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3" r:id="rId6"/>
    <p:sldId id="26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42455" y="2362200"/>
            <a:ext cx="9525000" cy="6096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</a:t>
            </a:r>
            <a:r>
              <a:rPr lang="en-US" sz="3200" b="1" dirty="0">
                <a:solidFill>
                  <a:srgbClr val="0000FF"/>
                </a:solidFill>
              </a:rPr>
              <a:t>GIÁO ÁN PHÁT TRIỂN </a:t>
            </a:r>
            <a:r>
              <a:rPr lang="en-US" sz="3200" b="1" dirty="0" smtClean="0">
                <a:solidFill>
                  <a:srgbClr val="0000FF"/>
                </a:solidFill>
              </a:rPr>
              <a:t>THỂ CHẤT   </a:t>
            </a:r>
            <a:endParaRPr lang="en-US" sz="32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145" y="2710016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 - BTPTC : </a:t>
            </a:r>
            <a:r>
              <a:rPr lang="en-US" sz="2800" b="1" dirty="0" err="1" smtClean="0">
                <a:solidFill>
                  <a:srgbClr val="006600"/>
                </a:solidFill>
              </a:rPr>
              <a:t>Tập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với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nơ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hoa</a:t>
            </a:r>
            <a:r>
              <a:rPr lang="en-US" sz="2800" b="1" dirty="0" smtClean="0">
                <a:solidFill>
                  <a:srgbClr val="006600"/>
                </a:solidFill>
              </a:rPr>
              <a:t>       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6600"/>
                </a:solidFill>
              </a:rPr>
              <a:t>                 - VĐCB : </a:t>
            </a:r>
            <a:r>
              <a:rPr lang="en-US" sz="2800" b="1" dirty="0" err="1" smtClean="0">
                <a:solidFill>
                  <a:srgbClr val="006600"/>
                </a:solidFill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đường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ngoằn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ngoèo</a:t>
            </a:r>
            <a:r>
              <a:rPr lang="en-US" sz="2800" b="1" dirty="0" smtClean="0">
                <a:solidFill>
                  <a:srgbClr val="006600"/>
                </a:solidFill>
              </a:rPr>
              <a:t>    </a:t>
            </a: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             - TCVĐ : </a:t>
            </a:r>
            <a:r>
              <a:rPr lang="en-US" sz="2800" b="1" dirty="0" err="1" smtClean="0">
                <a:solidFill>
                  <a:srgbClr val="006600"/>
                </a:solidFill>
              </a:rPr>
              <a:t>Dềnh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dềnh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dàng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dàng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Lứa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tuổi</a:t>
            </a:r>
            <a:r>
              <a:rPr lang="en-US" sz="2800" b="1" dirty="0">
                <a:solidFill>
                  <a:srgbClr val="006600"/>
                </a:solidFill>
              </a:rPr>
              <a:t> : </a:t>
            </a:r>
            <a:r>
              <a:rPr lang="en-US" sz="2800" b="1" dirty="0" err="1">
                <a:solidFill>
                  <a:srgbClr val="006600"/>
                </a:solidFill>
              </a:rPr>
              <a:t>Nhà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trẻ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D3 </a:t>
            </a:r>
            <a:r>
              <a:rPr lang="en-US" sz="2800" b="1" dirty="0">
                <a:solidFill>
                  <a:srgbClr val="006600"/>
                </a:solidFill>
              </a:rPr>
              <a:t>( 24 – 36 </a:t>
            </a:r>
            <a:r>
              <a:rPr lang="en-US" sz="2800" b="1" dirty="0" err="1">
                <a:solidFill>
                  <a:srgbClr val="006600"/>
                </a:solidFill>
              </a:rPr>
              <a:t>tháng</a:t>
            </a:r>
            <a:r>
              <a:rPr lang="en-US" sz="2800" dirty="0">
                <a:solidFill>
                  <a:srgbClr val="0066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6309330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smtClean="0"/>
              <a:t>2025-2026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09816"/>
            <a:ext cx="1010071" cy="94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Tập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nơ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VĐCB 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ngoằn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nghèo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TCVĐ 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Dềnh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dềnh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  <p:sp>
        <p:nvSpPr>
          <p:cNvPr id="3" name="TextBox 2"/>
          <p:cNvSpPr txBox="1"/>
          <p:nvPr/>
        </p:nvSpPr>
        <p:spPr>
          <a:xfrm flipH="1">
            <a:off x="3276600" y="2057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Hồi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tĩnh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95</Words>
  <Application>Microsoft Office PowerPoint</Application>
  <PresentationFormat>On-screen Show (4:3)</PresentationFormat>
  <Paragraphs>19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UBND PHƯỜNG PHÚC LỢI  TRƯỜNG MẦM NON HOA SỮA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Admin</cp:lastModifiedBy>
  <cp:revision>16</cp:revision>
  <dcterms:created xsi:type="dcterms:W3CDTF">2019-01-10T03:43:25Z</dcterms:created>
  <dcterms:modified xsi:type="dcterms:W3CDTF">2026-01-05T12:41:13Z</dcterms:modified>
</cp:coreProperties>
</file>