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4330" y="188497"/>
            <a:ext cx="3591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UBD PHƯỜNG PHÚC LỢI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5564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:ĐI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HIỆU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ĐẬP BÓNG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43" y="860347"/>
            <a:ext cx="1230904" cy="12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“ĐẬP BÓNG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66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“ĐẬP BÓNG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Admin</cp:lastModifiedBy>
  <cp:revision>24</cp:revision>
  <dcterms:created xsi:type="dcterms:W3CDTF">2018-10-03T05:51:16Z</dcterms:created>
  <dcterms:modified xsi:type="dcterms:W3CDTF">2026-01-05T12:39:40Z</dcterms:modified>
</cp:coreProperties>
</file>