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0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8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2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A6B-6767-4640-98AD-5E357E8C12E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446"/>
            <a:ext cx="12309566" cy="740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0109" y="-26126"/>
            <a:ext cx="7498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UBND PHƯỜNG PHÚC LỢI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algn="ctr"/>
            <a:r>
              <a:rPr lang="en-US" sz="2800" dirty="0" smtClean="0"/>
              <a:t>TRƯỜNG MẦM NON HOA SỮA </a:t>
            </a:r>
            <a:r>
              <a:rPr lang="en-US" sz="2800" dirty="0"/>
              <a:t> TẠO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7785" y="2350790"/>
            <a:ext cx="6344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LĨNH VỰC PHÁT TRIỂN THẨM MỸ </a:t>
            </a:r>
          </a:p>
          <a:p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       :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trí</a:t>
            </a:r>
            <a:r>
              <a:rPr lang="en-US" sz="3200" dirty="0" smtClean="0"/>
              <a:t> </a:t>
            </a:r>
            <a:r>
              <a:rPr lang="en-US" sz="3200" dirty="0" err="1" smtClean="0"/>
              <a:t>bông</a:t>
            </a:r>
            <a:r>
              <a:rPr lang="en-US" sz="3200" dirty="0" smtClean="0"/>
              <a:t> </a:t>
            </a:r>
            <a:r>
              <a:rPr lang="en-US" sz="3200" dirty="0" err="1" smtClean="0"/>
              <a:t>hoa</a:t>
            </a:r>
            <a:endParaRPr lang="en-US" sz="3200" dirty="0" smtClean="0"/>
          </a:p>
          <a:p>
            <a:r>
              <a:rPr lang="en-US" sz="3200" dirty="0" err="1" smtClean="0"/>
              <a:t>Lứa</a:t>
            </a:r>
            <a:r>
              <a:rPr lang="en-US" sz="3200" dirty="0" smtClean="0"/>
              <a:t> </a:t>
            </a:r>
            <a:r>
              <a:rPr lang="en-US" sz="3200" dirty="0" err="1" smtClean="0"/>
              <a:t>tuổi</a:t>
            </a:r>
            <a:r>
              <a:rPr lang="en-US" sz="3200" dirty="0" smtClean="0"/>
              <a:t>   :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trẻ</a:t>
            </a:r>
            <a:r>
              <a:rPr lang="en-US" sz="3200" dirty="0" smtClean="0"/>
              <a:t> </a:t>
            </a:r>
            <a:r>
              <a:rPr lang="en-US" sz="3200" dirty="0" smtClean="0"/>
              <a:t>D3 </a:t>
            </a:r>
            <a:r>
              <a:rPr lang="en-US" sz="3200" dirty="0" smtClean="0"/>
              <a:t>(24-36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0858" y="5349875"/>
            <a:ext cx="291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smtClean="0"/>
              <a:t>2025-2026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40" y="927981"/>
            <a:ext cx="1036340" cy="105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1"/>
            <a:ext cx="12192000" cy="7236823"/>
          </a:xfrm>
        </p:spPr>
      </p:pic>
      <p:pic>
        <p:nvPicPr>
          <p:cNvPr id="3" name="Cô Và Mẹ đã cắt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70709"/>
            <a:ext cx="12192000" cy="6223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027" y="162521"/>
            <a:ext cx="5150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HOẠT ĐỘNG 1 : </a:t>
            </a:r>
            <a:r>
              <a:rPr lang="en-US" sz="3200" b="1" u="sng" dirty="0" err="1">
                <a:solidFill>
                  <a:srgbClr val="FF000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4"/>
          </a:xfrm>
        </p:spPr>
      </p:pic>
      <p:sp>
        <p:nvSpPr>
          <p:cNvPr id="5" name="TextBox 4"/>
          <p:cNvSpPr txBox="1"/>
          <p:nvPr/>
        </p:nvSpPr>
        <p:spPr>
          <a:xfrm>
            <a:off x="1502249" y="2055813"/>
            <a:ext cx="88761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HOẠT ĐỘNG 2 </a:t>
            </a:r>
          </a:p>
          <a:p>
            <a:pPr algn="ctr"/>
            <a:r>
              <a:rPr lang="en-US" sz="36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PHƯƠNG PHÁP, HÌNH THỨC TỔ CHỨC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2.1 </a:t>
            </a:r>
            <a:r>
              <a:rPr lang="en-US" sz="3600" dirty="0" err="1" smtClean="0">
                <a:solidFill>
                  <a:srgbClr val="FF0000"/>
                </a:solidFill>
              </a:rPr>
              <a:t>Quát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2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382"/>
            <a:ext cx="3281363" cy="549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74" y="2012148"/>
            <a:ext cx="4620289" cy="5301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23" y="1943635"/>
            <a:ext cx="4124325" cy="549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36" y="-118269"/>
            <a:ext cx="7574672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66"/>
            <a:ext cx="12192000" cy="7354389"/>
          </a:xfrm>
        </p:spPr>
      </p:pic>
      <p:sp>
        <p:nvSpPr>
          <p:cNvPr id="3" name="TextBox 2"/>
          <p:cNvSpPr txBox="1"/>
          <p:nvPr/>
        </p:nvSpPr>
        <p:spPr>
          <a:xfrm>
            <a:off x="3082834" y="1031966"/>
            <a:ext cx="2718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2.2.Trẻ </a:t>
            </a:r>
            <a:r>
              <a:rPr lang="en-US" sz="2800" dirty="0" err="1" smtClean="0">
                <a:solidFill>
                  <a:srgbClr val="FF0000"/>
                </a:solidFill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nhacn không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706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33535" y="563211"/>
            <a:ext cx="547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2.3 /</a:t>
            </a:r>
            <a:r>
              <a:rPr lang="en-US" sz="4000" dirty="0" err="1" smtClean="0">
                <a:solidFill>
                  <a:srgbClr val="FF0000"/>
                </a:solidFill>
              </a:rPr>
              <a:t>Trưng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sản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phẩm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4"/>
          </a:xfrm>
        </p:spPr>
      </p:pic>
      <p:sp>
        <p:nvSpPr>
          <p:cNvPr id="5" name="TextBox 4"/>
          <p:cNvSpPr txBox="1"/>
          <p:nvPr/>
        </p:nvSpPr>
        <p:spPr>
          <a:xfrm>
            <a:off x="4338935" y="2682830"/>
            <a:ext cx="3046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3.KẾT THÚC </a:t>
            </a:r>
            <a:endParaRPr lang="en-US" sz="3600" b="1" u="sng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68</Words>
  <Application>Microsoft Office PowerPoint</Application>
  <PresentationFormat>Widescreen</PresentationFormat>
  <Paragraphs>14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Nunito Black</vt:lpstr>
      <vt:lpstr>Office Theme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Phong1T1</dc:creator>
  <cp:lastModifiedBy>Admin</cp:lastModifiedBy>
  <cp:revision>19</cp:revision>
  <dcterms:created xsi:type="dcterms:W3CDTF">2022-10-17T05:15:57Z</dcterms:created>
  <dcterms:modified xsi:type="dcterms:W3CDTF">2026-01-05T13:23:07Z</dcterms:modified>
</cp:coreProperties>
</file>