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D3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04086"/>
            <a:ext cx="990600" cy="10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92276"/>
            <a:ext cx="37786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Mà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dùng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đá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lăn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chuyền</a:t>
            </a:r>
            <a:r>
              <a:rPr lang="en-US" sz="2000" dirty="0" smtClean="0">
                <a:solidFill>
                  <a:srgbClr val="FF0000"/>
                </a:solidFill>
              </a:rPr>
              <a:t> 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</a:t>
            </a:r>
            <a:r>
              <a:rPr lang="en-US" sz="2000" dirty="0" err="1" smtClean="0">
                <a:solidFill>
                  <a:srgbClr val="FF0000"/>
                </a:solidFill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bé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qủa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 ?       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9" y="220979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508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2.Hoạt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54597"/>
            <a:ext cx="5003403" cy="500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3" y="2667000"/>
            <a:ext cx="3553067" cy="3157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3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to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002" y="57376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bóng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5319354" cy="4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6442939" cy="357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54916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167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cốc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387846" cy="447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6" y="-304800"/>
            <a:ext cx="4765554" cy="603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Cái</a:t>
            </a:r>
            <a:r>
              <a:rPr lang="en-US" sz="2400" dirty="0" smtClean="0"/>
              <a:t> </a:t>
            </a:r>
            <a:r>
              <a:rPr lang="en-US" sz="2400" dirty="0" err="1" smtClean="0"/>
              <a:t>ghế</a:t>
            </a:r>
            <a:r>
              <a:rPr lang="en-US" sz="2400" dirty="0" smtClean="0"/>
              <a:t> to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</TotalTime>
  <Words>120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UBND PHƯỜNG PHÚC LỢI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Admin</cp:lastModifiedBy>
  <cp:revision>14</cp:revision>
  <dcterms:created xsi:type="dcterms:W3CDTF">2022-04-23T14:54:05Z</dcterms:created>
  <dcterms:modified xsi:type="dcterms:W3CDTF">2026-01-05T13:20:48Z</dcterms:modified>
</cp:coreProperties>
</file>