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7" r:id="rId3"/>
    <p:sldId id="275" r:id="rId4"/>
    <p:sldId id="271" r:id="rId5"/>
    <p:sldId id="273" r:id="rId6"/>
    <p:sldId id="269" r:id="rId7"/>
    <p:sldId id="2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949" autoAdjust="0"/>
  </p:normalViewPr>
  <p:slideViewPr>
    <p:cSldViewPr snapToGrid="0">
      <p:cViewPr varScale="1">
        <p:scale>
          <a:sx n="63" d="100"/>
          <a:sy n="63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1965961" y="121950"/>
            <a:ext cx="7320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PHÚC LỢI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2936079" y="2171222"/>
            <a:ext cx="7324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3181352" y="3429641"/>
            <a:ext cx="552307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“Di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24-36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</a:t>
            </a: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3733801" y="2713262"/>
            <a:ext cx="463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TẠO HÌNH</a:t>
            </a:r>
          </a:p>
        </p:txBody>
      </p:sp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0150"/>
            <a:ext cx="12192000" cy="7391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30880" y="640080"/>
            <a:ext cx="20746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1.Ổn </a:t>
            </a:r>
            <a:r>
              <a:rPr lang="en-US" sz="3200" dirty="0" err="1" smtClean="0">
                <a:solidFill>
                  <a:schemeClr val="tx2"/>
                </a:solidFill>
              </a:rPr>
              <a:t>định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0746" y="2047815"/>
            <a:ext cx="4883068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</a:rPr>
              <a:t>Câu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đố</a:t>
            </a:r>
            <a:r>
              <a:rPr lang="en-US" sz="2800" dirty="0" smtClean="0">
                <a:solidFill>
                  <a:srgbClr val="FF0000"/>
                </a:solidFill>
              </a:rPr>
              <a:t> : 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Tung </a:t>
            </a:r>
            <a:r>
              <a:rPr lang="en-US" sz="2400" dirty="0" err="1" smtClean="0">
                <a:solidFill>
                  <a:srgbClr val="FF0000"/>
                </a:solidFill>
              </a:rPr>
              <a:t>tăng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bơi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dưới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nước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trong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2400" dirty="0" err="1" smtClean="0">
                <a:solidFill>
                  <a:srgbClr val="FF0000"/>
                </a:solidFill>
              </a:rPr>
              <a:t>Bị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người</a:t>
            </a:r>
            <a:r>
              <a:rPr lang="en-US" sz="2400" dirty="0" smtClean="0">
                <a:solidFill>
                  <a:srgbClr val="FF0000"/>
                </a:solidFill>
              </a:rPr>
              <a:t> ta </a:t>
            </a:r>
            <a:r>
              <a:rPr lang="en-US" sz="2400" dirty="0" err="1" smtClean="0">
                <a:solidFill>
                  <a:srgbClr val="FF0000"/>
                </a:solidFill>
              </a:rPr>
              <a:t>đánh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mới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theo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lên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bờ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14423" y="3455550"/>
            <a:ext cx="1707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 err="1">
                <a:solidFill>
                  <a:srgbClr val="FF0000"/>
                </a:solidFill>
              </a:rPr>
              <a:t>L</a:t>
            </a:r>
            <a:r>
              <a:rPr lang="en-US" sz="2400" dirty="0" err="1" smtClean="0">
                <a:solidFill>
                  <a:srgbClr val="FF0000"/>
                </a:solidFill>
              </a:rPr>
              <a:t>à</a:t>
            </a:r>
            <a:r>
              <a:rPr lang="en-US" sz="2400" dirty="0" smtClean="0">
                <a:solidFill>
                  <a:srgbClr val="FF0000"/>
                </a:solidFill>
              </a:rPr>
              <a:t> con </a:t>
            </a:r>
            <a:r>
              <a:rPr lang="en-US" sz="2400" dirty="0" err="1" smtClean="0">
                <a:solidFill>
                  <a:srgbClr val="FF0000"/>
                </a:solidFill>
              </a:rPr>
              <a:t>gì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?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2640" y="2047815"/>
            <a:ext cx="5516879" cy="2813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62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566"/>
            <a:ext cx="12192000" cy="706700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8600"/>
            <a:ext cx="12192000" cy="75699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12720" y="0"/>
            <a:ext cx="8393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>
                <a:solidFill>
                  <a:srgbClr val="002060"/>
                </a:solidFill>
              </a:rPr>
              <a:t>Cô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g</a:t>
            </a:r>
            <a:r>
              <a:rPr lang="en-US" sz="2800" dirty="0" err="1" smtClean="0">
                <a:solidFill>
                  <a:srgbClr val="002060"/>
                </a:solidFill>
              </a:rPr>
              <a:t>iáo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đọc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gợi</a:t>
            </a:r>
            <a:r>
              <a:rPr lang="en-US" sz="2800" dirty="0" smtClean="0">
                <a:solidFill>
                  <a:srgbClr val="002060"/>
                </a:solidFill>
              </a:rPr>
              <a:t> ý </a:t>
            </a:r>
            <a:r>
              <a:rPr lang="en-US" sz="2800" dirty="0" err="1" smtClean="0">
                <a:solidFill>
                  <a:srgbClr val="002060"/>
                </a:solidFill>
              </a:rPr>
              <a:t>hướng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smtClean="0">
                <a:solidFill>
                  <a:srgbClr val="002060"/>
                </a:solidFill>
              </a:rPr>
              <a:t>dẫn </a:t>
            </a:r>
            <a:r>
              <a:rPr lang="en-US" sz="2800" dirty="0" err="1" smtClean="0">
                <a:solidFill>
                  <a:srgbClr val="002060"/>
                </a:solidFill>
              </a:rPr>
              <a:t>của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bài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học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66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760" y="883920"/>
            <a:ext cx="9159240" cy="59740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6220" y="2674322"/>
            <a:ext cx="25603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Khi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màu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bút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phải</a:t>
            </a:r>
            <a:r>
              <a:rPr lang="en-US" sz="3200" dirty="0" smtClean="0">
                <a:solidFill>
                  <a:srgbClr val="FF0000"/>
                </a:solidFill>
              </a:rPr>
              <a:t> ,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bằng</a:t>
            </a:r>
            <a:r>
              <a:rPr lang="en-US" sz="3200" dirty="0" smtClean="0">
                <a:solidFill>
                  <a:srgbClr val="FF0000"/>
                </a:solidFill>
              </a:rPr>
              <a:t> 3 </a:t>
            </a:r>
            <a:r>
              <a:rPr lang="en-US" sz="3200" dirty="0" err="1" smtClean="0">
                <a:solidFill>
                  <a:srgbClr val="FF0000"/>
                </a:solidFill>
              </a:rPr>
              <a:t>ngon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trái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tì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nhẹ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lên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mét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vở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giữ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39840" y="57240"/>
            <a:ext cx="48269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400" dirty="0" err="1" smtClean="0">
                <a:solidFill>
                  <a:srgbClr val="FF0000"/>
                </a:solidFill>
              </a:rPr>
              <a:t>Cô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hướng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dẫn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trẻ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222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-44885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576522" y="2570283"/>
            <a:ext cx="7038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TRẺ</a:t>
            </a:r>
          </a:p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THỰC HIỆN</a:t>
            </a:r>
          </a:p>
        </p:txBody>
      </p:sp>
    </p:spTree>
    <p:extLst>
      <p:ext uri="{BB962C8B-B14F-4D97-AF65-F5344CB8AC3E}">
        <p14:creationId xmlns:p14="http://schemas.microsoft.com/office/powerpoint/2010/main" val="198232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0">
        <p14:shred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08333E-6 -3.33333E-6 L -2.08333E-6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4320"/>
            <a:ext cx="12192000" cy="7132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10200" y="2133600"/>
            <a:ext cx="2005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dirty="0" err="1" smtClean="0">
                <a:solidFill>
                  <a:srgbClr val="FF0000"/>
                </a:solidFill>
              </a:rPr>
              <a:t>Kết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thúc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2221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476</TotalTime>
  <Words>111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A3.OpenSansBold-San</vt:lpstr>
      <vt:lpstr>A3.OpenSans-San</vt:lpstr>
      <vt:lpstr>Arial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Admin</cp:lastModifiedBy>
  <cp:revision>18</cp:revision>
  <dcterms:created xsi:type="dcterms:W3CDTF">2021-12-02T19:20:01Z</dcterms:created>
  <dcterms:modified xsi:type="dcterms:W3CDTF">2026-01-05T12:59:00Z</dcterms:modified>
</cp:coreProperties>
</file>