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9"/>
  </p:notesMasterIdLst>
  <p:sldIdLst>
    <p:sldId id="311" r:id="rId2"/>
    <p:sldId id="260" r:id="rId3"/>
    <p:sldId id="266" r:id="rId4"/>
    <p:sldId id="256" r:id="rId5"/>
    <p:sldId id="312" r:id="rId6"/>
    <p:sldId id="259" r:id="rId7"/>
    <p:sldId id="364" r:id="rId8"/>
  </p:sldIdLst>
  <p:sldSz cx="9144000" cy="5143500" type="screen16x9"/>
  <p:notesSz cx="6858000" cy="9144000"/>
  <p:embeddedFontLst>
    <p:embeddedFont>
      <p:font typeface="Arimo" panose="020B0604020202020204" charset="0"/>
      <p:regular r:id="rId10"/>
      <p:bold r:id="rId11"/>
      <p:italic r:id="rId12"/>
      <p:boldItalic r:id="rId13"/>
    </p:embeddedFont>
    <p:embeddedFont>
      <p:font typeface="Baskerville Old Face" panose="02020602080505020303" pitchFamily="18" charset="0"/>
      <p:regular r:id="rId14"/>
    </p:embeddedFont>
    <p:embeddedFont>
      <p:font typeface="Berlin Sans FB Demi" panose="020E0802020502020306" pitchFamily="34" charset="0"/>
      <p:bold r:id="rId15"/>
    </p:embeddedFont>
    <p:embeddedFont>
      <p:font typeface="Bungee" panose="020B0604020202020204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9DB9A82-8022-448A-8336-1E017E4D0315}">
  <a:tblStyle styleId="{C9DB9A82-8022-448A-8336-1E017E4D03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9" d="100"/>
          <a:sy n="129" d="100"/>
        </p:scale>
        <p:origin x="5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27b7bfaa4b3_0_18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27b7bfaa4b3_0_18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g27bb29dc0fa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6" name="Google Shape;1456;g27bb29dc0fa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>
          <a:extLst>
            <a:ext uri="{FF2B5EF4-FFF2-40B4-BE49-F238E27FC236}">
              <a16:creationId xmlns:a16="http://schemas.microsoft.com/office/drawing/2014/main" id="{AA4C3221-2296-9F20-2540-21060943F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27b7bfaa4b3_0_781:notes">
            <a:extLst>
              <a:ext uri="{FF2B5EF4-FFF2-40B4-BE49-F238E27FC236}">
                <a16:creationId xmlns:a16="http://schemas.microsoft.com/office/drawing/2014/main" id="{BF25E7C7-4441-5510-2B69-5E3CAEFCD1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27b7bfaa4b3_0_781:notes">
            <a:extLst>
              <a:ext uri="{FF2B5EF4-FFF2-40B4-BE49-F238E27FC236}">
                <a16:creationId xmlns:a16="http://schemas.microsoft.com/office/drawing/2014/main" id="{33749356-7AF5-5177-6098-3A88B5E857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1704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27b7bfaa4b3_0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27b7bfaa4b3_0_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576075"/>
            <a:ext cx="6213300" cy="175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00">
                <a:latin typeface="Bungee"/>
                <a:ea typeface="Bungee"/>
                <a:cs typeface="Bungee"/>
                <a:sym typeface="Bunge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2275925"/>
            <a:ext cx="3013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926525" y="342763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5246202" y="3221475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994825" y="2226925"/>
            <a:ext cx="5435700" cy="92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579477" y="1233213"/>
            <a:ext cx="1851300" cy="10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6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/>
          <p:nvPr/>
        </p:nvSpPr>
        <p:spPr>
          <a:xfrm>
            <a:off x="-685800" y="74163"/>
            <a:ext cx="2204975" cy="428100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"/>
          <p:cNvSpPr txBox="1">
            <a:spLocks noGrp="1"/>
          </p:cNvSpPr>
          <p:nvPr>
            <p:ph type="subTitle" idx="1"/>
          </p:nvPr>
        </p:nvSpPr>
        <p:spPr>
          <a:xfrm>
            <a:off x="713225" y="3221475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5"/>
          <p:cNvSpPr txBox="1">
            <a:spLocks noGrp="1"/>
          </p:cNvSpPr>
          <p:nvPr>
            <p:ph type="title"/>
          </p:nvPr>
        </p:nvSpPr>
        <p:spPr>
          <a:xfrm>
            <a:off x="713225" y="2226925"/>
            <a:ext cx="4639200" cy="92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4" name="Google Shape;174;p15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233213"/>
            <a:ext cx="1851300" cy="10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900"/>
              <a:buNone/>
              <a:defRPr sz="6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sp>
        <p:nvSpPr>
          <p:cNvPr id="175" name="Google Shape;175;p15"/>
          <p:cNvSpPr/>
          <p:nvPr/>
        </p:nvSpPr>
        <p:spPr>
          <a:xfrm>
            <a:off x="798697" y="502128"/>
            <a:ext cx="1635871" cy="317607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5"/>
          <p:cNvSpPr/>
          <p:nvPr/>
        </p:nvSpPr>
        <p:spPr>
          <a:xfrm>
            <a:off x="8430775" y="885750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1"/>
          <p:cNvSpPr txBox="1">
            <a:spLocks noGrp="1"/>
          </p:cNvSpPr>
          <p:nvPr>
            <p:ph type="title"/>
          </p:nvPr>
        </p:nvSpPr>
        <p:spPr>
          <a:xfrm flipH="1">
            <a:off x="713050" y="937675"/>
            <a:ext cx="3711900" cy="111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1"/>
          <p:cNvSpPr txBox="1">
            <a:spLocks noGrp="1"/>
          </p:cNvSpPr>
          <p:nvPr>
            <p:ph type="subTitle" idx="1"/>
          </p:nvPr>
        </p:nvSpPr>
        <p:spPr>
          <a:xfrm flipH="1">
            <a:off x="713225" y="1948150"/>
            <a:ext cx="3711900" cy="9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1"/>
          <p:cNvSpPr/>
          <p:nvPr/>
        </p:nvSpPr>
        <p:spPr>
          <a:xfrm>
            <a:off x="4848825" y="320488"/>
            <a:ext cx="2204975" cy="428100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5"/>
          <p:cNvSpPr/>
          <p:nvPr/>
        </p:nvSpPr>
        <p:spPr>
          <a:xfrm flipH="1">
            <a:off x="-57371" y="3026724"/>
            <a:ext cx="7717346" cy="2745510"/>
          </a:xfrm>
          <a:custGeom>
            <a:avLst/>
            <a:gdLst/>
            <a:ahLst/>
            <a:cxnLst/>
            <a:rect l="l" t="t" r="r" b="b"/>
            <a:pathLst>
              <a:path w="207358" h="85992" extrusionOk="0">
                <a:moveTo>
                  <a:pt x="195133" y="1"/>
                </a:moveTo>
                <a:cubicBezTo>
                  <a:pt x="194565" y="1"/>
                  <a:pt x="193971" y="38"/>
                  <a:pt x="193352" y="116"/>
                </a:cubicBezTo>
                <a:cubicBezTo>
                  <a:pt x="181940" y="1557"/>
                  <a:pt x="182446" y="12393"/>
                  <a:pt x="182446" y="12393"/>
                </a:cubicBezTo>
                <a:cubicBezTo>
                  <a:pt x="182230" y="12381"/>
                  <a:pt x="182018" y="12376"/>
                  <a:pt x="181811" y="12376"/>
                </a:cubicBezTo>
                <a:cubicBezTo>
                  <a:pt x="174097" y="12376"/>
                  <a:pt x="173104" y="20094"/>
                  <a:pt x="173104" y="20094"/>
                </a:cubicBezTo>
                <a:cubicBezTo>
                  <a:pt x="173104" y="20094"/>
                  <a:pt x="168923" y="14850"/>
                  <a:pt x="160205" y="14850"/>
                </a:cubicBezTo>
                <a:cubicBezTo>
                  <a:pt x="158063" y="14850"/>
                  <a:pt x="155647" y="15166"/>
                  <a:pt x="152951" y="15955"/>
                </a:cubicBezTo>
                <a:cubicBezTo>
                  <a:pt x="139286" y="19963"/>
                  <a:pt x="144089" y="32964"/>
                  <a:pt x="144089" y="32964"/>
                </a:cubicBezTo>
                <a:cubicBezTo>
                  <a:pt x="132528" y="34108"/>
                  <a:pt x="135671" y="45372"/>
                  <a:pt x="135671" y="45372"/>
                </a:cubicBezTo>
                <a:cubicBezTo>
                  <a:pt x="122932" y="45555"/>
                  <a:pt x="124137" y="54828"/>
                  <a:pt x="124137" y="54828"/>
                </a:cubicBezTo>
                <a:cubicBezTo>
                  <a:pt x="124137" y="54828"/>
                  <a:pt x="119733" y="49235"/>
                  <a:pt x="111771" y="49235"/>
                </a:cubicBezTo>
                <a:cubicBezTo>
                  <a:pt x="109846" y="49235"/>
                  <a:pt x="107712" y="49562"/>
                  <a:pt x="105382" y="50375"/>
                </a:cubicBezTo>
                <a:cubicBezTo>
                  <a:pt x="93428" y="54558"/>
                  <a:pt x="91193" y="62966"/>
                  <a:pt x="91193" y="62966"/>
                </a:cubicBezTo>
                <a:cubicBezTo>
                  <a:pt x="87875" y="62008"/>
                  <a:pt x="84965" y="61620"/>
                  <a:pt x="82429" y="61620"/>
                </a:cubicBezTo>
                <a:cubicBezTo>
                  <a:pt x="71557" y="61620"/>
                  <a:pt x="67539" y="68755"/>
                  <a:pt x="67539" y="68755"/>
                </a:cubicBezTo>
                <a:cubicBezTo>
                  <a:pt x="63838" y="66440"/>
                  <a:pt x="60500" y="65630"/>
                  <a:pt x="57642" y="65630"/>
                </a:cubicBezTo>
                <a:cubicBezTo>
                  <a:pt x="50981" y="65630"/>
                  <a:pt x="46924" y="70030"/>
                  <a:pt x="46924" y="70030"/>
                </a:cubicBezTo>
                <a:cubicBezTo>
                  <a:pt x="45101" y="66098"/>
                  <a:pt x="42326" y="65016"/>
                  <a:pt x="39824" y="65016"/>
                </a:cubicBezTo>
                <a:cubicBezTo>
                  <a:pt x="36765" y="65016"/>
                  <a:pt x="34115" y="66633"/>
                  <a:pt x="34115" y="66633"/>
                </a:cubicBezTo>
                <a:cubicBezTo>
                  <a:pt x="34115" y="66633"/>
                  <a:pt x="33042" y="52135"/>
                  <a:pt x="21165" y="52135"/>
                </a:cubicBezTo>
                <a:cubicBezTo>
                  <a:pt x="20683" y="52135"/>
                  <a:pt x="20183" y="52159"/>
                  <a:pt x="19664" y="52209"/>
                </a:cubicBezTo>
                <a:cubicBezTo>
                  <a:pt x="6366" y="53484"/>
                  <a:pt x="1" y="62084"/>
                  <a:pt x="1" y="62084"/>
                </a:cubicBezTo>
                <a:lnTo>
                  <a:pt x="1" y="85991"/>
                </a:lnTo>
                <a:lnTo>
                  <a:pt x="207357" y="85991"/>
                </a:lnTo>
                <a:lnTo>
                  <a:pt x="207357" y="11231"/>
                </a:lnTo>
                <a:cubicBezTo>
                  <a:pt x="207357" y="11231"/>
                  <a:pt x="205038" y="1"/>
                  <a:pt x="1951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5"/>
          <p:cNvSpPr/>
          <p:nvPr/>
        </p:nvSpPr>
        <p:spPr>
          <a:xfrm flipH="1">
            <a:off x="-177477" y="4278475"/>
            <a:ext cx="5216551" cy="1848589"/>
          </a:xfrm>
          <a:custGeom>
            <a:avLst/>
            <a:gdLst/>
            <a:ahLst/>
            <a:cxnLst/>
            <a:rect l="l" t="t" r="r" b="b"/>
            <a:pathLst>
              <a:path w="132982" h="55318" extrusionOk="0">
                <a:moveTo>
                  <a:pt x="129692" y="0"/>
                </a:moveTo>
                <a:cubicBezTo>
                  <a:pt x="17927" y="0"/>
                  <a:pt x="0" y="36615"/>
                  <a:pt x="0" y="36615"/>
                </a:cubicBezTo>
                <a:lnTo>
                  <a:pt x="219" y="55318"/>
                </a:lnTo>
                <a:lnTo>
                  <a:pt x="132982" y="53833"/>
                </a:lnTo>
                <a:lnTo>
                  <a:pt x="131401" y="3"/>
                </a:lnTo>
                <a:cubicBezTo>
                  <a:pt x="130829" y="1"/>
                  <a:pt x="130260" y="0"/>
                  <a:pt x="1296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5"/>
          <p:cNvSpPr/>
          <p:nvPr/>
        </p:nvSpPr>
        <p:spPr>
          <a:xfrm>
            <a:off x="7453600" y="546638"/>
            <a:ext cx="2204975" cy="428100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5"/>
          <p:cNvSpPr/>
          <p:nvPr/>
        </p:nvSpPr>
        <p:spPr>
          <a:xfrm flipH="1">
            <a:off x="1194063" y="1422477"/>
            <a:ext cx="1292336" cy="250909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6" name="Google Shape;416;p35"/>
          <p:cNvGrpSpPr/>
          <p:nvPr/>
        </p:nvGrpSpPr>
        <p:grpSpPr>
          <a:xfrm rot="169220" flipH="1">
            <a:off x="3080145" y="3767827"/>
            <a:ext cx="1074180" cy="1456496"/>
            <a:chOff x="971825" y="1988000"/>
            <a:chExt cx="1074275" cy="1456625"/>
          </a:xfrm>
        </p:grpSpPr>
        <p:sp>
          <p:nvSpPr>
            <p:cNvPr id="417" name="Google Shape;417;p35"/>
            <p:cNvSpPr/>
            <p:nvPr/>
          </p:nvSpPr>
          <p:spPr>
            <a:xfrm>
              <a:off x="1610000" y="2485250"/>
              <a:ext cx="400675" cy="103025"/>
            </a:xfrm>
            <a:custGeom>
              <a:avLst/>
              <a:gdLst/>
              <a:ahLst/>
              <a:cxnLst/>
              <a:rect l="l" t="t" r="r" b="b"/>
              <a:pathLst>
                <a:path w="16027" h="4121" extrusionOk="0">
                  <a:moveTo>
                    <a:pt x="16027" y="1"/>
                  </a:moveTo>
                  <a:lnTo>
                    <a:pt x="1442" y="1882"/>
                  </a:lnTo>
                  <a:lnTo>
                    <a:pt x="1" y="4120"/>
                  </a:lnTo>
                  <a:lnTo>
                    <a:pt x="15265" y="2263"/>
                  </a:lnTo>
                  <a:cubicBezTo>
                    <a:pt x="15550" y="1489"/>
                    <a:pt x="15801" y="727"/>
                    <a:pt x="160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" name="Google Shape;418;p35"/>
            <p:cNvGrpSpPr/>
            <p:nvPr/>
          </p:nvGrpSpPr>
          <p:grpSpPr>
            <a:xfrm>
              <a:off x="971825" y="1988000"/>
              <a:ext cx="1074275" cy="1456625"/>
              <a:chOff x="971825" y="1988000"/>
              <a:chExt cx="1074275" cy="1456625"/>
            </a:xfrm>
          </p:grpSpPr>
          <p:sp>
            <p:nvSpPr>
              <p:cNvPr id="419" name="Google Shape;419;p35"/>
              <p:cNvSpPr/>
              <p:nvPr/>
            </p:nvSpPr>
            <p:spPr>
              <a:xfrm>
                <a:off x="1071550" y="3179675"/>
                <a:ext cx="431925" cy="264950"/>
              </a:xfrm>
              <a:custGeom>
                <a:avLst/>
                <a:gdLst/>
                <a:ahLst/>
                <a:cxnLst/>
                <a:rect l="l" t="t" r="r" b="b"/>
                <a:pathLst>
                  <a:path w="17277" h="10598" extrusionOk="0">
                    <a:moveTo>
                      <a:pt x="6454" y="1"/>
                    </a:moveTo>
                    <a:lnTo>
                      <a:pt x="1" y="10145"/>
                    </a:lnTo>
                    <a:cubicBezTo>
                      <a:pt x="519" y="10436"/>
                      <a:pt x="1136" y="10598"/>
                      <a:pt x="1868" y="10598"/>
                    </a:cubicBezTo>
                    <a:cubicBezTo>
                      <a:pt x="2783" y="10598"/>
                      <a:pt x="3876" y="10345"/>
                      <a:pt x="5180" y="9776"/>
                    </a:cubicBezTo>
                    <a:cubicBezTo>
                      <a:pt x="5180" y="9776"/>
                      <a:pt x="10788" y="6192"/>
                      <a:pt x="17276" y="620"/>
                    </a:cubicBezTo>
                    <a:lnTo>
                      <a:pt x="645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5"/>
              <p:cNvSpPr/>
              <p:nvPr/>
            </p:nvSpPr>
            <p:spPr>
              <a:xfrm>
                <a:off x="1513275" y="2014950"/>
                <a:ext cx="262250" cy="5054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0218" extrusionOk="0">
                    <a:moveTo>
                      <a:pt x="8823" y="1"/>
                    </a:moveTo>
                    <a:cubicBezTo>
                      <a:pt x="5977" y="1192"/>
                      <a:pt x="2906" y="3287"/>
                      <a:pt x="0" y="5752"/>
                    </a:cubicBezTo>
                    <a:lnTo>
                      <a:pt x="5251" y="20218"/>
                    </a:lnTo>
                    <a:lnTo>
                      <a:pt x="10490" y="11979"/>
                    </a:lnTo>
                    <a:lnTo>
                      <a:pt x="882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5"/>
              <p:cNvSpPr/>
              <p:nvPr/>
            </p:nvSpPr>
            <p:spPr>
              <a:xfrm>
                <a:off x="1486775" y="2550150"/>
                <a:ext cx="5018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9252" extrusionOk="0">
                    <a:moveTo>
                      <a:pt x="20075" y="0"/>
                    </a:moveTo>
                    <a:lnTo>
                      <a:pt x="4716" y="1870"/>
                    </a:lnTo>
                    <a:lnTo>
                      <a:pt x="1" y="9251"/>
                    </a:lnTo>
                    <a:lnTo>
                      <a:pt x="16419" y="7858"/>
                    </a:lnTo>
                    <a:cubicBezTo>
                      <a:pt x="16610" y="7513"/>
                      <a:pt x="16800" y="7156"/>
                      <a:pt x="17003" y="6811"/>
                    </a:cubicBezTo>
                    <a:cubicBezTo>
                      <a:pt x="18265" y="4418"/>
                      <a:pt x="19277" y="2155"/>
                      <a:pt x="200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5"/>
              <p:cNvSpPr/>
              <p:nvPr/>
            </p:nvSpPr>
            <p:spPr>
              <a:xfrm>
                <a:off x="1433500" y="2754325"/>
                <a:ext cx="459300" cy="110775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4431" extrusionOk="0">
                    <a:moveTo>
                      <a:pt x="18372" y="1"/>
                    </a:moveTo>
                    <a:lnTo>
                      <a:pt x="1929" y="1394"/>
                    </a:lnTo>
                    <a:lnTo>
                      <a:pt x="1" y="4430"/>
                    </a:lnTo>
                    <a:lnTo>
                      <a:pt x="16336" y="3180"/>
                    </a:lnTo>
                    <a:cubicBezTo>
                      <a:pt x="17062" y="2144"/>
                      <a:pt x="17741" y="1073"/>
                      <a:pt x="183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5"/>
              <p:cNvSpPr/>
              <p:nvPr/>
            </p:nvSpPr>
            <p:spPr>
              <a:xfrm>
                <a:off x="1788300" y="1988000"/>
                <a:ext cx="167325" cy="2594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0378" extrusionOk="0">
                    <a:moveTo>
                      <a:pt x="2376" y="1"/>
                    </a:moveTo>
                    <a:cubicBezTo>
                      <a:pt x="1627" y="1"/>
                      <a:pt x="830" y="117"/>
                      <a:pt x="1" y="341"/>
                    </a:cubicBezTo>
                    <a:lnTo>
                      <a:pt x="1203" y="10378"/>
                    </a:lnTo>
                    <a:lnTo>
                      <a:pt x="6692" y="1746"/>
                    </a:lnTo>
                    <a:cubicBezTo>
                      <a:pt x="6156" y="1281"/>
                      <a:pt x="5561" y="888"/>
                      <a:pt x="4918" y="555"/>
                    </a:cubicBezTo>
                    <a:cubicBezTo>
                      <a:pt x="4160" y="180"/>
                      <a:pt x="3304" y="1"/>
                      <a:pt x="23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5"/>
              <p:cNvSpPr/>
              <p:nvPr/>
            </p:nvSpPr>
            <p:spPr>
              <a:xfrm>
                <a:off x="1310575" y="2841550"/>
                <a:ext cx="525675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8669" extrusionOk="0">
                    <a:moveTo>
                      <a:pt x="21027" y="1"/>
                    </a:moveTo>
                    <a:lnTo>
                      <a:pt x="4727" y="1263"/>
                    </a:lnTo>
                    <a:lnTo>
                      <a:pt x="0" y="8668"/>
                    </a:lnTo>
                    <a:lnTo>
                      <a:pt x="0" y="8668"/>
                    </a:lnTo>
                    <a:lnTo>
                      <a:pt x="13788" y="8490"/>
                    </a:lnTo>
                    <a:cubicBezTo>
                      <a:pt x="16383" y="5870"/>
                      <a:pt x="18895" y="3013"/>
                      <a:pt x="210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5"/>
              <p:cNvSpPr/>
              <p:nvPr/>
            </p:nvSpPr>
            <p:spPr>
              <a:xfrm>
                <a:off x="971825" y="2928775"/>
                <a:ext cx="254825" cy="500975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20039" extrusionOk="0">
                    <a:moveTo>
                      <a:pt x="3763" y="0"/>
                    </a:moveTo>
                    <a:cubicBezTo>
                      <a:pt x="3013" y="2619"/>
                      <a:pt x="2537" y="4632"/>
                      <a:pt x="2370" y="5489"/>
                    </a:cubicBezTo>
                    <a:cubicBezTo>
                      <a:pt x="1954" y="7620"/>
                      <a:pt x="1" y="17478"/>
                      <a:pt x="3739" y="20038"/>
                    </a:cubicBezTo>
                    <a:lnTo>
                      <a:pt x="10193" y="989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5"/>
              <p:cNvSpPr/>
              <p:nvPr/>
            </p:nvSpPr>
            <p:spPr>
              <a:xfrm>
                <a:off x="1650800" y="2284050"/>
                <a:ext cx="395300" cy="239925"/>
              </a:xfrm>
              <a:custGeom>
                <a:avLst/>
                <a:gdLst/>
                <a:ahLst/>
                <a:cxnLst/>
                <a:rect l="l" t="t" r="r" b="b"/>
                <a:pathLst>
                  <a:path w="15812" h="9597" extrusionOk="0">
                    <a:moveTo>
                      <a:pt x="15812" y="0"/>
                    </a:moveTo>
                    <a:lnTo>
                      <a:pt x="5239" y="1393"/>
                    </a:lnTo>
                    <a:lnTo>
                      <a:pt x="0" y="9597"/>
                    </a:lnTo>
                    <a:lnTo>
                      <a:pt x="0" y="9597"/>
                    </a:lnTo>
                    <a:lnTo>
                      <a:pt x="14490" y="7739"/>
                    </a:lnTo>
                    <a:cubicBezTo>
                      <a:pt x="15335" y="4882"/>
                      <a:pt x="15752" y="2286"/>
                      <a:pt x="15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5"/>
              <p:cNvSpPr/>
              <p:nvPr/>
            </p:nvSpPr>
            <p:spPr>
              <a:xfrm>
                <a:off x="1786825" y="2228675"/>
                <a:ext cx="25867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3287" extrusionOk="0">
                    <a:moveTo>
                      <a:pt x="10275" y="1"/>
                    </a:moveTo>
                    <a:lnTo>
                      <a:pt x="1227" y="1334"/>
                    </a:lnTo>
                    <a:lnTo>
                      <a:pt x="0" y="3287"/>
                    </a:lnTo>
                    <a:lnTo>
                      <a:pt x="0" y="3287"/>
                    </a:lnTo>
                    <a:lnTo>
                      <a:pt x="10347" y="1918"/>
                    </a:lnTo>
                    <a:cubicBezTo>
                      <a:pt x="10347" y="1251"/>
                      <a:pt x="10335" y="608"/>
                      <a:pt x="10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5"/>
              <p:cNvSpPr/>
              <p:nvPr/>
            </p:nvSpPr>
            <p:spPr>
              <a:xfrm>
                <a:off x="1823125" y="2036975"/>
                <a:ext cx="22030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657" extrusionOk="0">
                    <a:moveTo>
                      <a:pt x="5525" y="1"/>
                    </a:moveTo>
                    <a:lnTo>
                      <a:pt x="1" y="8657"/>
                    </a:lnTo>
                    <a:lnTo>
                      <a:pt x="8811" y="7371"/>
                    </a:lnTo>
                    <a:cubicBezTo>
                      <a:pt x="8490" y="4144"/>
                      <a:pt x="7311" y="1668"/>
                      <a:pt x="55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5"/>
              <p:cNvSpPr/>
              <p:nvPr/>
            </p:nvSpPr>
            <p:spPr>
              <a:xfrm>
                <a:off x="1126925" y="2486750"/>
                <a:ext cx="295300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22718" extrusionOk="0">
                    <a:moveTo>
                      <a:pt x="4393" y="0"/>
                    </a:moveTo>
                    <a:cubicBezTo>
                      <a:pt x="2715" y="3096"/>
                      <a:pt x="1238" y="6668"/>
                      <a:pt x="0" y="10097"/>
                    </a:cubicBezTo>
                    <a:lnTo>
                      <a:pt x="7072" y="22717"/>
                    </a:lnTo>
                    <a:lnTo>
                      <a:pt x="11811" y="15288"/>
                    </a:lnTo>
                    <a:lnTo>
                      <a:pt x="439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5"/>
              <p:cNvSpPr/>
              <p:nvPr/>
            </p:nvSpPr>
            <p:spPr>
              <a:xfrm>
                <a:off x="1237950" y="3061225"/>
                <a:ext cx="410175" cy="126825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5073" extrusionOk="0">
                    <a:moveTo>
                      <a:pt x="16407" y="0"/>
                    </a:moveTo>
                    <a:lnTo>
                      <a:pt x="2715" y="179"/>
                    </a:lnTo>
                    <a:lnTo>
                      <a:pt x="0" y="4453"/>
                    </a:lnTo>
                    <a:lnTo>
                      <a:pt x="10954" y="5072"/>
                    </a:lnTo>
                    <a:cubicBezTo>
                      <a:pt x="12740" y="3525"/>
                      <a:pt x="14597" y="1822"/>
                      <a:pt x="164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5"/>
              <p:cNvSpPr/>
              <p:nvPr/>
            </p:nvSpPr>
            <p:spPr>
              <a:xfrm>
                <a:off x="1241225" y="2398350"/>
                <a:ext cx="234575" cy="46347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8539" extrusionOk="0">
                    <a:moveTo>
                      <a:pt x="2012" y="0"/>
                    </a:moveTo>
                    <a:lnTo>
                      <a:pt x="1703" y="441"/>
                    </a:lnTo>
                    <a:cubicBezTo>
                      <a:pt x="1119" y="1310"/>
                      <a:pt x="548" y="2239"/>
                      <a:pt x="0" y="3227"/>
                    </a:cubicBezTo>
                    <a:lnTo>
                      <a:pt x="7430" y="18538"/>
                    </a:lnTo>
                    <a:lnTo>
                      <a:pt x="9382" y="15490"/>
                    </a:lnTo>
                    <a:lnTo>
                      <a:pt x="20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5"/>
              <p:cNvSpPr/>
              <p:nvPr/>
            </p:nvSpPr>
            <p:spPr>
              <a:xfrm>
                <a:off x="1068875" y="2748675"/>
                <a:ext cx="230400" cy="420625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16825" extrusionOk="0">
                    <a:moveTo>
                      <a:pt x="2203" y="1"/>
                    </a:moveTo>
                    <a:cubicBezTo>
                      <a:pt x="1334" y="2453"/>
                      <a:pt x="596" y="4811"/>
                      <a:pt x="0" y="6835"/>
                    </a:cubicBezTo>
                    <a:lnTo>
                      <a:pt x="6489" y="16824"/>
                    </a:lnTo>
                    <a:lnTo>
                      <a:pt x="9216" y="12538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5"/>
              <p:cNvSpPr/>
              <p:nvPr/>
            </p:nvSpPr>
            <p:spPr>
              <a:xfrm>
                <a:off x="1740975" y="1998300"/>
                <a:ext cx="70575" cy="306600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2264" extrusionOk="0">
                    <a:moveTo>
                      <a:pt x="1596" y="0"/>
                    </a:moveTo>
                    <a:cubicBezTo>
                      <a:pt x="1072" y="143"/>
                      <a:pt x="536" y="322"/>
                      <a:pt x="1" y="548"/>
                    </a:cubicBezTo>
                    <a:lnTo>
                      <a:pt x="1632" y="12264"/>
                    </a:lnTo>
                    <a:lnTo>
                      <a:pt x="2822" y="10371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5"/>
              <p:cNvSpPr/>
              <p:nvPr/>
            </p:nvSpPr>
            <p:spPr>
              <a:xfrm>
                <a:off x="1296275" y="2211125"/>
                <a:ext cx="302150" cy="567050"/>
              </a:xfrm>
              <a:custGeom>
                <a:avLst/>
                <a:gdLst/>
                <a:ahLst/>
                <a:cxnLst/>
                <a:rect l="l" t="t" r="r" b="b"/>
                <a:pathLst>
                  <a:path w="12086" h="22682" extrusionOk="0">
                    <a:moveTo>
                      <a:pt x="6359" y="0"/>
                    </a:moveTo>
                    <a:cubicBezTo>
                      <a:pt x="3906" y="2334"/>
                      <a:pt x="1680" y="4870"/>
                      <a:pt x="1" y="7203"/>
                    </a:cubicBezTo>
                    <a:lnTo>
                      <a:pt x="7359" y="22681"/>
                    </a:lnTo>
                    <a:lnTo>
                      <a:pt x="12086" y="15264"/>
                    </a:lnTo>
                    <a:lnTo>
                      <a:pt x="63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5"/>
              <p:cNvSpPr/>
              <p:nvPr/>
            </p:nvSpPr>
            <p:spPr>
              <a:xfrm>
                <a:off x="1460875" y="2163800"/>
                <a:ext cx="178625" cy="4212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6848" extrusionOk="0">
                    <a:moveTo>
                      <a:pt x="1846" y="0"/>
                    </a:moveTo>
                    <a:cubicBezTo>
                      <a:pt x="1215" y="536"/>
                      <a:pt x="608" y="1084"/>
                      <a:pt x="1" y="1667"/>
                    </a:cubicBezTo>
                    <a:lnTo>
                      <a:pt x="5692" y="16847"/>
                    </a:lnTo>
                    <a:lnTo>
                      <a:pt x="7145" y="14573"/>
                    </a:lnTo>
                    <a:lnTo>
                      <a:pt x="18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5"/>
              <p:cNvSpPr/>
              <p:nvPr/>
            </p:nvSpPr>
            <p:spPr>
              <a:xfrm>
                <a:off x="1065600" y="1997100"/>
                <a:ext cx="979600" cy="1435925"/>
              </a:xfrm>
              <a:custGeom>
                <a:avLst/>
                <a:gdLst/>
                <a:ahLst/>
                <a:cxnLst/>
                <a:rect l="l" t="t" r="r" b="b"/>
                <a:pathLst>
                  <a:path w="39184" h="57437" extrusionOk="0">
                    <a:moveTo>
                      <a:pt x="28873" y="1"/>
                    </a:moveTo>
                    <a:cubicBezTo>
                      <a:pt x="28790" y="24"/>
                      <a:pt x="28683" y="48"/>
                      <a:pt x="28575" y="72"/>
                    </a:cubicBezTo>
                    <a:lnTo>
                      <a:pt x="29814" y="10442"/>
                    </a:lnTo>
                    <a:lnTo>
                      <a:pt x="28611" y="12335"/>
                    </a:lnTo>
                    <a:lnTo>
                      <a:pt x="26968" y="620"/>
                    </a:lnTo>
                    <a:cubicBezTo>
                      <a:pt x="26885" y="667"/>
                      <a:pt x="26778" y="703"/>
                      <a:pt x="26682" y="739"/>
                    </a:cubicBezTo>
                    <a:lnTo>
                      <a:pt x="28349" y="12728"/>
                    </a:lnTo>
                    <a:lnTo>
                      <a:pt x="23158" y="20932"/>
                    </a:lnTo>
                    <a:lnTo>
                      <a:pt x="17907" y="6466"/>
                    </a:lnTo>
                    <a:cubicBezTo>
                      <a:pt x="17836" y="6537"/>
                      <a:pt x="17741" y="6597"/>
                      <a:pt x="17669" y="6668"/>
                    </a:cubicBezTo>
                    <a:lnTo>
                      <a:pt x="22968" y="21241"/>
                    </a:lnTo>
                    <a:lnTo>
                      <a:pt x="21527" y="23503"/>
                    </a:lnTo>
                    <a:lnTo>
                      <a:pt x="15824" y="8323"/>
                    </a:lnTo>
                    <a:cubicBezTo>
                      <a:pt x="15752" y="8394"/>
                      <a:pt x="15657" y="8466"/>
                      <a:pt x="15586" y="8549"/>
                    </a:cubicBezTo>
                    <a:lnTo>
                      <a:pt x="21313" y="23813"/>
                    </a:lnTo>
                    <a:lnTo>
                      <a:pt x="16598" y="31219"/>
                    </a:lnTo>
                    <a:lnTo>
                      <a:pt x="9240" y="15741"/>
                    </a:lnTo>
                    <a:cubicBezTo>
                      <a:pt x="9180" y="15836"/>
                      <a:pt x="9109" y="15919"/>
                      <a:pt x="9049" y="16026"/>
                    </a:cubicBezTo>
                    <a:lnTo>
                      <a:pt x="16419" y="31516"/>
                    </a:lnTo>
                    <a:lnTo>
                      <a:pt x="14466" y="34576"/>
                    </a:lnTo>
                    <a:lnTo>
                      <a:pt x="7037" y="19253"/>
                    </a:lnTo>
                    <a:cubicBezTo>
                      <a:pt x="6977" y="19360"/>
                      <a:pt x="6918" y="19467"/>
                      <a:pt x="6858" y="19586"/>
                    </a:cubicBezTo>
                    <a:lnTo>
                      <a:pt x="14276" y="34874"/>
                    </a:lnTo>
                    <a:lnTo>
                      <a:pt x="9537" y="42291"/>
                    </a:lnTo>
                    <a:lnTo>
                      <a:pt x="2477" y="29683"/>
                    </a:lnTo>
                    <a:cubicBezTo>
                      <a:pt x="2429" y="29802"/>
                      <a:pt x="2382" y="29933"/>
                      <a:pt x="2334" y="30052"/>
                    </a:cubicBezTo>
                    <a:lnTo>
                      <a:pt x="9347" y="42577"/>
                    </a:lnTo>
                    <a:lnTo>
                      <a:pt x="6620" y="46863"/>
                    </a:lnTo>
                    <a:lnTo>
                      <a:pt x="131" y="36886"/>
                    </a:lnTo>
                    <a:cubicBezTo>
                      <a:pt x="108" y="37017"/>
                      <a:pt x="60" y="37136"/>
                      <a:pt x="36" y="37255"/>
                    </a:cubicBezTo>
                    <a:lnTo>
                      <a:pt x="6465" y="47137"/>
                    </a:lnTo>
                    <a:lnTo>
                      <a:pt x="0" y="57270"/>
                    </a:lnTo>
                    <a:cubicBezTo>
                      <a:pt x="72" y="57329"/>
                      <a:pt x="167" y="57377"/>
                      <a:pt x="250" y="57436"/>
                    </a:cubicBezTo>
                    <a:lnTo>
                      <a:pt x="6716" y="47304"/>
                    </a:lnTo>
                    <a:lnTo>
                      <a:pt x="17514" y="47923"/>
                    </a:lnTo>
                    <a:cubicBezTo>
                      <a:pt x="17622" y="47840"/>
                      <a:pt x="17741" y="47745"/>
                      <a:pt x="17848" y="47637"/>
                    </a:cubicBezTo>
                    <a:lnTo>
                      <a:pt x="6894" y="47018"/>
                    </a:lnTo>
                    <a:lnTo>
                      <a:pt x="9621" y="42744"/>
                    </a:lnTo>
                    <a:lnTo>
                      <a:pt x="23313" y="42565"/>
                    </a:lnTo>
                    <a:lnTo>
                      <a:pt x="23610" y="42268"/>
                    </a:lnTo>
                    <a:lnTo>
                      <a:pt x="9811" y="42446"/>
                    </a:lnTo>
                    <a:lnTo>
                      <a:pt x="9811" y="42446"/>
                    </a:lnTo>
                    <a:lnTo>
                      <a:pt x="14526" y="35041"/>
                    </a:lnTo>
                    <a:lnTo>
                      <a:pt x="30838" y="33790"/>
                    </a:lnTo>
                    <a:lnTo>
                      <a:pt x="31064" y="33469"/>
                    </a:lnTo>
                    <a:lnTo>
                      <a:pt x="14740" y="34719"/>
                    </a:lnTo>
                    <a:lnTo>
                      <a:pt x="16669" y="31683"/>
                    </a:lnTo>
                    <a:lnTo>
                      <a:pt x="33112" y="30290"/>
                    </a:lnTo>
                    <a:lnTo>
                      <a:pt x="33290" y="29980"/>
                    </a:lnTo>
                    <a:lnTo>
                      <a:pt x="33290" y="29980"/>
                    </a:lnTo>
                    <a:lnTo>
                      <a:pt x="16848" y="31373"/>
                    </a:lnTo>
                    <a:lnTo>
                      <a:pt x="21551" y="23992"/>
                    </a:lnTo>
                    <a:lnTo>
                      <a:pt x="36910" y="22110"/>
                    </a:lnTo>
                    <a:cubicBezTo>
                      <a:pt x="36957" y="22015"/>
                      <a:pt x="36981" y="21908"/>
                      <a:pt x="37029" y="21801"/>
                    </a:cubicBezTo>
                    <a:lnTo>
                      <a:pt x="37029" y="21801"/>
                    </a:lnTo>
                    <a:lnTo>
                      <a:pt x="21765" y="23658"/>
                    </a:lnTo>
                    <a:lnTo>
                      <a:pt x="23206" y="21420"/>
                    </a:lnTo>
                    <a:lnTo>
                      <a:pt x="37791" y="19539"/>
                    </a:lnTo>
                    <a:lnTo>
                      <a:pt x="37874" y="19229"/>
                    </a:lnTo>
                    <a:lnTo>
                      <a:pt x="37874" y="19229"/>
                    </a:lnTo>
                    <a:lnTo>
                      <a:pt x="23396" y="21086"/>
                    </a:lnTo>
                    <a:lnTo>
                      <a:pt x="23396" y="21086"/>
                    </a:lnTo>
                    <a:lnTo>
                      <a:pt x="28623" y="12883"/>
                    </a:lnTo>
                    <a:lnTo>
                      <a:pt x="39184" y="11490"/>
                    </a:lnTo>
                    <a:lnTo>
                      <a:pt x="39184" y="11192"/>
                    </a:lnTo>
                    <a:lnTo>
                      <a:pt x="28825" y="12562"/>
                    </a:lnTo>
                    <a:lnTo>
                      <a:pt x="30076" y="10609"/>
                    </a:lnTo>
                    <a:lnTo>
                      <a:pt x="39124" y="9276"/>
                    </a:lnTo>
                    <a:cubicBezTo>
                      <a:pt x="39112" y="9168"/>
                      <a:pt x="39112" y="9073"/>
                      <a:pt x="39101" y="8978"/>
                    </a:cubicBezTo>
                    <a:lnTo>
                      <a:pt x="30290" y="10288"/>
                    </a:lnTo>
                    <a:lnTo>
                      <a:pt x="35814" y="1620"/>
                    </a:lnTo>
                    <a:cubicBezTo>
                      <a:pt x="35731" y="1548"/>
                      <a:pt x="35660" y="1489"/>
                      <a:pt x="35588" y="1417"/>
                    </a:cubicBezTo>
                    <a:lnTo>
                      <a:pt x="30076" y="10049"/>
                    </a:lnTo>
                    <a:lnTo>
                      <a:pt x="2887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7" name="Google Shape;437;p35"/>
          <p:cNvGrpSpPr/>
          <p:nvPr/>
        </p:nvGrpSpPr>
        <p:grpSpPr>
          <a:xfrm>
            <a:off x="3896413" y="4162638"/>
            <a:ext cx="861450" cy="1028525"/>
            <a:chOff x="1521900" y="2791675"/>
            <a:chExt cx="861450" cy="1028525"/>
          </a:xfrm>
        </p:grpSpPr>
        <p:sp>
          <p:nvSpPr>
            <p:cNvPr id="438" name="Google Shape;438;p35"/>
            <p:cNvSpPr/>
            <p:nvPr/>
          </p:nvSpPr>
          <p:spPr>
            <a:xfrm>
              <a:off x="1874925" y="2965975"/>
              <a:ext cx="196775" cy="378350"/>
            </a:xfrm>
            <a:custGeom>
              <a:avLst/>
              <a:gdLst/>
              <a:ahLst/>
              <a:cxnLst/>
              <a:rect l="l" t="t" r="r" b="b"/>
              <a:pathLst>
                <a:path w="7871" h="15134" extrusionOk="0">
                  <a:moveTo>
                    <a:pt x="4856" y="0"/>
                  </a:moveTo>
                  <a:cubicBezTo>
                    <a:pt x="3268" y="0"/>
                    <a:pt x="1475" y="224"/>
                    <a:pt x="108" y="1274"/>
                  </a:cubicBezTo>
                  <a:cubicBezTo>
                    <a:pt x="0" y="3894"/>
                    <a:pt x="310" y="9061"/>
                    <a:pt x="3299" y="15133"/>
                  </a:cubicBezTo>
                  <a:cubicBezTo>
                    <a:pt x="4882" y="12395"/>
                    <a:pt x="6418" y="9847"/>
                    <a:pt x="7871" y="7501"/>
                  </a:cubicBezTo>
                  <a:cubicBezTo>
                    <a:pt x="6989" y="5156"/>
                    <a:pt x="6775" y="2132"/>
                    <a:pt x="6739" y="48"/>
                  </a:cubicBezTo>
                  <a:cubicBezTo>
                    <a:pt x="6668" y="54"/>
                    <a:pt x="6594" y="57"/>
                    <a:pt x="6516" y="57"/>
                  </a:cubicBezTo>
                  <a:cubicBezTo>
                    <a:pt x="6439" y="57"/>
                    <a:pt x="6358" y="54"/>
                    <a:pt x="6275" y="48"/>
                  </a:cubicBezTo>
                  <a:cubicBezTo>
                    <a:pt x="5836" y="22"/>
                    <a:pt x="5356" y="0"/>
                    <a:pt x="4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1742475" y="3618725"/>
              <a:ext cx="485800" cy="201475"/>
            </a:xfrm>
            <a:custGeom>
              <a:avLst/>
              <a:gdLst/>
              <a:ahLst/>
              <a:cxnLst/>
              <a:rect l="l" t="t" r="r" b="b"/>
              <a:pathLst>
                <a:path w="19432" h="8059" extrusionOk="0">
                  <a:moveTo>
                    <a:pt x="19372" y="1"/>
                  </a:moveTo>
                  <a:lnTo>
                    <a:pt x="19372" y="1"/>
                  </a:lnTo>
                  <a:cubicBezTo>
                    <a:pt x="15121" y="1929"/>
                    <a:pt x="9942" y="2346"/>
                    <a:pt x="6334" y="2346"/>
                  </a:cubicBezTo>
                  <a:cubicBezTo>
                    <a:pt x="3798" y="2346"/>
                    <a:pt x="2048" y="2156"/>
                    <a:pt x="1929" y="2144"/>
                  </a:cubicBezTo>
                  <a:cubicBezTo>
                    <a:pt x="1274" y="3465"/>
                    <a:pt x="619" y="4823"/>
                    <a:pt x="0" y="6168"/>
                  </a:cubicBezTo>
                  <a:cubicBezTo>
                    <a:pt x="1996" y="7376"/>
                    <a:pt x="5113" y="8059"/>
                    <a:pt x="8203" y="8059"/>
                  </a:cubicBezTo>
                  <a:cubicBezTo>
                    <a:pt x="11877" y="8059"/>
                    <a:pt x="15512" y="7093"/>
                    <a:pt x="17181" y="4894"/>
                  </a:cubicBezTo>
                  <a:cubicBezTo>
                    <a:pt x="18991" y="2537"/>
                    <a:pt x="19431" y="1251"/>
                    <a:pt x="19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2149375" y="2804950"/>
              <a:ext cx="233975" cy="239825"/>
            </a:xfrm>
            <a:custGeom>
              <a:avLst/>
              <a:gdLst/>
              <a:ahLst/>
              <a:cxnLst/>
              <a:rect l="l" t="t" r="r" b="b"/>
              <a:pathLst>
                <a:path w="9359" h="9593" extrusionOk="0">
                  <a:moveTo>
                    <a:pt x="6537" y="0"/>
                  </a:moveTo>
                  <a:cubicBezTo>
                    <a:pt x="5417" y="1548"/>
                    <a:pt x="3024" y="4905"/>
                    <a:pt x="0" y="9585"/>
                  </a:cubicBezTo>
                  <a:cubicBezTo>
                    <a:pt x="99" y="9589"/>
                    <a:pt x="225" y="9593"/>
                    <a:pt x="375" y="9593"/>
                  </a:cubicBezTo>
                  <a:cubicBezTo>
                    <a:pt x="1721" y="9593"/>
                    <a:pt x="5035" y="9315"/>
                    <a:pt x="8870" y="7215"/>
                  </a:cubicBezTo>
                  <a:cubicBezTo>
                    <a:pt x="9358" y="5298"/>
                    <a:pt x="9323" y="3143"/>
                    <a:pt x="7965" y="1250"/>
                  </a:cubicBezTo>
                  <a:cubicBezTo>
                    <a:pt x="7561" y="691"/>
                    <a:pt x="7084" y="274"/>
                    <a:pt x="65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1920775" y="2995450"/>
              <a:ext cx="456025" cy="430650"/>
            </a:xfrm>
            <a:custGeom>
              <a:avLst/>
              <a:gdLst/>
              <a:ahLst/>
              <a:cxnLst/>
              <a:rect l="l" t="t" r="r" b="b"/>
              <a:pathLst>
                <a:path w="18241" h="17226" extrusionOk="0">
                  <a:moveTo>
                    <a:pt x="17931" y="0"/>
                  </a:moveTo>
                  <a:lnTo>
                    <a:pt x="17931" y="0"/>
                  </a:lnTo>
                  <a:cubicBezTo>
                    <a:pt x="14073" y="2036"/>
                    <a:pt x="10763" y="2274"/>
                    <a:pt x="9477" y="2274"/>
                  </a:cubicBezTo>
                  <a:cubicBezTo>
                    <a:pt x="9227" y="2274"/>
                    <a:pt x="9061" y="2262"/>
                    <a:pt x="8965" y="2262"/>
                  </a:cubicBezTo>
                  <a:cubicBezTo>
                    <a:pt x="6310" y="6370"/>
                    <a:pt x="3179" y="11478"/>
                    <a:pt x="0" y="17193"/>
                  </a:cubicBezTo>
                  <a:cubicBezTo>
                    <a:pt x="374" y="17215"/>
                    <a:pt x="748" y="17226"/>
                    <a:pt x="1121" y="17226"/>
                  </a:cubicBezTo>
                  <a:cubicBezTo>
                    <a:pt x="8279" y="17226"/>
                    <a:pt x="15282" y="13264"/>
                    <a:pt x="18133" y="11442"/>
                  </a:cubicBezTo>
                  <a:cubicBezTo>
                    <a:pt x="18240" y="10847"/>
                    <a:pt x="18217" y="10216"/>
                    <a:pt x="18062" y="9537"/>
                  </a:cubicBezTo>
                  <a:cubicBezTo>
                    <a:pt x="17538" y="7227"/>
                    <a:pt x="16907" y="7084"/>
                    <a:pt x="16407" y="6191"/>
                  </a:cubicBezTo>
                  <a:cubicBezTo>
                    <a:pt x="16407" y="6191"/>
                    <a:pt x="15514" y="4834"/>
                    <a:pt x="16847" y="2524"/>
                  </a:cubicBezTo>
                  <a:cubicBezTo>
                    <a:pt x="17252" y="1798"/>
                    <a:pt x="17657" y="929"/>
                    <a:pt x="17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2050850" y="2791675"/>
              <a:ext cx="255100" cy="354100"/>
            </a:xfrm>
            <a:custGeom>
              <a:avLst/>
              <a:gdLst/>
              <a:ahLst/>
              <a:cxnLst/>
              <a:rect l="l" t="t" r="r" b="b"/>
              <a:pathLst>
                <a:path w="10204" h="14164" extrusionOk="0">
                  <a:moveTo>
                    <a:pt x="8193" y="1"/>
                  </a:moveTo>
                  <a:cubicBezTo>
                    <a:pt x="6319" y="1"/>
                    <a:pt x="4444" y="956"/>
                    <a:pt x="3739" y="2400"/>
                  </a:cubicBezTo>
                  <a:cubicBezTo>
                    <a:pt x="2631" y="4663"/>
                    <a:pt x="1977" y="6698"/>
                    <a:pt x="0" y="6996"/>
                  </a:cubicBezTo>
                  <a:cubicBezTo>
                    <a:pt x="24" y="8996"/>
                    <a:pt x="226" y="11878"/>
                    <a:pt x="1024" y="14164"/>
                  </a:cubicBezTo>
                  <a:cubicBezTo>
                    <a:pt x="5275" y="7365"/>
                    <a:pt x="8763" y="2400"/>
                    <a:pt x="10204" y="412"/>
                  </a:cubicBezTo>
                  <a:cubicBezTo>
                    <a:pt x="9573" y="130"/>
                    <a:pt x="8883" y="1"/>
                    <a:pt x="8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1521900" y="3238025"/>
              <a:ext cx="320600" cy="530450"/>
            </a:xfrm>
            <a:custGeom>
              <a:avLst/>
              <a:gdLst/>
              <a:ahLst/>
              <a:cxnLst/>
              <a:rect l="l" t="t" r="r" b="b"/>
              <a:pathLst>
                <a:path w="12824" h="21218" extrusionOk="0">
                  <a:moveTo>
                    <a:pt x="7959" y="0"/>
                  </a:moveTo>
                  <a:cubicBezTo>
                    <a:pt x="4903" y="0"/>
                    <a:pt x="1150" y="621"/>
                    <a:pt x="596" y="6811"/>
                  </a:cubicBezTo>
                  <a:cubicBezTo>
                    <a:pt x="1" y="13514"/>
                    <a:pt x="4263" y="18324"/>
                    <a:pt x="8454" y="21158"/>
                  </a:cubicBezTo>
                  <a:cubicBezTo>
                    <a:pt x="8478" y="21194"/>
                    <a:pt x="8526" y="21206"/>
                    <a:pt x="8549" y="21218"/>
                  </a:cubicBezTo>
                  <a:cubicBezTo>
                    <a:pt x="9942" y="18265"/>
                    <a:pt x="11383" y="15372"/>
                    <a:pt x="12824" y="12609"/>
                  </a:cubicBezTo>
                  <a:cubicBezTo>
                    <a:pt x="10026" y="9478"/>
                    <a:pt x="8585" y="3025"/>
                    <a:pt x="8049" y="1"/>
                  </a:cubicBezTo>
                  <a:cubicBezTo>
                    <a:pt x="8019" y="0"/>
                    <a:pt x="7989" y="0"/>
                    <a:pt x="7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1730850" y="3004375"/>
              <a:ext cx="222075" cy="541750"/>
            </a:xfrm>
            <a:custGeom>
              <a:avLst/>
              <a:gdLst/>
              <a:ahLst/>
              <a:cxnLst/>
              <a:rect l="l" t="t" r="r" b="b"/>
              <a:pathLst>
                <a:path w="8883" h="21670" extrusionOk="0">
                  <a:moveTo>
                    <a:pt x="5549" y="0"/>
                  </a:moveTo>
                  <a:lnTo>
                    <a:pt x="5549" y="0"/>
                  </a:lnTo>
                  <a:cubicBezTo>
                    <a:pt x="4942" y="548"/>
                    <a:pt x="4442" y="1298"/>
                    <a:pt x="4109" y="2286"/>
                  </a:cubicBezTo>
                  <a:cubicBezTo>
                    <a:pt x="2813" y="6184"/>
                    <a:pt x="3474" y="9348"/>
                    <a:pt x="448" y="9348"/>
                  </a:cubicBezTo>
                  <a:cubicBezTo>
                    <a:pt x="415" y="9348"/>
                    <a:pt x="381" y="9347"/>
                    <a:pt x="346" y="9347"/>
                  </a:cubicBezTo>
                  <a:lnTo>
                    <a:pt x="1" y="9347"/>
                  </a:lnTo>
                  <a:cubicBezTo>
                    <a:pt x="549" y="12335"/>
                    <a:pt x="1977" y="18610"/>
                    <a:pt x="4632" y="21670"/>
                  </a:cubicBezTo>
                  <a:cubicBezTo>
                    <a:pt x="5466" y="20074"/>
                    <a:pt x="6311" y="18503"/>
                    <a:pt x="7157" y="16979"/>
                  </a:cubicBezTo>
                  <a:lnTo>
                    <a:pt x="7180" y="16800"/>
                  </a:lnTo>
                  <a:lnTo>
                    <a:pt x="7252" y="16800"/>
                  </a:lnTo>
                  <a:cubicBezTo>
                    <a:pt x="7799" y="15824"/>
                    <a:pt x="8335" y="14847"/>
                    <a:pt x="8883" y="13919"/>
                  </a:cubicBezTo>
                  <a:cubicBezTo>
                    <a:pt x="5894" y="7906"/>
                    <a:pt x="5490" y="2751"/>
                    <a:pt x="5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1794550" y="3291900"/>
              <a:ext cx="577175" cy="377950"/>
            </a:xfrm>
            <a:custGeom>
              <a:avLst/>
              <a:gdLst/>
              <a:ahLst/>
              <a:cxnLst/>
              <a:rect l="l" t="t" r="r" b="b"/>
              <a:pathLst>
                <a:path w="23087" h="15118" extrusionOk="0">
                  <a:moveTo>
                    <a:pt x="23087" y="1"/>
                  </a:moveTo>
                  <a:cubicBezTo>
                    <a:pt x="20063" y="1906"/>
                    <a:pt x="13205" y="5656"/>
                    <a:pt x="6168" y="5656"/>
                  </a:cubicBezTo>
                  <a:cubicBezTo>
                    <a:pt x="5740" y="5656"/>
                    <a:pt x="5311" y="5644"/>
                    <a:pt x="4894" y="5608"/>
                  </a:cubicBezTo>
                  <a:cubicBezTo>
                    <a:pt x="3251" y="8561"/>
                    <a:pt x="1608" y="11681"/>
                    <a:pt x="1" y="14919"/>
                  </a:cubicBezTo>
                  <a:cubicBezTo>
                    <a:pt x="421" y="14964"/>
                    <a:pt x="2021" y="15117"/>
                    <a:pt x="4218" y="15117"/>
                  </a:cubicBezTo>
                  <a:cubicBezTo>
                    <a:pt x="7818" y="15117"/>
                    <a:pt x="13021" y="14707"/>
                    <a:pt x="17265" y="12740"/>
                  </a:cubicBezTo>
                  <a:cubicBezTo>
                    <a:pt x="17170" y="11895"/>
                    <a:pt x="16872" y="11014"/>
                    <a:pt x="16646" y="9776"/>
                  </a:cubicBezTo>
                  <a:cubicBezTo>
                    <a:pt x="16074" y="6597"/>
                    <a:pt x="16408" y="6299"/>
                    <a:pt x="19598" y="3977"/>
                  </a:cubicBezTo>
                  <a:cubicBezTo>
                    <a:pt x="21611" y="2513"/>
                    <a:pt x="22694" y="1298"/>
                    <a:pt x="23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1722525" y="2801950"/>
              <a:ext cx="651300" cy="971575"/>
            </a:xfrm>
            <a:custGeom>
              <a:avLst/>
              <a:gdLst/>
              <a:ahLst/>
              <a:cxnLst/>
              <a:rect l="l" t="t" r="r" b="b"/>
              <a:pathLst>
                <a:path w="26052" h="38863" extrusionOk="0">
                  <a:moveTo>
                    <a:pt x="23325" y="1"/>
                  </a:moveTo>
                  <a:cubicBezTo>
                    <a:pt x="21872" y="2013"/>
                    <a:pt x="18384" y="6954"/>
                    <a:pt x="14145" y="13753"/>
                  </a:cubicBezTo>
                  <a:cubicBezTo>
                    <a:pt x="13347" y="11455"/>
                    <a:pt x="13133" y="8585"/>
                    <a:pt x="13121" y="6597"/>
                  </a:cubicBezTo>
                  <a:cubicBezTo>
                    <a:pt x="13026" y="6609"/>
                    <a:pt x="12919" y="6621"/>
                    <a:pt x="12824" y="6621"/>
                  </a:cubicBezTo>
                  <a:cubicBezTo>
                    <a:pt x="12847" y="8704"/>
                    <a:pt x="13062" y="11729"/>
                    <a:pt x="13955" y="14074"/>
                  </a:cubicBezTo>
                  <a:cubicBezTo>
                    <a:pt x="12490" y="16420"/>
                    <a:pt x="10966" y="18980"/>
                    <a:pt x="9383" y="21718"/>
                  </a:cubicBezTo>
                  <a:cubicBezTo>
                    <a:pt x="6394" y="15622"/>
                    <a:pt x="6085" y="10467"/>
                    <a:pt x="6180" y="7859"/>
                  </a:cubicBezTo>
                  <a:lnTo>
                    <a:pt x="6180" y="7859"/>
                  </a:lnTo>
                  <a:cubicBezTo>
                    <a:pt x="6085" y="7931"/>
                    <a:pt x="5977" y="8026"/>
                    <a:pt x="5882" y="8109"/>
                  </a:cubicBezTo>
                  <a:cubicBezTo>
                    <a:pt x="5823" y="10848"/>
                    <a:pt x="6216" y="16015"/>
                    <a:pt x="9216" y="22028"/>
                  </a:cubicBezTo>
                  <a:cubicBezTo>
                    <a:pt x="8680" y="22968"/>
                    <a:pt x="8132" y="23933"/>
                    <a:pt x="7585" y="24909"/>
                  </a:cubicBezTo>
                  <a:lnTo>
                    <a:pt x="7513" y="24909"/>
                  </a:lnTo>
                  <a:lnTo>
                    <a:pt x="7490" y="25087"/>
                  </a:lnTo>
                  <a:cubicBezTo>
                    <a:pt x="6644" y="26623"/>
                    <a:pt x="5799" y="28183"/>
                    <a:pt x="4942" y="29790"/>
                  </a:cubicBezTo>
                  <a:cubicBezTo>
                    <a:pt x="2298" y="26742"/>
                    <a:pt x="870" y="20468"/>
                    <a:pt x="322" y="17467"/>
                  </a:cubicBezTo>
                  <a:lnTo>
                    <a:pt x="0" y="17467"/>
                  </a:lnTo>
                  <a:cubicBezTo>
                    <a:pt x="560" y="20492"/>
                    <a:pt x="2001" y="26957"/>
                    <a:pt x="4799" y="30076"/>
                  </a:cubicBezTo>
                  <a:cubicBezTo>
                    <a:pt x="3334" y="32850"/>
                    <a:pt x="1905" y="35732"/>
                    <a:pt x="524" y="38696"/>
                  </a:cubicBezTo>
                  <a:cubicBezTo>
                    <a:pt x="620" y="38756"/>
                    <a:pt x="691" y="38803"/>
                    <a:pt x="774" y="38863"/>
                  </a:cubicBezTo>
                  <a:cubicBezTo>
                    <a:pt x="1417" y="37494"/>
                    <a:pt x="2060" y="36148"/>
                    <a:pt x="2715" y="34827"/>
                  </a:cubicBezTo>
                  <a:cubicBezTo>
                    <a:pt x="2834" y="34839"/>
                    <a:pt x="4584" y="35029"/>
                    <a:pt x="7109" y="35029"/>
                  </a:cubicBezTo>
                  <a:cubicBezTo>
                    <a:pt x="10704" y="35029"/>
                    <a:pt x="15883" y="34612"/>
                    <a:pt x="20146" y="32684"/>
                  </a:cubicBezTo>
                  <a:cubicBezTo>
                    <a:pt x="20146" y="32576"/>
                    <a:pt x="20122" y="32469"/>
                    <a:pt x="20110" y="32374"/>
                  </a:cubicBezTo>
                  <a:cubicBezTo>
                    <a:pt x="15905" y="34322"/>
                    <a:pt x="10741" y="34732"/>
                    <a:pt x="7146" y="34732"/>
                  </a:cubicBezTo>
                  <a:cubicBezTo>
                    <a:pt x="4919" y="34732"/>
                    <a:pt x="3293" y="34575"/>
                    <a:pt x="2870" y="34529"/>
                  </a:cubicBezTo>
                  <a:cubicBezTo>
                    <a:pt x="4477" y="31302"/>
                    <a:pt x="6120" y="28171"/>
                    <a:pt x="7763" y="25230"/>
                  </a:cubicBezTo>
                  <a:cubicBezTo>
                    <a:pt x="8192" y="25254"/>
                    <a:pt x="8621" y="25266"/>
                    <a:pt x="9037" y="25266"/>
                  </a:cubicBezTo>
                  <a:cubicBezTo>
                    <a:pt x="16086" y="25266"/>
                    <a:pt x="22932" y="21516"/>
                    <a:pt x="25944" y="19611"/>
                  </a:cubicBezTo>
                  <a:cubicBezTo>
                    <a:pt x="25992" y="19480"/>
                    <a:pt x="26016" y="19349"/>
                    <a:pt x="26051" y="19194"/>
                  </a:cubicBezTo>
                  <a:lnTo>
                    <a:pt x="26051" y="19194"/>
                  </a:lnTo>
                  <a:cubicBezTo>
                    <a:pt x="23208" y="21029"/>
                    <a:pt x="16194" y="24976"/>
                    <a:pt x="9008" y="24976"/>
                  </a:cubicBezTo>
                  <a:cubicBezTo>
                    <a:pt x="8641" y="24976"/>
                    <a:pt x="8274" y="24966"/>
                    <a:pt x="7906" y="24945"/>
                  </a:cubicBezTo>
                  <a:cubicBezTo>
                    <a:pt x="11097" y="19218"/>
                    <a:pt x="14217" y="14122"/>
                    <a:pt x="16884" y="10014"/>
                  </a:cubicBezTo>
                  <a:cubicBezTo>
                    <a:pt x="16991" y="10014"/>
                    <a:pt x="17145" y="10026"/>
                    <a:pt x="17372" y="10026"/>
                  </a:cubicBezTo>
                  <a:cubicBezTo>
                    <a:pt x="18681" y="10026"/>
                    <a:pt x="21968" y="9788"/>
                    <a:pt x="25825" y="7752"/>
                  </a:cubicBezTo>
                  <a:cubicBezTo>
                    <a:pt x="25873" y="7621"/>
                    <a:pt x="25897" y="7490"/>
                    <a:pt x="25932" y="7347"/>
                  </a:cubicBezTo>
                  <a:lnTo>
                    <a:pt x="25932" y="7347"/>
                  </a:lnTo>
                  <a:cubicBezTo>
                    <a:pt x="22049" y="9478"/>
                    <a:pt x="18706" y="9722"/>
                    <a:pt x="17395" y="9722"/>
                  </a:cubicBezTo>
                  <a:cubicBezTo>
                    <a:pt x="17263" y="9722"/>
                    <a:pt x="17151" y="9720"/>
                    <a:pt x="17062" y="9716"/>
                  </a:cubicBezTo>
                  <a:cubicBezTo>
                    <a:pt x="20086" y="5049"/>
                    <a:pt x="22479" y="1680"/>
                    <a:pt x="23599" y="132"/>
                  </a:cubicBezTo>
                  <a:lnTo>
                    <a:pt x="2332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35"/>
          <p:cNvGrpSpPr/>
          <p:nvPr/>
        </p:nvGrpSpPr>
        <p:grpSpPr>
          <a:xfrm rot="2887513" flipH="1">
            <a:off x="7659303" y="3713226"/>
            <a:ext cx="788219" cy="1677313"/>
            <a:chOff x="2363375" y="2549550"/>
            <a:chExt cx="788225" cy="1677325"/>
          </a:xfrm>
        </p:grpSpPr>
        <p:sp>
          <p:nvSpPr>
            <p:cNvPr id="448" name="Google Shape;448;p35"/>
            <p:cNvSpPr/>
            <p:nvPr/>
          </p:nvSpPr>
          <p:spPr>
            <a:xfrm>
              <a:off x="2654475" y="2552225"/>
              <a:ext cx="359000" cy="460200"/>
            </a:xfrm>
            <a:custGeom>
              <a:avLst/>
              <a:gdLst/>
              <a:ahLst/>
              <a:cxnLst/>
              <a:rect l="l" t="t" r="r" b="b"/>
              <a:pathLst>
                <a:path w="14360" h="18408" extrusionOk="0">
                  <a:moveTo>
                    <a:pt x="14360" y="1"/>
                  </a:moveTo>
                  <a:cubicBezTo>
                    <a:pt x="8300" y="3477"/>
                    <a:pt x="3597" y="7490"/>
                    <a:pt x="1" y="11776"/>
                  </a:cubicBezTo>
                  <a:lnTo>
                    <a:pt x="8109" y="18408"/>
                  </a:lnTo>
                  <a:cubicBezTo>
                    <a:pt x="11407" y="8526"/>
                    <a:pt x="13943" y="1179"/>
                    <a:pt x="143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2581275" y="3438950"/>
              <a:ext cx="504550" cy="452750"/>
            </a:xfrm>
            <a:custGeom>
              <a:avLst/>
              <a:gdLst/>
              <a:ahLst/>
              <a:cxnLst/>
              <a:rect l="l" t="t" r="r" b="b"/>
              <a:pathLst>
                <a:path w="20182" h="18110" extrusionOk="0">
                  <a:moveTo>
                    <a:pt x="20181" y="0"/>
                  </a:moveTo>
                  <a:lnTo>
                    <a:pt x="5203" y="1655"/>
                  </a:lnTo>
                  <a:cubicBezTo>
                    <a:pt x="4036" y="5227"/>
                    <a:pt x="2881" y="8835"/>
                    <a:pt x="1774" y="12383"/>
                  </a:cubicBezTo>
                  <a:lnTo>
                    <a:pt x="1822" y="12407"/>
                  </a:lnTo>
                  <a:lnTo>
                    <a:pt x="1715" y="12549"/>
                  </a:lnTo>
                  <a:cubicBezTo>
                    <a:pt x="1143" y="14419"/>
                    <a:pt x="560" y="16276"/>
                    <a:pt x="0" y="18110"/>
                  </a:cubicBezTo>
                  <a:lnTo>
                    <a:pt x="11061" y="16502"/>
                  </a:lnTo>
                  <a:cubicBezTo>
                    <a:pt x="15502" y="10775"/>
                    <a:pt x="18383" y="5227"/>
                    <a:pt x="20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2363375" y="3574075"/>
              <a:ext cx="253325" cy="646825"/>
            </a:xfrm>
            <a:custGeom>
              <a:avLst/>
              <a:gdLst/>
              <a:ahLst/>
              <a:cxnLst/>
              <a:rect l="l" t="t" r="r" b="b"/>
              <a:pathLst>
                <a:path w="10133" h="25873" extrusionOk="0">
                  <a:moveTo>
                    <a:pt x="655" y="1"/>
                  </a:moveTo>
                  <a:lnTo>
                    <a:pt x="655" y="1"/>
                  </a:lnTo>
                  <a:cubicBezTo>
                    <a:pt x="1" y="13240"/>
                    <a:pt x="3918" y="24170"/>
                    <a:pt x="4561" y="25873"/>
                  </a:cubicBezTo>
                  <a:cubicBezTo>
                    <a:pt x="6085" y="20301"/>
                    <a:pt x="8037" y="13812"/>
                    <a:pt x="10133" y="7097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2924175" y="2553725"/>
              <a:ext cx="192000" cy="282500"/>
            </a:xfrm>
            <a:custGeom>
              <a:avLst/>
              <a:gdLst/>
              <a:ahLst/>
              <a:cxnLst/>
              <a:rect l="l" t="t" r="r" b="b"/>
              <a:pathLst>
                <a:path w="7680" h="11300" extrusionOk="0">
                  <a:moveTo>
                    <a:pt x="3870" y="0"/>
                  </a:moveTo>
                  <a:cubicBezTo>
                    <a:pt x="3620" y="738"/>
                    <a:pt x="2131" y="5037"/>
                    <a:pt x="0" y="11299"/>
                  </a:cubicBezTo>
                  <a:lnTo>
                    <a:pt x="7680" y="9763"/>
                  </a:lnTo>
                  <a:cubicBezTo>
                    <a:pt x="6322" y="4298"/>
                    <a:pt x="4334" y="774"/>
                    <a:pt x="3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2817300" y="2804950"/>
              <a:ext cx="334300" cy="349750"/>
            </a:xfrm>
            <a:custGeom>
              <a:avLst/>
              <a:gdLst/>
              <a:ahLst/>
              <a:cxnLst/>
              <a:rect l="l" t="t" r="r" b="b"/>
              <a:pathLst>
                <a:path w="13372" h="13990" extrusionOk="0">
                  <a:moveTo>
                    <a:pt x="12014" y="0"/>
                  </a:moveTo>
                  <a:lnTo>
                    <a:pt x="4156" y="1560"/>
                  </a:lnTo>
                  <a:cubicBezTo>
                    <a:pt x="2953" y="5179"/>
                    <a:pt x="1525" y="9406"/>
                    <a:pt x="1" y="13990"/>
                  </a:cubicBezTo>
                  <a:lnTo>
                    <a:pt x="13252" y="11609"/>
                  </a:lnTo>
                  <a:cubicBezTo>
                    <a:pt x="13371" y="7180"/>
                    <a:pt x="12800" y="3250"/>
                    <a:pt x="120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2713425" y="3102900"/>
              <a:ext cx="434600" cy="369400"/>
            </a:xfrm>
            <a:custGeom>
              <a:avLst/>
              <a:gdLst/>
              <a:ahLst/>
              <a:cxnLst/>
              <a:rect l="l" t="t" r="r" b="b"/>
              <a:pathLst>
                <a:path w="17384" h="14776" extrusionOk="0">
                  <a:moveTo>
                    <a:pt x="17384" y="0"/>
                  </a:moveTo>
                  <a:lnTo>
                    <a:pt x="4037" y="2393"/>
                  </a:lnTo>
                  <a:cubicBezTo>
                    <a:pt x="2739" y="6322"/>
                    <a:pt x="1370" y="10525"/>
                    <a:pt x="0" y="14776"/>
                  </a:cubicBezTo>
                  <a:lnTo>
                    <a:pt x="14990" y="13145"/>
                  </a:lnTo>
                  <a:cubicBezTo>
                    <a:pt x="16574" y="8442"/>
                    <a:pt x="17264" y="4024"/>
                    <a:pt x="17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2380350" y="3151700"/>
              <a:ext cx="360475" cy="592375"/>
            </a:xfrm>
            <a:custGeom>
              <a:avLst/>
              <a:gdLst/>
              <a:ahLst/>
              <a:cxnLst/>
              <a:rect l="l" t="t" r="r" b="b"/>
              <a:pathLst>
                <a:path w="14419" h="23695" extrusionOk="0">
                  <a:moveTo>
                    <a:pt x="3596" y="1"/>
                  </a:moveTo>
                  <a:cubicBezTo>
                    <a:pt x="1334" y="5585"/>
                    <a:pt x="286" y="11240"/>
                    <a:pt x="0" y="16539"/>
                  </a:cubicBezTo>
                  <a:lnTo>
                    <a:pt x="9561" y="23694"/>
                  </a:lnTo>
                  <a:cubicBezTo>
                    <a:pt x="11145" y="18646"/>
                    <a:pt x="12788" y="13502"/>
                    <a:pt x="14419" y="8526"/>
                  </a:cubicBezTo>
                  <a:lnTo>
                    <a:pt x="35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2472925" y="2852575"/>
              <a:ext cx="381325" cy="504550"/>
            </a:xfrm>
            <a:custGeom>
              <a:avLst/>
              <a:gdLst/>
              <a:ahLst/>
              <a:cxnLst/>
              <a:rect l="l" t="t" r="r" b="b"/>
              <a:pathLst>
                <a:path w="15253" h="20182" extrusionOk="0">
                  <a:moveTo>
                    <a:pt x="7049" y="0"/>
                  </a:moveTo>
                  <a:cubicBezTo>
                    <a:pt x="3941" y="3739"/>
                    <a:pt x="1643" y="7680"/>
                    <a:pt x="0" y="11668"/>
                  </a:cubicBezTo>
                  <a:lnTo>
                    <a:pt x="10787" y="20181"/>
                  </a:lnTo>
                  <a:cubicBezTo>
                    <a:pt x="12347" y="15431"/>
                    <a:pt x="13871" y="10847"/>
                    <a:pt x="15252" y="6715"/>
                  </a:cubicBezTo>
                  <a:lnTo>
                    <a:pt x="70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2485125" y="3860425"/>
              <a:ext cx="366425" cy="362575"/>
            </a:xfrm>
            <a:custGeom>
              <a:avLst/>
              <a:gdLst/>
              <a:ahLst/>
              <a:cxnLst/>
              <a:rect l="l" t="t" r="r" b="b"/>
              <a:pathLst>
                <a:path w="14657" h="14503" extrusionOk="0">
                  <a:moveTo>
                    <a:pt x="14657" y="1"/>
                  </a:moveTo>
                  <a:lnTo>
                    <a:pt x="3763" y="1584"/>
                  </a:lnTo>
                  <a:cubicBezTo>
                    <a:pt x="2370" y="6180"/>
                    <a:pt x="1072" y="10549"/>
                    <a:pt x="0" y="14502"/>
                  </a:cubicBezTo>
                  <a:cubicBezTo>
                    <a:pt x="6120" y="9621"/>
                    <a:pt x="10918" y="4751"/>
                    <a:pt x="14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2380650" y="2549550"/>
              <a:ext cx="767975" cy="1677325"/>
            </a:xfrm>
            <a:custGeom>
              <a:avLst/>
              <a:gdLst/>
              <a:ahLst/>
              <a:cxnLst/>
              <a:rect l="l" t="t" r="r" b="b"/>
              <a:pathLst>
                <a:path w="30719" h="67093" extrusionOk="0">
                  <a:moveTo>
                    <a:pt x="25503" y="1"/>
                  </a:moveTo>
                  <a:cubicBezTo>
                    <a:pt x="25444" y="48"/>
                    <a:pt x="25372" y="72"/>
                    <a:pt x="25313" y="120"/>
                  </a:cubicBezTo>
                  <a:cubicBezTo>
                    <a:pt x="24908" y="1298"/>
                    <a:pt x="22360" y="8644"/>
                    <a:pt x="19062" y="18527"/>
                  </a:cubicBezTo>
                  <a:lnTo>
                    <a:pt x="10954" y="11895"/>
                  </a:lnTo>
                  <a:cubicBezTo>
                    <a:pt x="10894" y="11966"/>
                    <a:pt x="10811" y="12038"/>
                    <a:pt x="10752" y="12121"/>
                  </a:cubicBezTo>
                  <a:lnTo>
                    <a:pt x="18955" y="18824"/>
                  </a:lnTo>
                  <a:cubicBezTo>
                    <a:pt x="17574" y="22980"/>
                    <a:pt x="16050" y="27552"/>
                    <a:pt x="14502" y="32314"/>
                  </a:cubicBezTo>
                  <a:lnTo>
                    <a:pt x="3715" y="23801"/>
                  </a:lnTo>
                  <a:cubicBezTo>
                    <a:pt x="3667" y="23884"/>
                    <a:pt x="3644" y="23992"/>
                    <a:pt x="3596" y="24087"/>
                  </a:cubicBezTo>
                  <a:lnTo>
                    <a:pt x="14419" y="32612"/>
                  </a:lnTo>
                  <a:cubicBezTo>
                    <a:pt x="12799" y="37577"/>
                    <a:pt x="11144" y="42732"/>
                    <a:pt x="9561" y="47780"/>
                  </a:cubicBezTo>
                  <a:lnTo>
                    <a:pt x="12" y="40613"/>
                  </a:lnTo>
                  <a:cubicBezTo>
                    <a:pt x="12" y="40732"/>
                    <a:pt x="0" y="40851"/>
                    <a:pt x="0" y="40970"/>
                  </a:cubicBezTo>
                  <a:lnTo>
                    <a:pt x="9478" y="48078"/>
                  </a:lnTo>
                  <a:cubicBezTo>
                    <a:pt x="7382" y="54781"/>
                    <a:pt x="5441" y="61270"/>
                    <a:pt x="3894" y="66854"/>
                  </a:cubicBezTo>
                  <a:cubicBezTo>
                    <a:pt x="3953" y="67009"/>
                    <a:pt x="3989" y="67092"/>
                    <a:pt x="3989" y="67092"/>
                  </a:cubicBezTo>
                  <a:cubicBezTo>
                    <a:pt x="4048" y="67033"/>
                    <a:pt x="4120" y="66985"/>
                    <a:pt x="4179" y="66925"/>
                  </a:cubicBezTo>
                  <a:cubicBezTo>
                    <a:pt x="5263" y="62996"/>
                    <a:pt x="6549" y="58615"/>
                    <a:pt x="7942" y="54007"/>
                  </a:cubicBezTo>
                  <a:lnTo>
                    <a:pt x="18824" y="52424"/>
                  </a:lnTo>
                  <a:cubicBezTo>
                    <a:pt x="18907" y="52305"/>
                    <a:pt x="19003" y="52197"/>
                    <a:pt x="19086" y="52078"/>
                  </a:cubicBezTo>
                  <a:lnTo>
                    <a:pt x="19086" y="52078"/>
                  </a:lnTo>
                  <a:lnTo>
                    <a:pt x="8025" y="53686"/>
                  </a:lnTo>
                  <a:cubicBezTo>
                    <a:pt x="8585" y="51852"/>
                    <a:pt x="9168" y="49995"/>
                    <a:pt x="9740" y="48125"/>
                  </a:cubicBezTo>
                  <a:lnTo>
                    <a:pt x="9847" y="47983"/>
                  </a:lnTo>
                  <a:lnTo>
                    <a:pt x="9799" y="47959"/>
                  </a:lnTo>
                  <a:cubicBezTo>
                    <a:pt x="10918" y="44399"/>
                    <a:pt x="12061" y="40779"/>
                    <a:pt x="13216" y="37231"/>
                  </a:cubicBezTo>
                  <a:lnTo>
                    <a:pt x="28194" y="35576"/>
                  </a:lnTo>
                  <a:cubicBezTo>
                    <a:pt x="28230" y="35469"/>
                    <a:pt x="28278" y="35362"/>
                    <a:pt x="28301" y="35255"/>
                  </a:cubicBezTo>
                  <a:lnTo>
                    <a:pt x="28301" y="35255"/>
                  </a:lnTo>
                  <a:lnTo>
                    <a:pt x="13299" y="36910"/>
                  </a:lnTo>
                  <a:cubicBezTo>
                    <a:pt x="14669" y="32659"/>
                    <a:pt x="16050" y="28456"/>
                    <a:pt x="17348" y="24515"/>
                  </a:cubicBezTo>
                  <a:lnTo>
                    <a:pt x="30695" y="22122"/>
                  </a:lnTo>
                  <a:cubicBezTo>
                    <a:pt x="30695" y="22015"/>
                    <a:pt x="30695" y="21908"/>
                    <a:pt x="30718" y="21825"/>
                  </a:cubicBezTo>
                  <a:lnTo>
                    <a:pt x="30718" y="21825"/>
                  </a:lnTo>
                  <a:lnTo>
                    <a:pt x="17467" y="24206"/>
                  </a:lnTo>
                  <a:cubicBezTo>
                    <a:pt x="18991" y="19622"/>
                    <a:pt x="20419" y="15383"/>
                    <a:pt x="21634" y="11776"/>
                  </a:cubicBezTo>
                  <a:lnTo>
                    <a:pt x="29492" y="10216"/>
                  </a:lnTo>
                  <a:cubicBezTo>
                    <a:pt x="29468" y="10109"/>
                    <a:pt x="29444" y="10026"/>
                    <a:pt x="29421" y="9930"/>
                  </a:cubicBezTo>
                  <a:lnTo>
                    <a:pt x="21741" y="11466"/>
                  </a:lnTo>
                  <a:cubicBezTo>
                    <a:pt x="23872" y="5192"/>
                    <a:pt x="25337" y="905"/>
                    <a:pt x="25611" y="167"/>
                  </a:cubicBezTo>
                  <a:cubicBezTo>
                    <a:pt x="25551" y="60"/>
                    <a:pt x="25503" y="1"/>
                    <a:pt x="255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8" name="Google Shape;458;p35"/>
          <p:cNvGrpSpPr/>
          <p:nvPr/>
        </p:nvGrpSpPr>
        <p:grpSpPr>
          <a:xfrm>
            <a:off x="1259133" y="3863396"/>
            <a:ext cx="774851" cy="773549"/>
            <a:chOff x="3245625" y="3259150"/>
            <a:chExt cx="535525" cy="534625"/>
          </a:xfrm>
        </p:grpSpPr>
        <p:sp>
          <p:nvSpPr>
            <p:cNvPr id="459" name="Google Shape;459;p35"/>
            <p:cNvSpPr/>
            <p:nvPr/>
          </p:nvSpPr>
          <p:spPr>
            <a:xfrm>
              <a:off x="3245625" y="3278500"/>
              <a:ext cx="535525" cy="504850"/>
            </a:xfrm>
            <a:custGeom>
              <a:avLst/>
              <a:gdLst/>
              <a:ahLst/>
              <a:cxnLst/>
              <a:rect l="l" t="t" r="r" b="b"/>
              <a:pathLst>
                <a:path w="21421" h="20194" extrusionOk="0">
                  <a:moveTo>
                    <a:pt x="12979" y="4632"/>
                  </a:moveTo>
                  <a:lnTo>
                    <a:pt x="15550" y="9347"/>
                  </a:lnTo>
                  <a:lnTo>
                    <a:pt x="12979" y="13729"/>
                  </a:lnTo>
                  <a:lnTo>
                    <a:pt x="7859" y="13729"/>
                  </a:lnTo>
                  <a:lnTo>
                    <a:pt x="4966" y="9359"/>
                  </a:lnTo>
                  <a:lnTo>
                    <a:pt x="6990" y="4978"/>
                  </a:lnTo>
                  <a:lnTo>
                    <a:pt x="12979" y="4632"/>
                  </a:lnTo>
                  <a:close/>
                  <a:moveTo>
                    <a:pt x="14705" y="1"/>
                  </a:moveTo>
                  <a:lnTo>
                    <a:pt x="12860" y="2001"/>
                  </a:lnTo>
                  <a:lnTo>
                    <a:pt x="6537" y="2489"/>
                  </a:lnTo>
                  <a:lnTo>
                    <a:pt x="4728" y="1037"/>
                  </a:lnTo>
                  <a:cubicBezTo>
                    <a:pt x="4097" y="1477"/>
                    <a:pt x="3501" y="1977"/>
                    <a:pt x="2942" y="2549"/>
                  </a:cubicBezTo>
                  <a:lnTo>
                    <a:pt x="4942" y="4525"/>
                  </a:lnTo>
                  <a:lnTo>
                    <a:pt x="3001" y="8252"/>
                  </a:lnTo>
                  <a:lnTo>
                    <a:pt x="120" y="8323"/>
                  </a:lnTo>
                  <a:cubicBezTo>
                    <a:pt x="48" y="8859"/>
                    <a:pt x="1" y="9395"/>
                    <a:pt x="1" y="9943"/>
                  </a:cubicBezTo>
                  <a:cubicBezTo>
                    <a:pt x="1" y="10121"/>
                    <a:pt x="1" y="10300"/>
                    <a:pt x="13" y="10478"/>
                  </a:cubicBezTo>
                  <a:lnTo>
                    <a:pt x="2942" y="10478"/>
                  </a:lnTo>
                  <a:lnTo>
                    <a:pt x="5597" y="14681"/>
                  </a:lnTo>
                  <a:lnTo>
                    <a:pt x="3977" y="17598"/>
                  </a:lnTo>
                  <a:lnTo>
                    <a:pt x="3108" y="17491"/>
                  </a:lnTo>
                  <a:lnTo>
                    <a:pt x="3108" y="17491"/>
                  </a:lnTo>
                  <a:cubicBezTo>
                    <a:pt x="3954" y="18336"/>
                    <a:pt x="4942" y="19039"/>
                    <a:pt x="6025" y="19575"/>
                  </a:cubicBezTo>
                  <a:lnTo>
                    <a:pt x="5882" y="19003"/>
                  </a:lnTo>
                  <a:lnTo>
                    <a:pt x="7633" y="15967"/>
                  </a:lnTo>
                  <a:lnTo>
                    <a:pt x="12943" y="15967"/>
                  </a:lnTo>
                  <a:lnTo>
                    <a:pt x="14062" y="19408"/>
                  </a:lnTo>
                  <a:lnTo>
                    <a:pt x="13705" y="20194"/>
                  </a:lnTo>
                  <a:cubicBezTo>
                    <a:pt x="15026" y="19813"/>
                    <a:pt x="16253" y="19170"/>
                    <a:pt x="17312" y="18336"/>
                  </a:cubicBezTo>
                  <a:lnTo>
                    <a:pt x="16158" y="18146"/>
                  </a:lnTo>
                  <a:lnTo>
                    <a:pt x="15003" y="14991"/>
                  </a:lnTo>
                  <a:lnTo>
                    <a:pt x="17824" y="10466"/>
                  </a:lnTo>
                  <a:lnTo>
                    <a:pt x="21325" y="11252"/>
                  </a:lnTo>
                  <a:cubicBezTo>
                    <a:pt x="21384" y="10824"/>
                    <a:pt x="21420" y="10371"/>
                    <a:pt x="21420" y="9919"/>
                  </a:cubicBezTo>
                  <a:cubicBezTo>
                    <a:pt x="21420" y="9419"/>
                    <a:pt x="21384" y="8931"/>
                    <a:pt x="21313" y="8454"/>
                  </a:cubicBezTo>
                  <a:lnTo>
                    <a:pt x="17574" y="8038"/>
                  </a:lnTo>
                  <a:lnTo>
                    <a:pt x="15146" y="3394"/>
                  </a:lnTo>
                  <a:lnTo>
                    <a:pt x="17051" y="1311"/>
                  </a:lnTo>
                  <a:cubicBezTo>
                    <a:pt x="16336" y="775"/>
                    <a:pt x="15550" y="346"/>
                    <a:pt x="14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3369750" y="3394000"/>
              <a:ext cx="264650" cy="227725"/>
            </a:xfrm>
            <a:custGeom>
              <a:avLst/>
              <a:gdLst/>
              <a:ahLst/>
              <a:cxnLst/>
              <a:rect l="l" t="t" r="r" b="b"/>
              <a:pathLst>
                <a:path w="10586" h="9109" extrusionOk="0">
                  <a:moveTo>
                    <a:pt x="8014" y="0"/>
                  </a:moveTo>
                  <a:lnTo>
                    <a:pt x="2025" y="358"/>
                  </a:lnTo>
                  <a:lnTo>
                    <a:pt x="1" y="4739"/>
                  </a:lnTo>
                  <a:lnTo>
                    <a:pt x="2894" y="9109"/>
                  </a:lnTo>
                  <a:lnTo>
                    <a:pt x="8014" y="9109"/>
                  </a:lnTo>
                  <a:lnTo>
                    <a:pt x="10585" y="4727"/>
                  </a:lnTo>
                  <a:lnTo>
                    <a:pt x="8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3364700" y="3259150"/>
              <a:ext cx="247675" cy="81300"/>
            </a:xfrm>
            <a:custGeom>
              <a:avLst/>
              <a:gdLst/>
              <a:ahLst/>
              <a:cxnLst/>
              <a:rect l="l" t="t" r="r" b="b"/>
              <a:pathLst>
                <a:path w="9907" h="3252" extrusionOk="0">
                  <a:moveTo>
                    <a:pt x="5941" y="1"/>
                  </a:moveTo>
                  <a:cubicBezTo>
                    <a:pt x="3739" y="1"/>
                    <a:pt x="1691" y="668"/>
                    <a:pt x="0" y="1799"/>
                  </a:cubicBezTo>
                  <a:lnTo>
                    <a:pt x="1798" y="3251"/>
                  </a:lnTo>
                  <a:lnTo>
                    <a:pt x="8097" y="2775"/>
                  </a:lnTo>
                  <a:lnTo>
                    <a:pt x="9906" y="775"/>
                  </a:lnTo>
                  <a:cubicBezTo>
                    <a:pt x="8680" y="287"/>
                    <a:pt x="7335" y="1"/>
                    <a:pt x="5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3623650" y="3311550"/>
              <a:ext cx="153925" cy="178625"/>
            </a:xfrm>
            <a:custGeom>
              <a:avLst/>
              <a:gdLst/>
              <a:ahLst/>
              <a:cxnLst/>
              <a:rect l="l" t="t" r="r" b="b"/>
              <a:pathLst>
                <a:path w="6157" h="7145" extrusionOk="0">
                  <a:moveTo>
                    <a:pt x="1906" y="0"/>
                  </a:moveTo>
                  <a:lnTo>
                    <a:pt x="1" y="2084"/>
                  </a:lnTo>
                  <a:lnTo>
                    <a:pt x="2430" y="6727"/>
                  </a:lnTo>
                  <a:lnTo>
                    <a:pt x="6156" y="7144"/>
                  </a:lnTo>
                  <a:cubicBezTo>
                    <a:pt x="5763" y="4215"/>
                    <a:pt x="4168" y="1667"/>
                    <a:pt x="1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3620375" y="3540450"/>
              <a:ext cx="157800" cy="196475"/>
            </a:xfrm>
            <a:custGeom>
              <a:avLst/>
              <a:gdLst/>
              <a:ahLst/>
              <a:cxnLst/>
              <a:rect l="l" t="t" r="r" b="b"/>
              <a:pathLst>
                <a:path w="6312" h="7859" extrusionOk="0">
                  <a:moveTo>
                    <a:pt x="2811" y="0"/>
                  </a:moveTo>
                  <a:lnTo>
                    <a:pt x="1" y="4513"/>
                  </a:lnTo>
                  <a:lnTo>
                    <a:pt x="1156" y="7668"/>
                  </a:lnTo>
                  <a:lnTo>
                    <a:pt x="2299" y="7858"/>
                  </a:lnTo>
                  <a:cubicBezTo>
                    <a:pt x="4466" y="6168"/>
                    <a:pt x="5954" y="3644"/>
                    <a:pt x="6311" y="786"/>
                  </a:cubicBezTo>
                  <a:lnTo>
                    <a:pt x="28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3392075" y="3677375"/>
              <a:ext cx="204825" cy="116400"/>
            </a:xfrm>
            <a:custGeom>
              <a:avLst/>
              <a:gdLst/>
              <a:ahLst/>
              <a:cxnLst/>
              <a:rect l="l" t="t" r="r" b="b"/>
              <a:pathLst>
                <a:path w="8193" h="4656" extrusionOk="0">
                  <a:moveTo>
                    <a:pt x="1763" y="0"/>
                  </a:moveTo>
                  <a:lnTo>
                    <a:pt x="1" y="3036"/>
                  </a:lnTo>
                  <a:lnTo>
                    <a:pt x="167" y="3584"/>
                  </a:lnTo>
                  <a:cubicBezTo>
                    <a:pt x="1584" y="4275"/>
                    <a:pt x="3156" y="4656"/>
                    <a:pt x="4823" y="4656"/>
                  </a:cubicBezTo>
                  <a:cubicBezTo>
                    <a:pt x="5870" y="4656"/>
                    <a:pt x="6882" y="4513"/>
                    <a:pt x="7835" y="4227"/>
                  </a:cubicBezTo>
                  <a:lnTo>
                    <a:pt x="8192" y="3441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3246225" y="3540450"/>
              <a:ext cx="139325" cy="177425"/>
            </a:xfrm>
            <a:custGeom>
              <a:avLst/>
              <a:gdLst/>
              <a:ahLst/>
              <a:cxnLst/>
              <a:rect l="l" t="t" r="r" b="b"/>
              <a:pathLst>
                <a:path w="5573" h="7097" extrusionOk="0">
                  <a:moveTo>
                    <a:pt x="1" y="0"/>
                  </a:moveTo>
                  <a:cubicBezTo>
                    <a:pt x="143" y="2727"/>
                    <a:pt x="1298" y="5191"/>
                    <a:pt x="3096" y="7001"/>
                  </a:cubicBezTo>
                  <a:lnTo>
                    <a:pt x="3965" y="7096"/>
                  </a:lnTo>
                  <a:lnTo>
                    <a:pt x="5573" y="4179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3248900" y="3342200"/>
              <a:ext cx="120875" cy="144100"/>
            </a:xfrm>
            <a:custGeom>
              <a:avLst/>
              <a:gdLst/>
              <a:ahLst/>
              <a:cxnLst/>
              <a:rect l="l" t="t" r="r" b="b"/>
              <a:pathLst>
                <a:path w="4835" h="5764" extrusionOk="0">
                  <a:moveTo>
                    <a:pt x="2846" y="1"/>
                  </a:moveTo>
                  <a:cubicBezTo>
                    <a:pt x="1358" y="1549"/>
                    <a:pt x="346" y="3537"/>
                    <a:pt x="1" y="5763"/>
                  </a:cubicBezTo>
                  <a:lnTo>
                    <a:pt x="2894" y="5680"/>
                  </a:lnTo>
                  <a:lnTo>
                    <a:pt x="4835" y="1977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2_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6"/>
          <p:cNvSpPr/>
          <p:nvPr/>
        </p:nvSpPr>
        <p:spPr>
          <a:xfrm>
            <a:off x="-51550" y="2521400"/>
            <a:ext cx="9199438" cy="3253077"/>
          </a:xfrm>
          <a:custGeom>
            <a:avLst/>
            <a:gdLst/>
            <a:ahLst/>
            <a:cxnLst/>
            <a:rect l="l" t="t" r="r" b="b"/>
            <a:pathLst>
              <a:path w="207358" h="85992" extrusionOk="0">
                <a:moveTo>
                  <a:pt x="195133" y="1"/>
                </a:moveTo>
                <a:cubicBezTo>
                  <a:pt x="194565" y="1"/>
                  <a:pt x="193971" y="38"/>
                  <a:pt x="193352" y="116"/>
                </a:cubicBezTo>
                <a:cubicBezTo>
                  <a:pt x="181940" y="1557"/>
                  <a:pt x="182446" y="12393"/>
                  <a:pt x="182446" y="12393"/>
                </a:cubicBezTo>
                <a:cubicBezTo>
                  <a:pt x="182230" y="12381"/>
                  <a:pt x="182018" y="12376"/>
                  <a:pt x="181811" y="12376"/>
                </a:cubicBezTo>
                <a:cubicBezTo>
                  <a:pt x="174097" y="12376"/>
                  <a:pt x="173104" y="20094"/>
                  <a:pt x="173104" y="20094"/>
                </a:cubicBezTo>
                <a:cubicBezTo>
                  <a:pt x="173104" y="20094"/>
                  <a:pt x="168923" y="14850"/>
                  <a:pt x="160205" y="14850"/>
                </a:cubicBezTo>
                <a:cubicBezTo>
                  <a:pt x="158063" y="14850"/>
                  <a:pt x="155647" y="15166"/>
                  <a:pt x="152951" y="15955"/>
                </a:cubicBezTo>
                <a:cubicBezTo>
                  <a:pt x="139286" y="19963"/>
                  <a:pt x="144089" y="32964"/>
                  <a:pt x="144089" y="32964"/>
                </a:cubicBezTo>
                <a:cubicBezTo>
                  <a:pt x="132528" y="34108"/>
                  <a:pt x="135671" y="45372"/>
                  <a:pt x="135671" y="45372"/>
                </a:cubicBezTo>
                <a:cubicBezTo>
                  <a:pt x="122932" y="45555"/>
                  <a:pt x="124137" y="54828"/>
                  <a:pt x="124137" y="54828"/>
                </a:cubicBezTo>
                <a:cubicBezTo>
                  <a:pt x="124137" y="54828"/>
                  <a:pt x="119733" y="49235"/>
                  <a:pt x="111771" y="49235"/>
                </a:cubicBezTo>
                <a:cubicBezTo>
                  <a:pt x="109846" y="49235"/>
                  <a:pt x="107712" y="49562"/>
                  <a:pt x="105382" y="50375"/>
                </a:cubicBezTo>
                <a:cubicBezTo>
                  <a:pt x="93428" y="54558"/>
                  <a:pt x="91193" y="62966"/>
                  <a:pt x="91193" y="62966"/>
                </a:cubicBezTo>
                <a:cubicBezTo>
                  <a:pt x="87875" y="62008"/>
                  <a:pt x="84965" y="61620"/>
                  <a:pt x="82429" y="61620"/>
                </a:cubicBezTo>
                <a:cubicBezTo>
                  <a:pt x="71557" y="61620"/>
                  <a:pt x="67539" y="68755"/>
                  <a:pt x="67539" y="68755"/>
                </a:cubicBezTo>
                <a:cubicBezTo>
                  <a:pt x="63838" y="66440"/>
                  <a:pt x="60500" y="65630"/>
                  <a:pt x="57642" y="65630"/>
                </a:cubicBezTo>
                <a:cubicBezTo>
                  <a:pt x="50981" y="65630"/>
                  <a:pt x="46924" y="70030"/>
                  <a:pt x="46924" y="70030"/>
                </a:cubicBezTo>
                <a:cubicBezTo>
                  <a:pt x="45101" y="66098"/>
                  <a:pt x="42326" y="65016"/>
                  <a:pt x="39824" y="65016"/>
                </a:cubicBezTo>
                <a:cubicBezTo>
                  <a:pt x="36765" y="65016"/>
                  <a:pt x="34115" y="66633"/>
                  <a:pt x="34115" y="66633"/>
                </a:cubicBezTo>
                <a:cubicBezTo>
                  <a:pt x="34115" y="66633"/>
                  <a:pt x="33042" y="52135"/>
                  <a:pt x="21165" y="52135"/>
                </a:cubicBezTo>
                <a:cubicBezTo>
                  <a:pt x="20683" y="52135"/>
                  <a:pt x="20183" y="52159"/>
                  <a:pt x="19664" y="52209"/>
                </a:cubicBezTo>
                <a:cubicBezTo>
                  <a:pt x="6366" y="53484"/>
                  <a:pt x="1" y="62084"/>
                  <a:pt x="1" y="62084"/>
                </a:cubicBezTo>
                <a:lnTo>
                  <a:pt x="1" y="85991"/>
                </a:lnTo>
                <a:lnTo>
                  <a:pt x="207357" y="85991"/>
                </a:lnTo>
                <a:lnTo>
                  <a:pt x="207357" y="11231"/>
                </a:lnTo>
                <a:cubicBezTo>
                  <a:pt x="207357" y="11231"/>
                  <a:pt x="205038" y="1"/>
                  <a:pt x="1951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6"/>
          <p:cNvSpPr/>
          <p:nvPr/>
        </p:nvSpPr>
        <p:spPr>
          <a:xfrm>
            <a:off x="-51544" y="4007175"/>
            <a:ext cx="9312065" cy="1848589"/>
          </a:xfrm>
          <a:custGeom>
            <a:avLst/>
            <a:gdLst/>
            <a:ahLst/>
            <a:cxnLst/>
            <a:rect l="l" t="t" r="r" b="b"/>
            <a:pathLst>
              <a:path w="132982" h="55318" extrusionOk="0">
                <a:moveTo>
                  <a:pt x="129692" y="0"/>
                </a:moveTo>
                <a:cubicBezTo>
                  <a:pt x="17927" y="0"/>
                  <a:pt x="0" y="36615"/>
                  <a:pt x="0" y="36615"/>
                </a:cubicBezTo>
                <a:lnTo>
                  <a:pt x="219" y="55318"/>
                </a:lnTo>
                <a:lnTo>
                  <a:pt x="132982" y="53833"/>
                </a:lnTo>
                <a:lnTo>
                  <a:pt x="131401" y="3"/>
                </a:lnTo>
                <a:cubicBezTo>
                  <a:pt x="130829" y="1"/>
                  <a:pt x="130260" y="0"/>
                  <a:pt x="1296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36"/>
          <p:cNvSpPr/>
          <p:nvPr/>
        </p:nvSpPr>
        <p:spPr>
          <a:xfrm flipH="1">
            <a:off x="7142913" y="520502"/>
            <a:ext cx="1292336" cy="250909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36"/>
          <p:cNvSpPr/>
          <p:nvPr/>
        </p:nvSpPr>
        <p:spPr>
          <a:xfrm>
            <a:off x="-334950" y="1612978"/>
            <a:ext cx="1635871" cy="317607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2" name="Google Shape;472;p36"/>
          <p:cNvGrpSpPr/>
          <p:nvPr/>
        </p:nvGrpSpPr>
        <p:grpSpPr>
          <a:xfrm rot="467629">
            <a:off x="5716510" y="3309120"/>
            <a:ext cx="788175" cy="1677219"/>
            <a:chOff x="2363375" y="2549550"/>
            <a:chExt cx="788225" cy="1677325"/>
          </a:xfrm>
        </p:grpSpPr>
        <p:sp>
          <p:nvSpPr>
            <p:cNvPr id="473" name="Google Shape;473;p36"/>
            <p:cNvSpPr/>
            <p:nvPr/>
          </p:nvSpPr>
          <p:spPr>
            <a:xfrm>
              <a:off x="2654475" y="2552225"/>
              <a:ext cx="359000" cy="460200"/>
            </a:xfrm>
            <a:custGeom>
              <a:avLst/>
              <a:gdLst/>
              <a:ahLst/>
              <a:cxnLst/>
              <a:rect l="l" t="t" r="r" b="b"/>
              <a:pathLst>
                <a:path w="14360" h="18408" extrusionOk="0">
                  <a:moveTo>
                    <a:pt x="14360" y="1"/>
                  </a:moveTo>
                  <a:cubicBezTo>
                    <a:pt x="8300" y="3477"/>
                    <a:pt x="3597" y="7490"/>
                    <a:pt x="1" y="11776"/>
                  </a:cubicBezTo>
                  <a:lnTo>
                    <a:pt x="8109" y="18408"/>
                  </a:lnTo>
                  <a:cubicBezTo>
                    <a:pt x="11407" y="8526"/>
                    <a:pt x="13943" y="1179"/>
                    <a:pt x="143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2581275" y="3438950"/>
              <a:ext cx="504550" cy="452750"/>
            </a:xfrm>
            <a:custGeom>
              <a:avLst/>
              <a:gdLst/>
              <a:ahLst/>
              <a:cxnLst/>
              <a:rect l="l" t="t" r="r" b="b"/>
              <a:pathLst>
                <a:path w="20182" h="18110" extrusionOk="0">
                  <a:moveTo>
                    <a:pt x="20181" y="0"/>
                  </a:moveTo>
                  <a:lnTo>
                    <a:pt x="5203" y="1655"/>
                  </a:lnTo>
                  <a:cubicBezTo>
                    <a:pt x="4036" y="5227"/>
                    <a:pt x="2881" y="8835"/>
                    <a:pt x="1774" y="12383"/>
                  </a:cubicBezTo>
                  <a:lnTo>
                    <a:pt x="1822" y="12407"/>
                  </a:lnTo>
                  <a:lnTo>
                    <a:pt x="1715" y="12549"/>
                  </a:lnTo>
                  <a:cubicBezTo>
                    <a:pt x="1143" y="14419"/>
                    <a:pt x="560" y="16276"/>
                    <a:pt x="0" y="18110"/>
                  </a:cubicBezTo>
                  <a:lnTo>
                    <a:pt x="11061" y="16502"/>
                  </a:lnTo>
                  <a:cubicBezTo>
                    <a:pt x="15502" y="10775"/>
                    <a:pt x="18383" y="5227"/>
                    <a:pt x="20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2363375" y="3574075"/>
              <a:ext cx="253325" cy="646825"/>
            </a:xfrm>
            <a:custGeom>
              <a:avLst/>
              <a:gdLst/>
              <a:ahLst/>
              <a:cxnLst/>
              <a:rect l="l" t="t" r="r" b="b"/>
              <a:pathLst>
                <a:path w="10133" h="25873" extrusionOk="0">
                  <a:moveTo>
                    <a:pt x="655" y="1"/>
                  </a:moveTo>
                  <a:lnTo>
                    <a:pt x="655" y="1"/>
                  </a:lnTo>
                  <a:cubicBezTo>
                    <a:pt x="1" y="13240"/>
                    <a:pt x="3918" y="24170"/>
                    <a:pt x="4561" y="25873"/>
                  </a:cubicBezTo>
                  <a:cubicBezTo>
                    <a:pt x="6085" y="20301"/>
                    <a:pt x="8037" y="13812"/>
                    <a:pt x="10133" y="7097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2924175" y="2553725"/>
              <a:ext cx="192000" cy="282500"/>
            </a:xfrm>
            <a:custGeom>
              <a:avLst/>
              <a:gdLst/>
              <a:ahLst/>
              <a:cxnLst/>
              <a:rect l="l" t="t" r="r" b="b"/>
              <a:pathLst>
                <a:path w="7680" h="11300" extrusionOk="0">
                  <a:moveTo>
                    <a:pt x="3870" y="0"/>
                  </a:moveTo>
                  <a:cubicBezTo>
                    <a:pt x="3620" y="738"/>
                    <a:pt x="2131" y="5037"/>
                    <a:pt x="0" y="11299"/>
                  </a:cubicBezTo>
                  <a:lnTo>
                    <a:pt x="7680" y="9763"/>
                  </a:lnTo>
                  <a:cubicBezTo>
                    <a:pt x="6322" y="4298"/>
                    <a:pt x="4334" y="774"/>
                    <a:pt x="38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2817300" y="2804950"/>
              <a:ext cx="334300" cy="349750"/>
            </a:xfrm>
            <a:custGeom>
              <a:avLst/>
              <a:gdLst/>
              <a:ahLst/>
              <a:cxnLst/>
              <a:rect l="l" t="t" r="r" b="b"/>
              <a:pathLst>
                <a:path w="13372" h="13990" extrusionOk="0">
                  <a:moveTo>
                    <a:pt x="12014" y="0"/>
                  </a:moveTo>
                  <a:lnTo>
                    <a:pt x="4156" y="1560"/>
                  </a:lnTo>
                  <a:cubicBezTo>
                    <a:pt x="2953" y="5179"/>
                    <a:pt x="1525" y="9406"/>
                    <a:pt x="1" y="13990"/>
                  </a:cubicBezTo>
                  <a:lnTo>
                    <a:pt x="13252" y="11609"/>
                  </a:lnTo>
                  <a:cubicBezTo>
                    <a:pt x="13371" y="7180"/>
                    <a:pt x="12800" y="3250"/>
                    <a:pt x="120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2713425" y="3102900"/>
              <a:ext cx="434600" cy="369400"/>
            </a:xfrm>
            <a:custGeom>
              <a:avLst/>
              <a:gdLst/>
              <a:ahLst/>
              <a:cxnLst/>
              <a:rect l="l" t="t" r="r" b="b"/>
              <a:pathLst>
                <a:path w="17384" h="14776" extrusionOk="0">
                  <a:moveTo>
                    <a:pt x="17384" y="0"/>
                  </a:moveTo>
                  <a:lnTo>
                    <a:pt x="4037" y="2393"/>
                  </a:lnTo>
                  <a:cubicBezTo>
                    <a:pt x="2739" y="6322"/>
                    <a:pt x="1370" y="10525"/>
                    <a:pt x="0" y="14776"/>
                  </a:cubicBezTo>
                  <a:lnTo>
                    <a:pt x="14990" y="13145"/>
                  </a:lnTo>
                  <a:cubicBezTo>
                    <a:pt x="16574" y="8442"/>
                    <a:pt x="17264" y="4024"/>
                    <a:pt x="17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2380350" y="3151700"/>
              <a:ext cx="360475" cy="592375"/>
            </a:xfrm>
            <a:custGeom>
              <a:avLst/>
              <a:gdLst/>
              <a:ahLst/>
              <a:cxnLst/>
              <a:rect l="l" t="t" r="r" b="b"/>
              <a:pathLst>
                <a:path w="14419" h="23695" extrusionOk="0">
                  <a:moveTo>
                    <a:pt x="3596" y="1"/>
                  </a:moveTo>
                  <a:cubicBezTo>
                    <a:pt x="1334" y="5585"/>
                    <a:pt x="286" y="11240"/>
                    <a:pt x="0" y="16539"/>
                  </a:cubicBezTo>
                  <a:lnTo>
                    <a:pt x="9561" y="23694"/>
                  </a:lnTo>
                  <a:cubicBezTo>
                    <a:pt x="11145" y="18646"/>
                    <a:pt x="12788" y="13502"/>
                    <a:pt x="14419" y="8526"/>
                  </a:cubicBez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2472925" y="2852575"/>
              <a:ext cx="381325" cy="504550"/>
            </a:xfrm>
            <a:custGeom>
              <a:avLst/>
              <a:gdLst/>
              <a:ahLst/>
              <a:cxnLst/>
              <a:rect l="l" t="t" r="r" b="b"/>
              <a:pathLst>
                <a:path w="15253" h="20182" extrusionOk="0">
                  <a:moveTo>
                    <a:pt x="7049" y="0"/>
                  </a:moveTo>
                  <a:cubicBezTo>
                    <a:pt x="3941" y="3739"/>
                    <a:pt x="1643" y="7680"/>
                    <a:pt x="0" y="11668"/>
                  </a:cubicBezTo>
                  <a:lnTo>
                    <a:pt x="10787" y="20181"/>
                  </a:lnTo>
                  <a:cubicBezTo>
                    <a:pt x="12347" y="15431"/>
                    <a:pt x="13871" y="10847"/>
                    <a:pt x="15252" y="6715"/>
                  </a:cubicBezTo>
                  <a:lnTo>
                    <a:pt x="70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2485125" y="3860425"/>
              <a:ext cx="366425" cy="362575"/>
            </a:xfrm>
            <a:custGeom>
              <a:avLst/>
              <a:gdLst/>
              <a:ahLst/>
              <a:cxnLst/>
              <a:rect l="l" t="t" r="r" b="b"/>
              <a:pathLst>
                <a:path w="14657" h="14503" extrusionOk="0">
                  <a:moveTo>
                    <a:pt x="14657" y="1"/>
                  </a:moveTo>
                  <a:lnTo>
                    <a:pt x="3763" y="1584"/>
                  </a:lnTo>
                  <a:cubicBezTo>
                    <a:pt x="2370" y="6180"/>
                    <a:pt x="1072" y="10549"/>
                    <a:pt x="0" y="14502"/>
                  </a:cubicBezTo>
                  <a:cubicBezTo>
                    <a:pt x="6120" y="9621"/>
                    <a:pt x="10918" y="4751"/>
                    <a:pt x="146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2380650" y="2549550"/>
              <a:ext cx="767975" cy="1677325"/>
            </a:xfrm>
            <a:custGeom>
              <a:avLst/>
              <a:gdLst/>
              <a:ahLst/>
              <a:cxnLst/>
              <a:rect l="l" t="t" r="r" b="b"/>
              <a:pathLst>
                <a:path w="30719" h="67093" extrusionOk="0">
                  <a:moveTo>
                    <a:pt x="25503" y="1"/>
                  </a:moveTo>
                  <a:cubicBezTo>
                    <a:pt x="25444" y="48"/>
                    <a:pt x="25372" y="72"/>
                    <a:pt x="25313" y="120"/>
                  </a:cubicBezTo>
                  <a:cubicBezTo>
                    <a:pt x="24908" y="1298"/>
                    <a:pt x="22360" y="8644"/>
                    <a:pt x="19062" y="18527"/>
                  </a:cubicBezTo>
                  <a:lnTo>
                    <a:pt x="10954" y="11895"/>
                  </a:lnTo>
                  <a:cubicBezTo>
                    <a:pt x="10894" y="11966"/>
                    <a:pt x="10811" y="12038"/>
                    <a:pt x="10752" y="12121"/>
                  </a:cubicBezTo>
                  <a:lnTo>
                    <a:pt x="18955" y="18824"/>
                  </a:lnTo>
                  <a:cubicBezTo>
                    <a:pt x="17574" y="22980"/>
                    <a:pt x="16050" y="27552"/>
                    <a:pt x="14502" y="32314"/>
                  </a:cubicBezTo>
                  <a:lnTo>
                    <a:pt x="3715" y="23801"/>
                  </a:lnTo>
                  <a:cubicBezTo>
                    <a:pt x="3667" y="23884"/>
                    <a:pt x="3644" y="23992"/>
                    <a:pt x="3596" y="24087"/>
                  </a:cubicBezTo>
                  <a:lnTo>
                    <a:pt x="14419" y="32612"/>
                  </a:lnTo>
                  <a:cubicBezTo>
                    <a:pt x="12799" y="37577"/>
                    <a:pt x="11144" y="42732"/>
                    <a:pt x="9561" y="47780"/>
                  </a:cubicBezTo>
                  <a:lnTo>
                    <a:pt x="12" y="40613"/>
                  </a:lnTo>
                  <a:cubicBezTo>
                    <a:pt x="12" y="40732"/>
                    <a:pt x="0" y="40851"/>
                    <a:pt x="0" y="40970"/>
                  </a:cubicBezTo>
                  <a:lnTo>
                    <a:pt x="9478" y="48078"/>
                  </a:lnTo>
                  <a:cubicBezTo>
                    <a:pt x="7382" y="54781"/>
                    <a:pt x="5441" y="61270"/>
                    <a:pt x="3894" y="66854"/>
                  </a:cubicBezTo>
                  <a:cubicBezTo>
                    <a:pt x="3953" y="67009"/>
                    <a:pt x="3989" y="67092"/>
                    <a:pt x="3989" y="67092"/>
                  </a:cubicBezTo>
                  <a:cubicBezTo>
                    <a:pt x="4048" y="67033"/>
                    <a:pt x="4120" y="66985"/>
                    <a:pt x="4179" y="66925"/>
                  </a:cubicBezTo>
                  <a:cubicBezTo>
                    <a:pt x="5263" y="62996"/>
                    <a:pt x="6549" y="58615"/>
                    <a:pt x="7942" y="54007"/>
                  </a:cubicBezTo>
                  <a:lnTo>
                    <a:pt x="18824" y="52424"/>
                  </a:lnTo>
                  <a:cubicBezTo>
                    <a:pt x="18907" y="52305"/>
                    <a:pt x="19003" y="52197"/>
                    <a:pt x="19086" y="52078"/>
                  </a:cubicBezTo>
                  <a:lnTo>
                    <a:pt x="19086" y="52078"/>
                  </a:lnTo>
                  <a:lnTo>
                    <a:pt x="8025" y="53686"/>
                  </a:lnTo>
                  <a:cubicBezTo>
                    <a:pt x="8585" y="51852"/>
                    <a:pt x="9168" y="49995"/>
                    <a:pt x="9740" y="48125"/>
                  </a:cubicBezTo>
                  <a:lnTo>
                    <a:pt x="9847" y="47983"/>
                  </a:lnTo>
                  <a:lnTo>
                    <a:pt x="9799" y="47959"/>
                  </a:lnTo>
                  <a:cubicBezTo>
                    <a:pt x="10918" y="44399"/>
                    <a:pt x="12061" y="40779"/>
                    <a:pt x="13216" y="37231"/>
                  </a:cubicBezTo>
                  <a:lnTo>
                    <a:pt x="28194" y="35576"/>
                  </a:lnTo>
                  <a:cubicBezTo>
                    <a:pt x="28230" y="35469"/>
                    <a:pt x="28278" y="35362"/>
                    <a:pt x="28301" y="35255"/>
                  </a:cubicBezTo>
                  <a:lnTo>
                    <a:pt x="28301" y="35255"/>
                  </a:lnTo>
                  <a:lnTo>
                    <a:pt x="13299" y="36910"/>
                  </a:lnTo>
                  <a:cubicBezTo>
                    <a:pt x="14669" y="32659"/>
                    <a:pt x="16050" y="28456"/>
                    <a:pt x="17348" y="24515"/>
                  </a:cubicBezTo>
                  <a:lnTo>
                    <a:pt x="30695" y="22122"/>
                  </a:lnTo>
                  <a:cubicBezTo>
                    <a:pt x="30695" y="22015"/>
                    <a:pt x="30695" y="21908"/>
                    <a:pt x="30718" y="21825"/>
                  </a:cubicBezTo>
                  <a:lnTo>
                    <a:pt x="30718" y="21825"/>
                  </a:lnTo>
                  <a:lnTo>
                    <a:pt x="17467" y="24206"/>
                  </a:lnTo>
                  <a:cubicBezTo>
                    <a:pt x="18991" y="19622"/>
                    <a:pt x="20419" y="15383"/>
                    <a:pt x="21634" y="11776"/>
                  </a:cubicBezTo>
                  <a:lnTo>
                    <a:pt x="29492" y="10216"/>
                  </a:lnTo>
                  <a:cubicBezTo>
                    <a:pt x="29468" y="10109"/>
                    <a:pt x="29444" y="10026"/>
                    <a:pt x="29421" y="9930"/>
                  </a:cubicBezTo>
                  <a:lnTo>
                    <a:pt x="21741" y="11466"/>
                  </a:lnTo>
                  <a:cubicBezTo>
                    <a:pt x="23872" y="5192"/>
                    <a:pt x="25337" y="905"/>
                    <a:pt x="25611" y="167"/>
                  </a:cubicBezTo>
                  <a:cubicBezTo>
                    <a:pt x="25551" y="60"/>
                    <a:pt x="25503" y="1"/>
                    <a:pt x="255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36"/>
          <p:cNvGrpSpPr/>
          <p:nvPr/>
        </p:nvGrpSpPr>
        <p:grpSpPr>
          <a:xfrm rot="-533604" flipH="1">
            <a:off x="5009907" y="3902062"/>
            <a:ext cx="861469" cy="1028548"/>
            <a:chOff x="1521900" y="2791675"/>
            <a:chExt cx="861450" cy="1028525"/>
          </a:xfrm>
        </p:grpSpPr>
        <p:sp>
          <p:nvSpPr>
            <p:cNvPr id="484" name="Google Shape;484;p36"/>
            <p:cNvSpPr/>
            <p:nvPr/>
          </p:nvSpPr>
          <p:spPr>
            <a:xfrm>
              <a:off x="1874925" y="2965975"/>
              <a:ext cx="196775" cy="378350"/>
            </a:xfrm>
            <a:custGeom>
              <a:avLst/>
              <a:gdLst/>
              <a:ahLst/>
              <a:cxnLst/>
              <a:rect l="l" t="t" r="r" b="b"/>
              <a:pathLst>
                <a:path w="7871" h="15134" extrusionOk="0">
                  <a:moveTo>
                    <a:pt x="4856" y="0"/>
                  </a:moveTo>
                  <a:cubicBezTo>
                    <a:pt x="3268" y="0"/>
                    <a:pt x="1475" y="224"/>
                    <a:pt x="108" y="1274"/>
                  </a:cubicBezTo>
                  <a:cubicBezTo>
                    <a:pt x="0" y="3894"/>
                    <a:pt x="310" y="9061"/>
                    <a:pt x="3299" y="15133"/>
                  </a:cubicBezTo>
                  <a:cubicBezTo>
                    <a:pt x="4882" y="12395"/>
                    <a:pt x="6418" y="9847"/>
                    <a:pt x="7871" y="7501"/>
                  </a:cubicBezTo>
                  <a:cubicBezTo>
                    <a:pt x="6989" y="5156"/>
                    <a:pt x="6775" y="2132"/>
                    <a:pt x="6739" y="48"/>
                  </a:cubicBezTo>
                  <a:cubicBezTo>
                    <a:pt x="6668" y="54"/>
                    <a:pt x="6594" y="57"/>
                    <a:pt x="6516" y="57"/>
                  </a:cubicBezTo>
                  <a:cubicBezTo>
                    <a:pt x="6439" y="57"/>
                    <a:pt x="6358" y="54"/>
                    <a:pt x="6275" y="48"/>
                  </a:cubicBezTo>
                  <a:cubicBezTo>
                    <a:pt x="5836" y="22"/>
                    <a:pt x="5356" y="0"/>
                    <a:pt x="4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1742475" y="3618725"/>
              <a:ext cx="485800" cy="201475"/>
            </a:xfrm>
            <a:custGeom>
              <a:avLst/>
              <a:gdLst/>
              <a:ahLst/>
              <a:cxnLst/>
              <a:rect l="l" t="t" r="r" b="b"/>
              <a:pathLst>
                <a:path w="19432" h="8059" extrusionOk="0">
                  <a:moveTo>
                    <a:pt x="19372" y="1"/>
                  </a:moveTo>
                  <a:lnTo>
                    <a:pt x="19372" y="1"/>
                  </a:lnTo>
                  <a:cubicBezTo>
                    <a:pt x="15121" y="1929"/>
                    <a:pt x="9942" y="2346"/>
                    <a:pt x="6334" y="2346"/>
                  </a:cubicBezTo>
                  <a:cubicBezTo>
                    <a:pt x="3798" y="2346"/>
                    <a:pt x="2048" y="2156"/>
                    <a:pt x="1929" y="2144"/>
                  </a:cubicBezTo>
                  <a:cubicBezTo>
                    <a:pt x="1274" y="3465"/>
                    <a:pt x="619" y="4823"/>
                    <a:pt x="0" y="6168"/>
                  </a:cubicBezTo>
                  <a:cubicBezTo>
                    <a:pt x="1996" y="7376"/>
                    <a:pt x="5113" y="8059"/>
                    <a:pt x="8203" y="8059"/>
                  </a:cubicBezTo>
                  <a:cubicBezTo>
                    <a:pt x="11877" y="8059"/>
                    <a:pt x="15512" y="7093"/>
                    <a:pt x="17181" y="4894"/>
                  </a:cubicBezTo>
                  <a:cubicBezTo>
                    <a:pt x="18991" y="2537"/>
                    <a:pt x="19431" y="1251"/>
                    <a:pt x="19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2149375" y="2804950"/>
              <a:ext cx="233975" cy="239825"/>
            </a:xfrm>
            <a:custGeom>
              <a:avLst/>
              <a:gdLst/>
              <a:ahLst/>
              <a:cxnLst/>
              <a:rect l="l" t="t" r="r" b="b"/>
              <a:pathLst>
                <a:path w="9359" h="9593" extrusionOk="0">
                  <a:moveTo>
                    <a:pt x="6537" y="0"/>
                  </a:moveTo>
                  <a:cubicBezTo>
                    <a:pt x="5417" y="1548"/>
                    <a:pt x="3024" y="4905"/>
                    <a:pt x="0" y="9585"/>
                  </a:cubicBezTo>
                  <a:cubicBezTo>
                    <a:pt x="99" y="9589"/>
                    <a:pt x="225" y="9593"/>
                    <a:pt x="375" y="9593"/>
                  </a:cubicBezTo>
                  <a:cubicBezTo>
                    <a:pt x="1721" y="9593"/>
                    <a:pt x="5035" y="9315"/>
                    <a:pt x="8870" y="7215"/>
                  </a:cubicBezTo>
                  <a:cubicBezTo>
                    <a:pt x="9358" y="5298"/>
                    <a:pt x="9323" y="3143"/>
                    <a:pt x="7965" y="1250"/>
                  </a:cubicBezTo>
                  <a:cubicBezTo>
                    <a:pt x="7561" y="691"/>
                    <a:pt x="7084" y="274"/>
                    <a:pt x="6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1920775" y="2995450"/>
              <a:ext cx="456025" cy="430650"/>
            </a:xfrm>
            <a:custGeom>
              <a:avLst/>
              <a:gdLst/>
              <a:ahLst/>
              <a:cxnLst/>
              <a:rect l="l" t="t" r="r" b="b"/>
              <a:pathLst>
                <a:path w="18241" h="17226" extrusionOk="0">
                  <a:moveTo>
                    <a:pt x="17931" y="0"/>
                  </a:moveTo>
                  <a:lnTo>
                    <a:pt x="17931" y="0"/>
                  </a:lnTo>
                  <a:cubicBezTo>
                    <a:pt x="14073" y="2036"/>
                    <a:pt x="10763" y="2274"/>
                    <a:pt x="9477" y="2274"/>
                  </a:cubicBezTo>
                  <a:cubicBezTo>
                    <a:pt x="9227" y="2274"/>
                    <a:pt x="9061" y="2262"/>
                    <a:pt x="8965" y="2262"/>
                  </a:cubicBezTo>
                  <a:cubicBezTo>
                    <a:pt x="6310" y="6370"/>
                    <a:pt x="3179" y="11478"/>
                    <a:pt x="0" y="17193"/>
                  </a:cubicBezTo>
                  <a:cubicBezTo>
                    <a:pt x="374" y="17215"/>
                    <a:pt x="748" y="17226"/>
                    <a:pt x="1121" y="17226"/>
                  </a:cubicBezTo>
                  <a:cubicBezTo>
                    <a:pt x="8279" y="17226"/>
                    <a:pt x="15282" y="13264"/>
                    <a:pt x="18133" y="11442"/>
                  </a:cubicBezTo>
                  <a:cubicBezTo>
                    <a:pt x="18240" y="10847"/>
                    <a:pt x="18217" y="10216"/>
                    <a:pt x="18062" y="9537"/>
                  </a:cubicBezTo>
                  <a:cubicBezTo>
                    <a:pt x="17538" y="7227"/>
                    <a:pt x="16907" y="7084"/>
                    <a:pt x="16407" y="6191"/>
                  </a:cubicBezTo>
                  <a:cubicBezTo>
                    <a:pt x="16407" y="6191"/>
                    <a:pt x="15514" y="4834"/>
                    <a:pt x="16847" y="2524"/>
                  </a:cubicBezTo>
                  <a:cubicBezTo>
                    <a:pt x="17252" y="1798"/>
                    <a:pt x="17657" y="929"/>
                    <a:pt x="179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2050850" y="2791675"/>
              <a:ext cx="255100" cy="354100"/>
            </a:xfrm>
            <a:custGeom>
              <a:avLst/>
              <a:gdLst/>
              <a:ahLst/>
              <a:cxnLst/>
              <a:rect l="l" t="t" r="r" b="b"/>
              <a:pathLst>
                <a:path w="10204" h="14164" extrusionOk="0">
                  <a:moveTo>
                    <a:pt x="8193" y="1"/>
                  </a:moveTo>
                  <a:cubicBezTo>
                    <a:pt x="6319" y="1"/>
                    <a:pt x="4444" y="956"/>
                    <a:pt x="3739" y="2400"/>
                  </a:cubicBezTo>
                  <a:cubicBezTo>
                    <a:pt x="2631" y="4663"/>
                    <a:pt x="1977" y="6698"/>
                    <a:pt x="0" y="6996"/>
                  </a:cubicBezTo>
                  <a:cubicBezTo>
                    <a:pt x="24" y="8996"/>
                    <a:pt x="226" y="11878"/>
                    <a:pt x="1024" y="14164"/>
                  </a:cubicBezTo>
                  <a:cubicBezTo>
                    <a:pt x="5275" y="7365"/>
                    <a:pt x="8763" y="2400"/>
                    <a:pt x="10204" y="412"/>
                  </a:cubicBezTo>
                  <a:cubicBezTo>
                    <a:pt x="9573" y="130"/>
                    <a:pt x="8883" y="1"/>
                    <a:pt x="81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1521900" y="3238025"/>
              <a:ext cx="320600" cy="530450"/>
            </a:xfrm>
            <a:custGeom>
              <a:avLst/>
              <a:gdLst/>
              <a:ahLst/>
              <a:cxnLst/>
              <a:rect l="l" t="t" r="r" b="b"/>
              <a:pathLst>
                <a:path w="12824" h="21218" extrusionOk="0">
                  <a:moveTo>
                    <a:pt x="7959" y="0"/>
                  </a:moveTo>
                  <a:cubicBezTo>
                    <a:pt x="4903" y="0"/>
                    <a:pt x="1150" y="621"/>
                    <a:pt x="596" y="6811"/>
                  </a:cubicBezTo>
                  <a:cubicBezTo>
                    <a:pt x="1" y="13514"/>
                    <a:pt x="4263" y="18324"/>
                    <a:pt x="8454" y="21158"/>
                  </a:cubicBezTo>
                  <a:cubicBezTo>
                    <a:pt x="8478" y="21194"/>
                    <a:pt x="8526" y="21206"/>
                    <a:pt x="8549" y="21218"/>
                  </a:cubicBezTo>
                  <a:cubicBezTo>
                    <a:pt x="9942" y="18265"/>
                    <a:pt x="11383" y="15372"/>
                    <a:pt x="12824" y="12609"/>
                  </a:cubicBezTo>
                  <a:cubicBezTo>
                    <a:pt x="10026" y="9478"/>
                    <a:pt x="8585" y="3025"/>
                    <a:pt x="8049" y="1"/>
                  </a:cubicBezTo>
                  <a:cubicBezTo>
                    <a:pt x="8019" y="0"/>
                    <a:pt x="7989" y="0"/>
                    <a:pt x="7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1730850" y="3004375"/>
              <a:ext cx="222075" cy="541750"/>
            </a:xfrm>
            <a:custGeom>
              <a:avLst/>
              <a:gdLst/>
              <a:ahLst/>
              <a:cxnLst/>
              <a:rect l="l" t="t" r="r" b="b"/>
              <a:pathLst>
                <a:path w="8883" h="21670" extrusionOk="0">
                  <a:moveTo>
                    <a:pt x="5549" y="0"/>
                  </a:moveTo>
                  <a:lnTo>
                    <a:pt x="5549" y="0"/>
                  </a:lnTo>
                  <a:cubicBezTo>
                    <a:pt x="4942" y="548"/>
                    <a:pt x="4442" y="1298"/>
                    <a:pt x="4109" y="2286"/>
                  </a:cubicBezTo>
                  <a:cubicBezTo>
                    <a:pt x="2813" y="6184"/>
                    <a:pt x="3474" y="9348"/>
                    <a:pt x="448" y="9348"/>
                  </a:cubicBezTo>
                  <a:cubicBezTo>
                    <a:pt x="415" y="9348"/>
                    <a:pt x="381" y="9347"/>
                    <a:pt x="346" y="9347"/>
                  </a:cubicBezTo>
                  <a:lnTo>
                    <a:pt x="1" y="9347"/>
                  </a:lnTo>
                  <a:cubicBezTo>
                    <a:pt x="549" y="12335"/>
                    <a:pt x="1977" y="18610"/>
                    <a:pt x="4632" y="21670"/>
                  </a:cubicBezTo>
                  <a:cubicBezTo>
                    <a:pt x="5466" y="20074"/>
                    <a:pt x="6311" y="18503"/>
                    <a:pt x="7157" y="16979"/>
                  </a:cubicBezTo>
                  <a:lnTo>
                    <a:pt x="7180" y="16800"/>
                  </a:lnTo>
                  <a:lnTo>
                    <a:pt x="7252" y="16800"/>
                  </a:lnTo>
                  <a:cubicBezTo>
                    <a:pt x="7799" y="15824"/>
                    <a:pt x="8335" y="14847"/>
                    <a:pt x="8883" y="13919"/>
                  </a:cubicBezTo>
                  <a:cubicBezTo>
                    <a:pt x="5894" y="7906"/>
                    <a:pt x="5490" y="2751"/>
                    <a:pt x="5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1794550" y="3291900"/>
              <a:ext cx="577175" cy="377950"/>
            </a:xfrm>
            <a:custGeom>
              <a:avLst/>
              <a:gdLst/>
              <a:ahLst/>
              <a:cxnLst/>
              <a:rect l="l" t="t" r="r" b="b"/>
              <a:pathLst>
                <a:path w="23087" h="15118" extrusionOk="0">
                  <a:moveTo>
                    <a:pt x="23087" y="1"/>
                  </a:moveTo>
                  <a:cubicBezTo>
                    <a:pt x="20063" y="1906"/>
                    <a:pt x="13205" y="5656"/>
                    <a:pt x="6168" y="5656"/>
                  </a:cubicBezTo>
                  <a:cubicBezTo>
                    <a:pt x="5740" y="5656"/>
                    <a:pt x="5311" y="5644"/>
                    <a:pt x="4894" y="5608"/>
                  </a:cubicBezTo>
                  <a:cubicBezTo>
                    <a:pt x="3251" y="8561"/>
                    <a:pt x="1608" y="11681"/>
                    <a:pt x="1" y="14919"/>
                  </a:cubicBezTo>
                  <a:cubicBezTo>
                    <a:pt x="421" y="14964"/>
                    <a:pt x="2021" y="15117"/>
                    <a:pt x="4218" y="15117"/>
                  </a:cubicBezTo>
                  <a:cubicBezTo>
                    <a:pt x="7818" y="15117"/>
                    <a:pt x="13021" y="14707"/>
                    <a:pt x="17265" y="12740"/>
                  </a:cubicBezTo>
                  <a:cubicBezTo>
                    <a:pt x="17170" y="11895"/>
                    <a:pt x="16872" y="11014"/>
                    <a:pt x="16646" y="9776"/>
                  </a:cubicBezTo>
                  <a:cubicBezTo>
                    <a:pt x="16074" y="6597"/>
                    <a:pt x="16408" y="6299"/>
                    <a:pt x="19598" y="3977"/>
                  </a:cubicBezTo>
                  <a:cubicBezTo>
                    <a:pt x="21611" y="2513"/>
                    <a:pt x="22694" y="1298"/>
                    <a:pt x="23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1722525" y="2801950"/>
              <a:ext cx="651300" cy="971575"/>
            </a:xfrm>
            <a:custGeom>
              <a:avLst/>
              <a:gdLst/>
              <a:ahLst/>
              <a:cxnLst/>
              <a:rect l="l" t="t" r="r" b="b"/>
              <a:pathLst>
                <a:path w="26052" h="38863" extrusionOk="0">
                  <a:moveTo>
                    <a:pt x="23325" y="1"/>
                  </a:moveTo>
                  <a:cubicBezTo>
                    <a:pt x="21872" y="2013"/>
                    <a:pt x="18384" y="6954"/>
                    <a:pt x="14145" y="13753"/>
                  </a:cubicBezTo>
                  <a:cubicBezTo>
                    <a:pt x="13347" y="11455"/>
                    <a:pt x="13133" y="8585"/>
                    <a:pt x="13121" y="6597"/>
                  </a:cubicBezTo>
                  <a:cubicBezTo>
                    <a:pt x="13026" y="6609"/>
                    <a:pt x="12919" y="6621"/>
                    <a:pt x="12824" y="6621"/>
                  </a:cubicBezTo>
                  <a:cubicBezTo>
                    <a:pt x="12847" y="8704"/>
                    <a:pt x="13062" y="11729"/>
                    <a:pt x="13955" y="14074"/>
                  </a:cubicBezTo>
                  <a:cubicBezTo>
                    <a:pt x="12490" y="16420"/>
                    <a:pt x="10966" y="18980"/>
                    <a:pt x="9383" y="21718"/>
                  </a:cubicBezTo>
                  <a:cubicBezTo>
                    <a:pt x="6394" y="15622"/>
                    <a:pt x="6085" y="10467"/>
                    <a:pt x="6180" y="7859"/>
                  </a:cubicBezTo>
                  <a:lnTo>
                    <a:pt x="6180" y="7859"/>
                  </a:lnTo>
                  <a:cubicBezTo>
                    <a:pt x="6085" y="7931"/>
                    <a:pt x="5977" y="8026"/>
                    <a:pt x="5882" y="8109"/>
                  </a:cubicBezTo>
                  <a:cubicBezTo>
                    <a:pt x="5823" y="10848"/>
                    <a:pt x="6216" y="16015"/>
                    <a:pt x="9216" y="22028"/>
                  </a:cubicBezTo>
                  <a:cubicBezTo>
                    <a:pt x="8680" y="22968"/>
                    <a:pt x="8132" y="23933"/>
                    <a:pt x="7585" y="24909"/>
                  </a:cubicBezTo>
                  <a:lnTo>
                    <a:pt x="7513" y="24909"/>
                  </a:lnTo>
                  <a:lnTo>
                    <a:pt x="7490" y="25087"/>
                  </a:lnTo>
                  <a:cubicBezTo>
                    <a:pt x="6644" y="26623"/>
                    <a:pt x="5799" y="28183"/>
                    <a:pt x="4942" y="29790"/>
                  </a:cubicBezTo>
                  <a:cubicBezTo>
                    <a:pt x="2298" y="26742"/>
                    <a:pt x="870" y="20468"/>
                    <a:pt x="322" y="17467"/>
                  </a:cubicBezTo>
                  <a:lnTo>
                    <a:pt x="0" y="17467"/>
                  </a:lnTo>
                  <a:cubicBezTo>
                    <a:pt x="560" y="20492"/>
                    <a:pt x="2001" y="26957"/>
                    <a:pt x="4799" y="30076"/>
                  </a:cubicBezTo>
                  <a:cubicBezTo>
                    <a:pt x="3334" y="32850"/>
                    <a:pt x="1905" y="35732"/>
                    <a:pt x="524" y="38696"/>
                  </a:cubicBezTo>
                  <a:cubicBezTo>
                    <a:pt x="620" y="38756"/>
                    <a:pt x="691" y="38803"/>
                    <a:pt x="774" y="38863"/>
                  </a:cubicBezTo>
                  <a:cubicBezTo>
                    <a:pt x="1417" y="37494"/>
                    <a:pt x="2060" y="36148"/>
                    <a:pt x="2715" y="34827"/>
                  </a:cubicBezTo>
                  <a:cubicBezTo>
                    <a:pt x="2834" y="34839"/>
                    <a:pt x="4584" y="35029"/>
                    <a:pt x="7109" y="35029"/>
                  </a:cubicBezTo>
                  <a:cubicBezTo>
                    <a:pt x="10704" y="35029"/>
                    <a:pt x="15883" y="34612"/>
                    <a:pt x="20146" y="32684"/>
                  </a:cubicBezTo>
                  <a:cubicBezTo>
                    <a:pt x="20146" y="32576"/>
                    <a:pt x="20122" y="32469"/>
                    <a:pt x="20110" y="32374"/>
                  </a:cubicBezTo>
                  <a:cubicBezTo>
                    <a:pt x="15905" y="34322"/>
                    <a:pt x="10741" y="34732"/>
                    <a:pt x="7146" y="34732"/>
                  </a:cubicBezTo>
                  <a:cubicBezTo>
                    <a:pt x="4919" y="34732"/>
                    <a:pt x="3293" y="34575"/>
                    <a:pt x="2870" y="34529"/>
                  </a:cubicBezTo>
                  <a:cubicBezTo>
                    <a:pt x="4477" y="31302"/>
                    <a:pt x="6120" y="28171"/>
                    <a:pt x="7763" y="25230"/>
                  </a:cubicBezTo>
                  <a:cubicBezTo>
                    <a:pt x="8192" y="25254"/>
                    <a:pt x="8621" y="25266"/>
                    <a:pt x="9037" y="25266"/>
                  </a:cubicBezTo>
                  <a:cubicBezTo>
                    <a:pt x="16086" y="25266"/>
                    <a:pt x="22932" y="21516"/>
                    <a:pt x="25944" y="19611"/>
                  </a:cubicBezTo>
                  <a:cubicBezTo>
                    <a:pt x="25992" y="19480"/>
                    <a:pt x="26016" y="19349"/>
                    <a:pt x="26051" y="19194"/>
                  </a:cubicBezTo>
                  <a:lnTo>
                    <a:pt x="26051" y="19194"/>
                  </a:lnTo>
                  <a:cubicBezTo>
                    <a:pt x="23208" y="21029"/>
                    <a:pt x="16194" y="24976"/>
                    <a:pt x="9008" y="24976"/>
                  </a:cubicBezTo>
                  <a:cubicBezTo>
                    <a:pt x="8641" y="24976"/>
                    <a:pt x="8274" y="24966"/>
                    <a:pt x="7906" y="24945"/>
                  </a:cubicBezTo>
                  <a:cubicBezTo>
                    <a:pt x="11097" y="19218"/>
                    <a:pt x="14217" y="14122"/>
                    <a:pt x="16884" y="10014"/>
                  </a:cubicBezTo>
                  <a:cubicBezTo>
                    <a:pt x="16991" y="10014"/>
                    <a:pt x="17145" y="10026"/>
                    <a:pt x="17372" y="10026"/>
                  </a:cubicBezTo>
                  <a:cubicBezTo>
                    <a:pt x="18681" y="10026"/>
                    <a:pt x="21968" y="9788"/>
                    <a:pt x="25825" y="7752"/>
                  </a:cubicBezTo>
                  <a:cubicBezTo>
                    <a:pt x="25873" y="7621"/>
                    <a:pt x="25897" y="7490"/>
                    <a:pt x="25932" y="7347"/>
                  </a:cubicBezTo>
                  <a:lnTo>
                    <a:pt x="25932" y="7347"/>
                  </a:lnTo>
                  <a:cubicBezTo>
                    <a:pt x="22049" y="9478"/>
                    <a:pt x="18706" y="9722"/>
                    <a:pt x="17395" y="9722"/>
                  </a:cubicBezTo>
                  <a:cubicBezTo>
                    <a:pt x="17263" y="9722"/>
                    <a:pt x="17151" y="9720"/>
                    <a:pt x="17062" y="9716"/>
                  </a:cubicBezTo>
                  <a:cubicBezTo>
                    <a:pt x="20086" y="5049"/>
                    <a:pt x="22479" y="1680"/>
                    <a:pt x="23599" y="132"/>
                  </a:cubicBezTo>
                  <a:lnTo>
                    <a:pt x="2332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36"/>
          <p:cNvGrpSpPr/>
          <p:nvPr/>
        </p:nvGrpSpPr>
        <p:grpSpPr>
          <a:xfrm rot="-3822857">
            <a:off x="822680" y="3747636"/>
            <a:ext cx="1074159" cy="1456468"/>
            <a:chOff x="971825" y="1988000"/>
            <a:chExt cx="1074275" cy="1456625"/>
          </a:xfrm>
        </p:grpSpPr>
        <p:sp>
          <p:nvSpPr>
            <p:cNvPr id="494" name="Google Shape;494;p36"/>
            <p:cNvSpPr/>
            <p:nvPr/>
          </p:nvSpPr>
          <p:spPr>
            <a:xfrm>
              <a:off x="1610000" y="2485250"/>
              <a:ext cx="400675" cy="103025"/>
            </a:xfrm>
            <a:custGeom>
              <a:avLst/>
              <a:gdLst/>
              <a:ahLst/>
              <a:cxnLst/>
              <a:rect l="l" t="t" r="r" b="b"/>
              <a:pathLst>
                <a:path w="16027" h="4121" extrusionOk="0">
                  <a:moveTo>
                    <a:pt x="16027" y="1"/>
                  </a:moveTo>
                  <a:lnTo>
                    <a:pt x="1442" y="1882"/>
                  </a:lnTo>
                  <a:lnTo>
                    <a:pt x="1" y="4120"/>
                  </a:lnTo>
                  <a:lnTo>
                    <a:pt x="15265" y="2263"/>
                  </a:lnTo>
                  <a:cubicBezTo>
                    <a:pt x="15550" y="1489"/>
                    <a:pt x="15801" y="727"/>
                    <a:pt x="160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5" name="Google Shape;495;p36"/>
            <p:cNvGrpSpPr/>
            <p:nvPr/>
          </p:nvGrpSpPr>
          <p:grpSpPr>
            <a:xfrm>
              <a:off x="971825" y="1988000"/>
              <a:ext cx="1074275" cy="1456625"/>
              <a:chOff x="971825" y="1988000"/>
              <a:chExt cx="1074275" cy="1456625"/>
            </a:xfrm>
          </p:grpSpPr>
          <p:sp>
            <p:nvSpPr>
              <p:cNvPr id="496" name="Google Shape;496;p36"/>
              <p:cNvSpPr/>
              <p:nvPr/>
            </p:nvSpPr>
            <p:spPr>
              <a:xfrm>
                <a:off x="1071550" y="3179675"/>
                <a:ext cx="431925" cy="264950"/>
              </a:xfrm>
              <a:custGeom>
                <a:avLst/>
                <a:gdLst/>
                <a:ahLst/>
                <a:cxnLst/>
                <a:rect l="l" t="t" r="r" b="b"/>
                <a:pathLst>
                  <a:path w="17277" h="10598" extrusionOk="0">
                    <a:moveTo>
                      <a:pt x="6454" y="1"/>
                    </a:moveTo>
                    <a:lnTo>
                      <a:pt x="1" y="10145"/>
                    </a:lnTo>
                    <a:cubicBezTo>
                      <a:pt x="519" y="10436"/>
                      <a:pt x="1136" y="10598"/>
                      <a:pt x="1868" y="10598"/>
                    </a:cubicBezTo>
                    <a:cubicBezTo>
                      <a:pt x="2783" y="10598"/>
                      <a:pt x="3876" y="10345"/>
                      <a:pt x="5180" y="9776"/>
                    </a:cubicBezTo>
                    <a:cubicBezTo>
                      <a:pt x="5180" y="9776"/>
                      <a:pt x="10788" y="6192"/>
                      <a:pt x="17276" y="620"/>
                    </a:cubicBezTo>
                    <a:lnTo>
                      <a:pt x="645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6"/>
              <p:cNvSpPr/>
              <p:nvPr/>
            </p:nvSpPr>
            <p:spPr>
              <a:xfrm>
                <a:off x="1513275" y="2014950"/>
                <a:ext cx="262250" cy="5054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0218" extrusionOk="0">
                    <a:moveTo>
                      <a:pt x="8823" y="1"/>
                    </a:moveTo>
                    <a:cubicBezTo>
                      <a:pt x="5977" y="1192"/>
                      <a:pt x="2906" y="3287"/>
                      <a:pt x="0" y="5752"/>
                    </a:cubicBezTo>
                    <a:lnTo>
                      <a:pt x="5251" y="20218"/>
                    </a:lnTo>
                    <a:lnTo>
                      <a:pt x="10490" y="11979"/>
                    </a:lnTo>
                    <a:lnTo>
                      <a:pt x="882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6"/>
              <p:cNvSpPr/>
              <p:nvPr/>
            </p:nvSpPr>
            <p:spPr>
              <a:xfrm>
                <a:off x="1486775" y="2550150"/>
                <a:ext cx="5018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9252" extrusionOk="0">
                    <a:moveTo>
                      <a:pt x="20075" y="0"/>
                    </a:moveTo>
                    <a:lnTo>
                      <a:pt x="4716" y="1870"/>
                    </a:lnTo>
                    <a:lnTo>
                      <a:pt x="1" y="9251"/>
                    </a:lnTo>
                    <a:lnTo>
                      <a:pt x="16419" y="7858"/>
                    </a:lnTo>
                    <a:cubicBezTo>
                      <a:pt x="16610" y="7513"/>
                      <a:pt x="16800" y="7156"/>
                      <a:pt x="17003" y="6811"/>
                    </a:cubicBezTo>
                    <a:cubicBezTo>
                      <a:pt x="18265" y="4418"/>
                      <a:pt x="19277" y="2155"/>
                      <a:pt x="200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6"/>
              <p:cNvSpPr/>
              <p:nvPr/>
            </p:nvSpPr>
            <p:spPr>
              <a:xfrm>
                <a:off x="1433500" y="2754325"/>
                <a:ext cx="459300" cy="110775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4431" extrusionOk="0">
                    <a:moveTo>
                      <a:pt x="18372" y="1"/>
                    </a:moveTo>
                    <a:lnTo>
                      <a:pt x="1929" y="1394"/>
                    </a:lnTo>
                    <a:lnTo>
                      <a:pt x="1" y="4430"/>
                    </a:lnTo>
                    <a:lnTo>
                      <a:pt x="16336" y="3180"/>
                    </a:lnTo>
                    <a:cubicBezTo>
                      <a:pt x="17062" y="2144"/>
                      <a:pt x="17741" y="1073"/>
                      <a:pt x="183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6"/>
              <p:cNvSpPr/>
              <p:nvPr/>
            </p:nvSpPr>
            <p:spPr>
              <a:xfrm>
                <a:off x="1788300" y="1988000"/>
                <a:ext cx="167325" cy="2594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0378" extrusionOk="0">
                    <a:moveTo>
                      <a:pt x="2376" y="1"/>
                    </a:moveTo>
                    <a:cubicBezTo>
                      <a:pt x="1627" y="1"/>
                      <a:pt x="830" y="117"/>
                      <a:pt x="1" y="341"/>
                    </a:cubicBezTo>
                    <a:lnTo>
                      <a:pt x="1203" y="10378"/>
                    </a:lnTo>
                    <a:lnTo>
                      <a:pt x="6692" y="1746"/>
                    </a:lnTo>
                    <a:cubicBezTo>
                      <a:pt x="6156" y="1281"/>
                      <a:pt x="5561" y="888"/>
                      <a:pt x="4918" y="555"/>
                    </a:cubicBezTo>
                    <a:cubicBezTo>
                      <a:pt x="4160" y="180"/>
                      <a:pt x="3304" y="1"/>
                      <a:pt x="23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6"/>
              <p:cNvSpPr/>
              <p:nvPr/>
            </p:nvSpPr>
            <p:spPr>
              <a:xfrm>
                <a:off x="1310575" y="2841550"/>
                <a:ext cx="525675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8669" extrusionOk="0">
                    <a:moveTo>
                      <a:pt x="21027" y="1"/>
                    </a:moveTo>
                    <a:lnTo>
                      <a:pt x="4727" y="1263"/>
                    </a:lnTo>
                    <a:lnTo>
                      <a:pt x="0" y="8668"/>
                    </a:lnTo>
                    <a:lnTo>
                      <a:pt x="0" y="8668"/>
                    </a:lnTo>
                    <a:lnTo>
                      <a:pt x="13788" y="8490"/>
                    </a:lnTo>
                    <a:cubicBezTo>
                      <a:pt x="16383" y="5870"/>
                      <a:pt x="18895" y="3013"/>
                      <a:pt x="210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6"/>
              <p:cNvSpPr/>
              <p:nvPr/>
            </p:nvSpPr>
            <p:spPr>
              <a:xfrm>
                <a:off x="971825" y="2928775"/>
                <a:ext cx="254825" cy="500975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20039" extrusionOk="0">
                    <a:moveTo>
                      <a:pt x="3763" y="0"/>
                    </a:moveTo>
                    <a:cubicBezTo>
                      <a:pt x="3013" y="2619"/>
                      <a:pt x="2537" y="4632"/>
                      <a:pt x="2370" y="5489"/>
                    </a:cubicBezTo>
                    <a:cubicBezTo>
                      <a:pt x="1954" y="7620"/>
                      <a:pt x="1" y="17478"/>
                      <a:pt x="3739" y="20038"/>
                    </a:cubicBezTo>
                    <a:lnTo>
                      <a:pt x="10193" y="989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6"/>
              <p:cNvSpPr/>
              <p:nvPr/>
            </p:nvSpPr>
            <p:spPr>
              <a:xfrm>
                <a:off x="1650800" y="2284050"/>
                <a:ext cx="395300" cy="239925"/>
              </a:xfrm>
              <a:custGeom>
                <a:avLst/>
                <a:gdLst/>
                <a:ahLst/>
                <a:cxnLst/>
                <a:rect l="l" t="t" r="r" b="b"/>
                <a:pathLst>
                  <a:path w="15812" h="9597" extrusionOk="0">
                    <a:moveTo>
                      <a:pt x="15812" y="0"/>
                    </a:moveTo>
                    <a:lnTo>
                      <a:pt x="5239" y="1393"/>
                    </a:lnTo>
                    <a:lnTo>
                      <a:pt x="0" y="9597"/>
                    </a:lnTo>
                    <a:lnTo>
                      <a:pt x="0" y="9597"/>
                    </a:lnTo>
                    <a:lnTo>
                      <a:pt x="14490" y="7739"/>
                    </a:lnTo>
                    <a:cubicBezTo>
                      <a:pt x="15335" y="4882"/>
                      <a:pt x="15752" y="2286"/>
                      <a:pt x="15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6"/>
              <p:cNvSpPr/>
              <p:nvPr/>
            </p:nvSpPr>
            <p:spPr>
              <a:xfrm>
                <a:off x="1786825" y="2228675"/>
                <a:ext cx="25867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3287" extrusionOk="0">
                    <a:moveTo>
                      <a:pt x="10275" y="1"/>
                    </a:moveTo>
                    <a:lnTo>
                      <a:pt x="1227" y="1334"/>
                    </a:lnTo>
                    <a:lnTo>
                      <a:pt x="0" y="3287"/>
                    </a:lnTo>
                    <a:lnTo>
                      <a:pt x="0" y="3287"/>
                    </a:lnTo>
                    <a:lnTo>
                      <a:pt x="10347" y="1918"/>
                    </a:lnTo>
                    <a:cubicBezTo>
                      <a:pt x="10347" y="1251"/>
                      <a:pt x="10335" y="608"/>
                      <a:pt x="10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6"/>
              <p:cNvSpPr/>
              <p:nvPr/>
            </p:nvSpPr>
            <p:spPr>
              <a:xfrm>
                <a:off x="1823125" y="2036975"/>
                <a:ext cx="22030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657" extrusionOk="0">
                    <a:moveTo>
                      <a:pt x="5525" y="1"/>
                    </a:moveTo>
                    <a:lnTo>
                      <a:pt x="1" y="8657"/>
                    </a:lnTo>
                    <a:lnTo>
                      <a:pt x="8811" y="7371"/>
                    </a:lnTo>
                    <a:cubicBezTo>
                      <a:pt x="8490" y="4144"/>
                      <a:pt x="7311" y="1668"/>
                      <a:pt x="55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1126925" y="2486750"/>
                <a:ext cx="295300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22718" extrusionOk="0">
                    <a:moveTo>
                      <a:pt x="4393" y="0"/>
                    </a:moveTo>
                    <a:cubicBezTo>
                      <a:pt x="2715" y="3096"/>
                      <a:pt x="1238" y="6668"/>
                      <a:pt x="0" y="10097"/>
                    </a:cubicBezTo>
                    <a:lnTo>
                      <a:pt x="7072" y="22717"/>
                    </a:lnTo>
                    <a:lnTo>
                      <a:pt x="11811" y="15288"/>
                    </a:lnTo>
                    <a:lnTo>
                      <a:pt x="439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1237950" y="3061225"/>
                <a:ext cx="410175" cy="126825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5073" extrusionOk="0">
                    <a:moveTo>
                      <a:pt x="16407" y="0"/>
                    </a:moveTo>
                    <a:lnTo>
                      <a:pt x="2715" y="179"/>
                    </a:lnTo>
                    <a:lnTo>
                      <a:pt x="0" y="4453"/>
                    </a:lnTo>
                    <a:lnTo>
                      <a:pt x="10954" y="5072"/>
                    </a:lnTo>
                    <a:cubicBezTo>
                      <a:pt x="12740" y="3525"/>
                      <a:pt x="14597" y="1822"/>
                      <a:pt x="164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1241225" y="2398350"/>
                <a:ext cx="234575" cy="46347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8539" extrusionOk="0">
                    <a:moveTo>
                      <a:pt x="2012" y="0"/>
                    </a:moveTo>
                    <a:lnTo>
                      <a:pt x="1703" y="441"/>
                    </a:lnTo>
                    <a:cubicBezTo>
                      <a:pt x="1119" y="1310"/>
                      <a:pt x="548" y="2239"/>
                      <a:pt x="0" y="3227"/>
                    </a:cubicBezTo>
                    <a:lnTo>
                      <a:pt x="7430" y="18538"/>
                    </a:lnTo>
                    <a:lnTo>
                      <a:pt x="9382" y="15490"/>
                    </a:lnTo>
                    <a:lnTo>
                      <a:pt x="20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1068875" y="2748675"/>
                <a:ext cx="230400" cy="420625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16825" extrusionOk="0">
                    <a:moveTo>
                      <a:pt x="2203" y="1"/>
                    </a:moveTo>
                    <a:cubicBezTo>
                      <a:pt x="1334" y="2453"/>
                      <a:pt x="596" y="4811"/>
                      <a:pt x="0" y="6835"/>
                    </a:cubicBezTo>
                    <a:lnTo>
                      <a:pt x="6489" y="16824"/>
                    </a:lnTo>
                    <a:lnTo>
                      <a:pt x="9216" y="12538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1740975" y="1998300"/>
                <a:ext cx="70575" cy="306600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2264" extrusionOk="0">
                    <a:moveTo>
                      <a:pt x="1596" y="0"/>
                    </a:moveTo>
                    <a:cubicBezTo>
                      <a:pt x="1072" y="143"/>
                      <a:pt x="536" y="322"/>
                      <a:pt x="1" y="548"/>
                    </a:cubicBezTo>
                    <a:lnTo>
                      <a:pt x="1632" y="12264"/>
                    </a:lnTo>
                    <a:lnTo>
                      <a:pt x="2822" y="10371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1296275" y="2211125"/>
                <a:ext cx="302150" cy="567050"/>
              </a:xfrm>
              <a:custGeom>
                <a:avLst/>
                <a:gdLst/>
                <a:ahLst/>
                <a:cxnLst/>
                <a:rect l="l" t="t" r="r" b="b"/>
                <a:pathLst>
                  <a:path w="12086" h="22682" extrusionOk="0">
                    <a:moveTo>
                      <a:pt x="6359" y="0"/>
                    </a:moveTo>
                    <a:cubicBezTo>
                      <a:pt x="3906" y="2334"/>
                      <a:pt x="1680" y="4870"/>
                      <a:pt x="1" y="7203"/>
                    </a:cubicBezTo>
                    <a:lnTo>
                      <a:pt x="7359" y="22681"/>
                    </a:lnTo>
                    <a:lnTo>
                      <a:pt x="12086" y="15264"/>
                    </a:lnTo>
                    <a:lnTo>
                      <a:pt x="63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1460875" y="2163800"/>
                <a:ext cx="178625" cy="4212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6848" extrusionOk="0">
                    <a:moveTo>
                      <a:pt x="1846" y="0"/>
                    </a:moveTo>
                    <a:cubicBezTo>
                      <a:pt x="1215" y="536"/>
                      <a:pt x="608" y="1084"/>
                      <a:pt x="1" y="1667"/>
                    </a:cubicBezTo>
                    <a:lnTo>
                      <a:pt x="5692" y="16847"/>
                    </a:lnTo>
                    <a:lnTo>
                      <a:pt x="7145" y="14573"/>
                    </a:lnTo>
                    <a:lnTo>
                      <a:pt x="18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1065600" y="1997100"/>
                <a:ext cx="979600" cy="1435925"/>
              </a:xfrm>
              <a:custGeom>
                <a:avLst/>
                <a:gdLst/>
                <a:ahLst/>
                <a:cxnLst/>
                <a:rect l="l" t="t" r="r" b="b"/>
                <a:pathLst>
                  <a:path w="39184" h="57437" extrusionOk="0">
                    <a:moveTo>
                      <a:pt x="28873" y="1"/>
                    </a:moveTo>
                    <a:cubicBezTo>
                      <a:pt x="28790" y="24"/>
                      <a:pt x="28683" y="48"/>
                      <a:pt x="28575" y="72"/>
                    </a:cubicBezTo>
                    <a:lnTo>
                      <a:pt x="29814" y="10442"/>
                    </a:lnTo>
                    <a:lnTo>
                      <a:pt x="28611" y="12335"/>
                    </a:lnTo>
                    <a:lnTo>
                      <a:pt x="26968" y="620"/>
                    </a:lnTo>
                    <a:cubicBezTo>
                      <a:pt x="26885" y="667"/>
                      <a:pt x="26778" y="703"/>
                      <a:pt x="26682" y="739"/>
                    </a:cubicBezTo>
                    <a:lnTo>
                      <a:pt x="28349" y="12728"/>
                    </a:lnTo>
                    <a:lnTo>
                      <a:pt x="23158" y="20932"/>
                    </a:lnTo>
                    <a:lnTo>
                      <a:pt x="17907" y="6466"/>
                    </a:lnTo>
                    <a:cubicBezTo>
                      <a:pt x="17836" y="6537"/>
                      <a:pt x="17741" y="6597"/>
                      <a:pt x="17669" y="6668"/>
                    </a:cubicBezTo>
                    <a:lnTo>
                      <a:pt x="22968" y="21241"/>
                    </a:lnTo>
                    <a:lnTo>
                      <a:pt x="21527" y="23503"/>
                    </a:lnTo>
                    <a:lnTo>
                      <a:pt x="15824" y="8323"/>
                    </a:lnTo>
                    <a:cubicBezTo>
                      <a:pt x="15752" y="8394"/>
                      <a:pt x="15657" y="8466"/>
                      <a:pt x="15586" y="8549"/>
                    </a:cubicBezTo>
                    <a:lnTo>
                      <a:pt x="21313" y="23813"/>
                    </a:lnTo>
                    <a:lnTo>
                      <a:pt x="16598" y="31219"/>
                    </a:lnTo>
                    <a:lnTo>
                      <a:pt x="9240" y="15741"/>
                    </a:lnTo>
                    <a:cubicBezTo>
                      <a:pt x="9180" y="15836"/>
                      <a:pt x="9109" y="15919"/>
                      <a:pt x="9049" y="16026"/>
                    </a:cubicBezTo>
                    <a:lnTo>
                      <a:pt x="16419" y="31516"/>
                    </a:lnTo>
                    <a:lnTo>
                      <a:pt x="14466" y="34576"/>
                    </a:lnTo>
                    <a:lnTo>
                      <a:pt x="7037" y="19253"/>
                    </a:lnTo>
                    <a:cubicBezTo>
                      <a:pt x="6977" y="19360"/>
                      <a:pt x="6918" y="19467"/>
                      <a:pt x="6858" y="19586"/>
                    </a:cubicBezTo>
                    <a:lnTo>
                      <a:pt x="14276" y="34874"/>
                    </a:lnTo>
                    <a:lnTo>
                      <a:pt x="9537" y="42291"/>
                    </a:lnTo>
                    <a:lnTo>
                      <a:pt x="2477" y="29683"/>
                    </a:lnTo>
                    <a:cubicBezTo>
                      <a:pt x="2429" y="29802"/>
                      <a:pt x="2382" y="29933"/>
                      <a:pt x="2334" y="30052"/>
                    </a:cubicBezTo>
                    <a:lnTo>
                      <a:pt x="9347" y="42577"/>
                    </a:lnTo>
                    <a:lnTo>
                      <a:pt x="6620" y="46863"/>
                    </a:lnTo>
                    <a:lnTo>
                      <a:pt x="131" y="36886"/>
                    </a:lnTo>
                    <a:cubicBezTo>
                      <a:pt x="108" y="37017"/>
                      <a:pt x="60" y="37136"/>
                      <a:pt x="36" y="37255"/>
                    </a:cubicBezTo>
                    <a:lnTo>
                      <a:pt x="6465" y="47137"/>
                    </a:lnTo>
                    <a:lnTo>
                      <a:pt x="0" y="57270"/>
                    </a:lnTo>
                    <a:cubicBezTo>
                      <a:pt x="72" y="57329"/>
                      <a:pt x="167" y="57377"/>
                      <a:pt x="250" y="57436"/>
                    </a:cubicBezTo>
                    <a:lnTo>
                      <a:pt x="6716" y="47304"/>
                    </a:lnTo>
                    <a:lnTo>
                      <a:pt x="17514" y="47923"/>
                    </a:lnTo>
                    <a:cubicBezTo>
                      <a:pt x="17622" y="47840"/>
                      <a:pt x="17741" y="47745"/>
                      <a:pt x="17848" y="47637"/>
                    </a:cubicBezTo>
                    <a:lnTo>
                      <a:pt x="6894" y="47018"/>
                    </a:lnTo>
                    <a:lnTo>
                      <a:pt x="9621" y="42744"/>
                    </a:lnTo>
                    <a:lnTo>
                      <a:pt x="23313" y="42565"/>
                    </a:lnTo>
                    <a:lnTo>
                      <a:pt x="23610" y="42268"/>
                    </a:lnTo>
                    <a:lnTo>
                      <a:pt x="9811" y="42446"/>
                    </a:lnTo>
                    <a:lnTo>
                      <a:pt x="9811" y="42446"/>
                    </a:lnTo>
                    <a:lnTo>
                      <a:pt x="14526" y="35041"/>
                    </a:lnTo>
                    <a:lnTo>
                      <a:pt x="30838" y="33790"/>
                    </a:lnTo>
                    <a:lnTo>
                      <a:pt x="31064" y="33469"/>
                    </a:lnTo>
                    <a:lnTo>
                      <a:pt x="14740" y="34719"/>
                    </a:lnTo>
                    <a:lnTo>
                      <a:pt x="16669" y="31683"/>
                    </a:lnTo>
                    <a:lnTo>
                      <a:pt x="33112" y="30290"/>
                    </a:lnTo>
                    <a:lnTo>
                      <a:pt x="33290" y="29980"/>
                    </a:lnTo>
                    <a:lnTo>
                      <a:pt x="33290" y="29980"/>
                    </a:lnTo>
                    <a:lnTo>
                      <a:pt x="16848" y="31373"/>
                    </a:lnTo>
                    <a:lnTo>
                      <a:pt x="21551" y="23992"/>
                    </a:lnTo>
                    <a:lnTo>
                      <a:pt x="36910" y="22110"/>
                    </a:lnTo>
                    <a:cubicBezTo>
                      <a:pt x="36957" y="22015"/>
                      <a:pt x="36981" y="21908"/>
                      <a:pt x="37029" y="21801"/>
                    </a:cubicBezTo>
                    <a:lnTo>
                      <a:pt x="37029" y="21801"/>
                    </a:lnTo>
                    <a:lnTo>
                      <a:pt x="21765" y="23658"/>
                    </a:lnTo>
                    <a:lnTo>
                      <a:pt x="23206" y="21420"/>
                    </a:lnTo>
                    <a:lnTo>
                      <a:pt x="37791" y="19539"/>
                    </a:lnTo>
                    <a:lnTo>
                      <a:pt x="37874" y="19229"/>
                    </a:lnTo>
                    <a:lnTo>
                      <a:pt x="37874" y="19229"/>
                    </a:lnTo>
                    <a:lnTo>
                      <a:pt x="23396" y="21086"/>
                    </a:lnTo>
                    <a:lnTo>
                      <a:pt x="23396" y="21086"/>
                    </a:lnTo>
                    <a:lnTo>
                      <a:pt x="28623" y="12883"/>
                    </a:lnTo>
                    <a:lnTo>
                      <a:pt x="39184" y="11490"/>
                    </a:lnTo>
                    <a:lnTo>
                      <a:pt x="39184" y="11192"/>
                    </a:lnTo>
                    <a:lnTo>
                      <a:pt x="28825" y="12562"/>
                    </a:lnTo>
                    <a:lnTo>
                      <a:pt x="30076" y="10609"/>
                    </a:lnTo>
                    <a:lnTo>
                      <a:pt x="39124" y="9276"/>
                    </a:lnTo>
                    <a:cubicBezTo>
                      <a:pt x="39112" y="9168"/>
                      <a:pt x="39112" y="9073"/>
                      <a:pt x="39101" y="8978"/>
                    </a:cubicBezTo>
                    <a:lnTo>
                      <a:pt x="30290" y="10288"/>
                    </a:lnTo>
                    <a:lnTo>
                      <a:pt x="35814" y="1620"/>
                    </a:lnTo>
                    <a:cubicBezTo>
                      <a:pt x="35731" y="1548"/>
                      <a:pt x="35660" y="1489"/>
                      <a:pt x="35588" y="1417"/>
                    </a:cubicBezTo>
                    <a:lnTo>
                      <a:pt x="30076" y="10049"/>
                    </a:lnTo>
                    <a:lnTo>
                      <a:pt x="2887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4" name="Google Shape;514;p36"/>
          <p:cNvGrpSpPr/>
          <p:nvPr/>
        </p:nvGrpSpPr>
        <p:grpSpPr>
          <a:xfrm>
            <a:off x="2665515" y="3750949"/>
            <a:ext cx="1407174" cy="885375"/>
            <a:chOff x="3760225" y="3729825"/>
            <a:chExt cx="1182400" cy="743950"/>
          </a:xfrm>
        </p:grpSpPr>
        <p:sp>
          <p:nvSpPr>
            <p:cNvPr id="515" name="Google Shape;515;p36"/>
            <p:cNvSpPr/>
            <p:nvPr/>
          </p:nvSpPr>
          <p:spPr>
            <a:xfrm>
              <a:off x="4370400" y="3729825"/>
              <a:ext cx="572225" cy="193050"/>
            </a:xfrm>
            <a:custGeom>
              <a:avLst/>
              <a:gdLst/>
              <a:ahLst/>
              <a:cxnLst/>
              <a:rect l="l" t="t" r="r" b="b"/>
              <a:pathLst>
                <a:path w="22889" h="7722" extrusionOk="0">
                  <a:moveTo>
                    <a:pt x="1" y="1"/>
                  </a:moveTo>
                  <a:lnTo>
                    <a:pt x="10882" y="5441"/>
                  </a:lnTo>
                  <a:lnTo>
                    <a:pt x="22889" y="7721"/>
                  </a:lnTo>
                  <a:lnTo>
                    <a:pt x="11855" y="26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4235150" y="3729825"/>
              <a:ext cx="407325" cy="533475"/>
            </a:xfrm>
            <a:custGeom>
              <a:avLst/>
              <a:gdLst/>
              <a:ahLst/>
              <a:cxnLst/>
              <a:rect l="l" t="t" r="r" b="b"/>
              <a:pathLst>
                <a:path w="16293" h="21339" extrusionOk="0">
                  <a:moveTo>
                    <a:pt x="5411" y="1"/>
                  </a:moveTo>
                  <a:lnTo>
                    <a:pt x="0" y="15928"/>
                  </a:lnTo>
                  <a:lnTo>
                    <a:pt x="10943" y="21338"/>
                  </a:lnTo>
                  <a:lnTo>
                    <a:pt x="16292" y="5441"/>
                  </a:lnTo>
                  <a:lnTo>
                    <a:pt x="541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4508700" y="3865850"/>
              <a:ext cx="433925" cy="455950"/>
            </a:xfrm>
            <a:custGeom>
              <a:avLst/>
              <a:gdLst/>
              <a:ahLst/>
              <a:cxnLst/>
              <a:rect l="l" t="t" r="r" b="b"/>
              <a:pathLst>
                <a:path w="17357" h="18238" extrusionOk="0">
                  <a:moveTo>
                    <a:pt x="5350" y="0"/>
                  </a:moveTo>
                  <a:lnTo>
                    <a:pt x="1" y="15897"/>
                  </a:lnTo>
                  <a:lnTo>
                    <a:pt x="11977" y="18238"/>
                  </a:lnTo>
                  <a:lnTo>
                    <a:pt x="17357" y="2280"/>
                  </a:lnTo>
                  <a:lnTo>
                    <a:pt x="53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3760225" y="3982100"/>
              <a:ext cx="602600" cy="73750"/>
            </a:xfrm>
            <a:custGeom>
              <a:avLst/>
              <a:gdLst/>
              <a:ahLst/>
              <a:cxnLst/>
              <a:rect l="l" t="t" r="r" b="b"/>
              <a:pathLst>
                <a:path w="24104" h="2950" extrusionOk="0">
                  <a:moveTo>
                    <a:pt x="11946" y="1"/>
                  </a:moveTo>
                  <a:lnTo>
                    <a:pt x="0" y="2372"/>
                  </a:lnTo>
                  <a:lnTo>
                    <a:pt x="12189" y="2949"/>
                  </a:lnTo>
                  <a:lnTo>
                    <a:pt x="24104" y="123"/>
                  </a:lnTo>
                  <a:lnTo>
                    <a:pt x="119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3760225" y="4041375"/>
              <a:ext cx="344250" cy="432400"/>
            </a:xfrm>
            <a:custGeom>
              <a:avLst/>
              <a:gdLst/>
              <a:ahLst/>
              <a:cxnLst/>
              <a:rect l="l" t="t" r="r" b="b"/>
              <a:pathLst>
                <a:path w="13770" h="17296" extrusionOk="0">
                  <a:moveTo>
                    <a:pt x="0" y="1"/>
                  </a:moveTo>
                  <a:lnTo>
                    <a:pt x="1550" y="16749"/>
                  </a:lnTo>
                  <a:lnTo>
                    <a:pt x="13769" y="17296"/>
                  </a:lnTo>
                  <a:lnTo>
                    <a:pt x="12189" y="5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4064925" y="3985150"/>
              <a:ext cx="336675" cy="488625"/>
            </a:xfrm>
            <a:custGeom>
              <a:avLst/>
              <a:gdLst/>
              <a:ahLst/>
              <a:cxnLst/>
              <a:rect l="l" t="t" r="r" b="b"/>
              <a:pathLst>
                <a:path w="13467" h="19545" extrusionOk="0">
                  <a:moveTo>
                    <a:pt x="11916" y="1"/>
                  </a:moveTo>
                  <a:lnTo>
                    <a:pt x="1" y="2767"/>
                  </a:lnTo>
                  <a:lnTo>
                    <a:pt x="1581" y="19545"/>
                  </a:lnTo>
                  <a:lnTo>
                    <a:pt x="13466" y="16749"/>
                  </a:lnTo>
                  <a:lnTo>
                    <a:pt x="119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A134D-F15D-7BF1-8A66-E91B995C1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F4DD8-5A4A-4879-BB95-96626FE0E42C}" type="datetimeFigureOut">
              <a:rPr lang="en-US"/>
              <a:pPr>
                <a:defRPr/>
              </a:pPr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3EA71-2007-7624-6A3C-F7BFAF90A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BBCDB-08BA-A616-86B0-C6243B6C6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7A718F-9C14-4A6E-AD2B-A5A91DF56F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20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0125" y="445025"/>
            <a:ext cx="7723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0125" y="1152475"/>
            <a:ext cx="7723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●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○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■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●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○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■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●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○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■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1" r:id="rId3"/>
    <p:sldLayoutId id="2147483667" r:id="rId4"/>
    <p:sldLayoutId id="2147483681" r:id="rId5"/>
    <p:sldLayoutId id="2147483682" r:id="rId6"/>
    <p:sldLayoutId id="214748368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15"/>
          <p:cNvGrpSpPr/>
          <p:nvPr/>
        </p:nvGrpSpPr>
        <p:grpSpPr>
          <a:xfrm rot="-1952464" flipH="1">
            <a:off x="2678734" y="-300764"/>
            <a:ext cx="842019" cy="1773637"/>
            <a:chOff x="4458800" y="2953350"/>
            <a:chExt cx="842025" cy="1773650"/>
          </a:xfrm>
        </p:grpSpPr>
        <p:sp>
          <p:nvSpPr>
            <p:cNvPr id="457" name="Google Shape;457;p15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rgbClr val="D64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rgbClr val="CFC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5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rgbClr val="CFC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rgbClr val="CFC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15"/>
          <p:cNvGrpSpPr/>
          <p:nvPr/>
        </p:nvGrpSpPr>
        <p:grpSpPr>
          <a:xfrm rot="-2166950" flipH="1">
            <a:off x="4751496" y="-243779"/>
            <a:ext cx="1391454" cy="1735017"/>
            <a:chOff x="2386975" y="3180875"/>
            <a:chExt cx="1391500" cy="1735075"/>
          </a:xfrm>
        </p:grpSpPr>
        <p:sp>
          <p:nvSpPr>
            <p:cNvPr id="479" name="Google Shape;479;p15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rgbClr val="F5A6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5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5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5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5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5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5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5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" name="Google Shape;501;p15"/>
          <p:cNvGrpSpPr/>
          <p:nvPr/>
        </p:nvGrpSpPr>
        <p:grpSpPr>
          <a:xfrm>
            <a:off x="3257927" y="-127475"/>
            <a:ext cx="1288450" cy="1640350"/>
            <a:chOff x="659300" y="3268175"/>
            <a:chExt cx="1288450" cy="1640350"/>
          </a:xfrm>
        </p:grpSpPr>
        <p:sp>
          <p:nvSpPr>
            <p:cNvPr id="502" name="Google Shape;502;p15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5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rgbClr val="F5A6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5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5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5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5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5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5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5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5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5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5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5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5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5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5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15"/>
          <p:cNvGrpSpPr/>
          <p:nvPr/>
        </p:nvGrpSpPr>
        <p:grpSpPr>
          <a:xfrm rot="1063801">
            <a:off x="6272908" y="-343770"/>
            <a:ext cx="1570468" cy="1800987"/>
            <a:chOff x="3056825" y="-2290075"/>
            <a:chExt cx="1465250" cy="1680325"/>
          </a:xfrm>
        </p:grpSpPr>
        <p:sp>
          <p:nvSpPr>
            <p:cNvPr id="526" name="Google Shape;526;p15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rgbClr val="A15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rgbClr val="A15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5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rgbClr val="D64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D64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rgbClr val="97C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rgbClr val="5E8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rgbClr val="A15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5"/>
          <p:cNvGrpSpPr/>
          <p:nvPr/>
        </p:nvGrpSpPr>
        <p:grpSpPr>
          <a:xfrm rot="-3626901" flipH="1">
            <a:off x="861822" y="1048558"/>
            <a:ext cx="670823" cy="1064441"/>
            <a:chOff x="4491600" y="1128725"/>
            <a:chExt cx="911950" cy="1447225"/>
          </a:xfrm>
        </p:grpSpPr>
        <p:sp>
          <p:nvSpPr>
            <p:cNvPr id="542" name="Google Shape;542;p15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15"/>
          <p:cNvGrpSpPr/>
          <p:nvPr/>
        </p:nvGrpSpPr>
        <p:grpSpPr>
          <a:xfrm>
            <a:off x="1063885" y="169636"/>
            <a:ext cx="1723720" cy="2159011"/>
            <a:chOff x="610625" y="938625"/>
            <a:chExt cx="1230350" cy="1541050"/>
          </a:xfrm>
        </p:grpSpPr>
        <p:sp>
          <p:nvSpPr>
            <p:cNvPr id="545" name="Google Shape;545;p15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CFC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rgbClr val="CFC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rgbClr val="CFC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5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5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" name="Google Shape;563;p15"/>
          <p:cNvGrpSpPr/>
          <p:nvPr/>
        </p:nvGrpSpPr>
        <p:grpSpPr>
          <a:xfrm>
            <a:off x="1260138" y="539400"/>
            <a:ext cx="6623713" cy="3734175"/>
            <a:chOff x="1260013" y="631275"/>
            <a:chExt cx="6623713" cy="3734175"/>
          </a:xfrm>
        </p:grpSpPr>
        <p:sp>
          <p:nvSpPr>
            <p:cNvPr id="564" name="Google Shape;564;p15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1365775" y="3608625"/>
              <a:ext cx="6397910" cy="70028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15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569" name="Google Shape;569;p15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15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15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2" name="Google Shape;572;p15"/>
          <p:cNvSpPr txBox="1">
            <a:spLocks noGrp="1"/>
          </p:cNvSpPr>
          <p:nvPr>
            <p:ph type="ctrTitle"/>
          </p:nvPr>
        </p:nvSpPr>
        <p:spPr>
          <a:xfrm>
            <a:off x="1547813" y="1721207"/>
            <a:ext cx="5878500" cy="5095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b="1" dirty="0">
                <a:latin typeface="+mj-lt"/>
              </a:rPr>
              <a:t>LĨNH VỰC PHÁT TRIỂN NHẬN THỨC</a:t>
            </a:r>
            <a:endParaRPr sz="1800" b="1" dirty="0">
              <a:latin typeface="+mj-lt"/>
            </a:endParaRPr>
          </a:p>
        </p:txBody>
      </p:sp>
      <p:sp>
        <p:nvSpPr>
          <p:cNvPr id="573" name="Google Shape;573;p15"/>
          <p:cNvSpPr txBox="1">
            <a:spLocks noGrp="1"/>
          </p:cNvSpPr>
          <p:nvPr>
            <p:ph type="subTitle" idx="1"/>
          </p:nvPr>
        </p:nvSpPr>
        <p:spPr>
          <a:xfrm>
            <a:off x="1547813" y="2083111"/>
            <a:ext cx="5878500" cy="4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+mj-lt"/>
              </a:rPr>
              <a:t>Đề tài: Ôn nhận biết, phân biệt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b="1" dirty="0">
                <a:latin typeface="+mj-lt"/>
              </a:rPr>
              <a:t> </a:t>
            </a:r>
            <a:r>
              <a:rPr lang="vi-VN" b="1" dirty="0">
                <a:latin typeface="+mj-lt"/>
              </a:rPr>
              <a:t>hình vuông, hình chữ nhật</a:t>
            </a:r>
            <a:endParaRPr b="1" dirty="0">
              <a:latin typeface="+mj-lt"/>
            </a:endParaRPr>
          </a:p>
        </p:txBody>
      </p:sp>
      <p:grpSp>
        <p:nvGrpSpPr>
          <p:cNvPr id="574" name="Google Shape;574;p15"/>
          <p:cNvGrpSpPr/>
          <p:nvPr/>
        </p:nvGrpSpPr>
        <p:grpSpPr>
          <a:xfrm>
            <a:off x="7546468" y="1026467"/>
            <a:ext cx="841496" cy="855191"/>
            <a:chOff x="5967275" y="1212450"/>
            <a:chExt cx="1139775" cy="1158325"/>
          </a:xfrm>
        </p:grpSpPr>
        <p:sp>
          <p:nvSpPr>
            <p:cNvPr id="575" name="Google Shape;575;p15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5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rgbClr val="CFC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5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5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rgbClr val="5E8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5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5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5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15"/>
          <p:cNvGrpSpPr/>
          <p:nvPr/>
        </p:nvGrpSpPr>
        <p:grpSpPr>
          <a:xfrm>
            <a:off x="719813" y="4423332"/>
            <a:ext cx="7711233" cy="792979"/>
            <a:chOff x="2602125" y="3941453"/>
            <a:chExt cx="3929091" cy="792979"/>
          </a:xfrm>
        </p:grpSpPr>
        <p:sp>
          <p:nvSpPr>
            <p:cNvPr id="583" name="Google Shape;583;p15"/>
            <p:cNvSpPr/>
            <p:nvPr/>
          </p:nvSpPr>
          <p:spPr>
            <a:xfrm>
              <a:off x="2612113" y="3972878"/>
              <a:ext cx="3887219" cy="730150"/>
            </a:xfrm>
            <a:custGeom>
              <a:avLst/>
              <a:gdLst/>
              <a:ahLst/>
              <a:cxnLst/>
              <a:rect l="l" t="t" r="r" b="b"/>
              <a:pathLst>
                <a:path w="186415" h="35015" extrusionOk="0">
                  <a:moveTo>
                    <a:pt x="93219" y="0"/>
                  </a:moveTo>
                  <a:cubicBezTo>
                    <a:pt x="41725" y="0"/>
                    <a:pt x="0" y="7852"/>
                    <a:pt x="0" y="17507"/>
                  </a:cubicBezTo>
                  <a:cubicBezTo>
                    <a:pt x="0" y="27162"/>
                    <a:pt x="41725" y="35014"/>
                    <a:pt x="93219" y="35014"/>
                  </a:cubicBezTo>
                  <a:cubicBezTo>
                    <a:pt x="144690" y="35014"/>
                    <a:pt x="186415" y="27162"/>
                    <a:pt x="186415" y="17507"/>
                  </a:cubicBezTo>
                  <a:cubicBezTo>
                    <a:pt x="186415" y="7852"/>
                    <a:pt x="144690" y="0"/>
                    <a:pt x="93219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5"/>
            <p:cNvSpPr/>
            <p:nvPr/>
          </p:nvSpPr>
          <p:spPr>
            <a:xfrm>
              <a:off x="2602125" y="3941453"/>
              <a:ext cx="3929091" cy="792979"/>
            </a:xfrm>
            <a:custGeom>
              <a:avLst/>
              <a:gdLst/>
              <a:ahLst/>
              <a:cxnLst/>
              <a:rect l="l" t="t" r="r" b="b"/>
              <a:pathLst>
                <a:path w="188423" h="38028" extrusionOk="0">
                  <a:moveTo>
                    <a:pt x="95707" y="1"/>
                  </a:moveTo>
                  <a:lnTo>
                    <a:pt x="95684" y="3037"/>
                  </a:lnTo>
                  <a:lnTo>
                    <a:pt x="96460" y="3037"/>
                  </a:lnTo>
                  <a:lnTo>
                    <a:pt x="96460" y="1"/>
                  </a:lnTo>
                  <a:close/>
                  <a:moveTo>
                    <a:pt x="89589" y="1"/>
                  </a:moveTo>
                  <a:lnTo>
                    <a:pt x="88836" y="24"/>
                  </a:lnTo>
                  <a:lnTo>
                    <a:pt x="88859" y="3059"/>
                  </a:lnTo>
                  <a:lnTo>
                    <a:pt x="89612" y="3059"/>
                  </a:lnTo>
                  <a:lnTo>
                    <a:pt x="89589" y="1"/>
                  </a:lnTo>
                  <a:close/>
                  <a:moveTo>
                    <a:pt x="102577" y="69"/>
                  </a:moveTo>
                  <a:lnTo>
                    <a:pt x="102531" y="3105"/>
                  </a:lnTo>
                  <a:lnTo>
                    <a:pt x="103285" y="3128"/>
                  </a:lnTo>
                  <a:lnTo>
                    <a:pt x="103330" y="92"/>
                  </a:lnTo>
                  <a:lnTo>
                    <a:pt x="102577" y="69"/>
                  </a:lnTo>
                  <a:close/>
                  <a:moveTo>
                    <a:pt x="82719" y="115"/>
                  </a:moveTo>
                  <a:lnTo>
                    <a:pt x="81966" y="138"/>
                  </a:lnTo>
                  <a:lnTo>
                    <a:pt x="82034" y="3173"/>
                  </a:lnTo>
                  <a:lnTo>
                    <a:pt x="82787" y="3151"/>
                  </a:lnTo>
                  <a:lnTo>
                    <a:pt x="82719" y="115"/>
                  </a:lnTo>
                  <a:close/>
                  <a:moveTo>
                    <a:pt x="109447" y="252"/>
                  </a:moveTo>
                  <a:lnTo>
                    <a:pt x="109356" y="3288"/>
                  </a:lnTo>
                  <a:lnTo>
                    <a:pt x="110109" y="3310"/>
                  </a:lnTo>
                  <a:lnTo>
                    <a:pt x="110201" y="275"/>
                  </a:lnTo>
                  <a:lnTo>
                    <a:pt x="109447" y="252"/>
                  </a:lnTo>
                  <a:close/>
                  <a:moveTo>
                    <a:pt x="75849" y="320"/>
                  </a:moveTo>
                  <a:lnTo>
                    <a:pt x="75095" y="343"/>
                  </a:lnTo>
                  <a:lnTo>
                    <a:pt x="75209" y="3379"/>
                  </a:lnTo>
                  <a:lnTo>
                    <a:pt x="75963" y="3356"/>
                  </a:lnTo>
                  <a:lnTo>
                    <a:pt x="75849" y="320"/>
                  </a:lnTo>
                  <a:close/>
                  <a:moveTo>
                    <a:pt x="116318" y="503"/>
                  </a:moveTo>
                  <a:lnTo>
                    <a:pt x="116158" y="3561"/>
                  </a:lnTo>
                  <a:lnTo>
                    <a:pt x="116934" y="3584"/>
                  </a:lnTo>
                  <a:lnTo>
                    <a:pt x="117071" y="549"/>
                  </a:lnTo>
                  <a:lnTo>
                    <a:pt x="116318" y="503"/>
                  </a:lnTo>
                  <a:close/>
                  <a:moveTo>
                    <a:pt x="69001" y="617"/>
                  </a:moveTo>
                  <a:lnTo>
                    <a:pt x="68225" y="663"/>
                  </a:lnTo>
                  <a:lnTo>
                    <a:pt x="68385" y="3698"/>
                  </a:lnTo>
                  <a:lnTo>
                    <a:pt x="69138" y="3653"/>
                  </a:lnTo>
                  <a:lnTo>
                    <a:pt x="69001" y="617"/>
                  </a:lnTo>
                  <a:close/>
                  <a:moveTo>
                    <a:pt x="123165" y="891"/>
                  </a:moveTo>
                  <a:lnTo>
                    <a:pt x="122983" y="3927"/>
                  </a:lnTo>
                  <a:lnTo>
                    <a:pt x="123736" y="3972"/>
                  </a:lnTo>
                  <a:lnTo>
                    <a:pt x="123941" y="937"/>
                  </a:lnTo>
                  <a:lnTo>
                    <a:pt x="123165" y="891"/>
                  </a:lnTo>
                  <a:close/>
                  <a:moveTo>
                    <a:pt x="62131" y="1028"/>
                  </a:moveTo>
                  <a:lnTo>
                    <a:pt x="61377" y="1074"/>
                  </a:lnTo>
                  <a:lnTo>
                    <a:pt x="61583" y="4109"/>
                  </a:lnTo>
                  <a:lnTo>
                    <a:pt x="62336" y="4064"/>
                  </a:lnTo>
                  <a:lnTo>
                    <a:pt x="62131" y="1028"/>
                  </a:lnTo>
                  <a:close/>
                  <a:moveTo>
                    <a:pt x="130036" y="1370"/>
                  </a:moveTo>
                  <a:lnTo>
                    <a:pt x="129785" y="4406"/>
                  </a:lnTo>
                  <a:lnTo>
                    <a:pt x="130538" y="4475"/>
                  </a:lnTo>
                  <a:lnTo>
                    <a:pt x="130789" y="1439"/>
                  </a:lnTo>
                  <a:lnTo>
                    <a:pt x="130036" y="1370"/>
                  </a:lnTo>
                  <a:close/>
                  <a:moveTo>
                    <a:pt x="55260" y="1530"/>
                  </a:moveTo>
                  <a:lnTo>
                    <a:pt x="54507" y="1599"/>
                  </a:lnTo>
                  <a:lnTo>
                    <a:pt x="54781" y="4634"/>
                  </a:lnTo>
                  <a:lnTo>
                    <a:pt x="55534" y="4566"/>
                  </a:lnTo>
                  <a:lnTo>
                    <a:pt x="55260" y="1530"/>
                  </a:lnTo>
                  <a:close/>
                  <a:moveTo>
                    <a:pt x="136883" y="1964"/>
                  </a:moveTo>
                  <a:lnTo>
                    <a:pt x="136587" y="4999"/>
                  </a:lnTo>
                  <a:lnTo>
                    <a:pt x="137340" y="5068"/>
                  </a:lnTo>
                  <a:lnTo>
                    <a:pt x="137637" y="2055"/>
                  </a:lnTo>
                  <a:lnTo>
                    <a:pt x="136883" y="1964"/>
                  </a:lnTo>
                  <a:close/>
                  <a:moveTo>
                    <a:pt x="48413" y="2192"/>
                  </a:moveTo>
                  <a:lnTo>
                    <a:pt x="47659" y="2260"/>
                  </a:lnTo>
                  <a:lnTo>
                    <a:pt x="47979" y="5296"/>
                  </a:lnTo>
                  <a:lnTo>
                    <a:pt x="48732" y="5205"/>
                  </a:lnTo>
                  <a:lnTo>
                    <a:pt x="48413" y="2192"/>
                  </a:lnTo>
                  <a:close/>
                  <a:moveTo>
                    <a:pt x="143731" y="2717"/>
                  </a:moveTo>
                  <a:lnTo>
                    <a:pt x="143366" y="5730"/>
                  </a:lnTo>
                  <a:lnTo>
                    <a:pt x="144119" y="5821"/>
                  </a:lnTo>
                  <a:lnTo>
                    <a:pt x="144484" y="2808"/>
                  </a:lnTo>
                  <a:lnTo>
                    <a:pt x="143731" y="2717"/>
                  </a:lnTo>
                  <a:close/>
                  <a:moveTo>
                    <a:pt x="41588" y="2968"/>
                  </a:moveTo>
                  <a:lnTo>
                    <a:pt x="40835" y="3059"/>
                  </a:lnTo>
                  <a:lnTo>
                    <a:pt x="41223" y="6095"/>
                  </a:lnTo>
                  <a:lnTo>
                    <a:pt x="41953" y="5981"/>
                  </a:lnTo>
                  <a:lnTo>
                    <a:pt x="41588" y="2968"/>
                  </a:lnTo>
                  <a:close/>
                  <a:moveTo>
                    <a:pt x="150556" y="3607"/>
                  </a:moveTo>
                  <a:lnTo>
                    <a:pt x="150122" y="6620"/>
                  </a:lnTo>
                  <a:lnTo>
                    <a:pt x="150875" y="6734"/>
                  </a:lnTo>
                  <a:lnTo>
                    <a:pt x="151309" y="3721"/>
                  </a:lnTo>
                  <a:lnTo>
                    <a:pt x="150556" y="3607"/>
                  </a:lnTo>
                  <a:close/>
                  <a:moveTo>
                    <a:pt x="34763" y="3927"/>
                  </a:moveTo>
                  <a:lnTo>
                    <a:pt x="34010" y="4041"/>
                  </a:lnTo>
                  <a:lnTo>
                    <a:pt x="34466" y="7031"/>
                  </a:lnTo>
                  <a:lnTo>
                    <a:pt x="35219" y="6917"/>
                  </a:lnTo>
                  <a:lnTo>
                    <a:pt x="34763" y="3927"/>
                  </a:lnTo>
                  <a:close/>
                  <a:moveTo>
                    <a:pt x="157358" y="4680"/>
                  </a:moveTo>
                  <a:lnTo>
                    <a:pt x="156856" y="7693"/>
                  </a:lnTo>
                  <a:lnTo>
                    <a:pt x="157586" y="7830"/>
                  </a:lnTo>
                  <a:lnTo>
                    <a:pt x="158134" y="4817"/>
                  </a:lnTo>
                  <a:lnTo>
                    <a:pt x="157358" y="4680"/>
                  </a:lnTo>
                  <a:close/>
                  <a:moveTo>
                    <a:pt x="27961" y="5068"/>
                  </a:moveTo>
                  <a:lnTo>
                    <a:pt x="27208" y="5205"/>
                  </a:lnTo>
                  <a:lnTo>
                    <a:pt x="27756" y="8195"/>
                  </a:lnTo>
                  <a:lnTo>
                    <a:pt x="28509" y="8058"/>
                  </a:lnTo>
                  <a:lnTo>
                    <a:pt x="27961" y="5068"/>
                  </a:lnTo>
                  <a:close/>
                  <a:moveTo>
                    <a:pt x="164160" y="6004"/>
                  </a:moveTo>
                  <a:lnTo>
                    <a:pt x="163521" y="8971"/>
                  </a:lnTo>
                  <a:lnTo>
                    <a:pt x="164251" y="9131"/>
                  </a:lnTo>
                  <a:lnTo>
                    <a:pt x="164913" y="6164"/>
                  </a:lnTo>
                  <a:lnTo>
                    <a:pt x="164160" y="6004"/>
                  </a:lnTo>
                  <a:close/>
                  <a:moveTo>
                    <a:pt x="21182" y="6460"/>
                  </a:moveTo>
                  <a:lnTo>
                    <a:pt x="20429" y="6620"/>
                  </a:lnTo>
                  <a:lnTo>
                    <a:pt x="21136" y="9587"/>
                  </a:lnTo>
                  <a:lnTo>
                    <a:pt x="21867" y="9428"/>
                  </a:lnTo>
                  <a:lnTo>
                    <a:pt x="21182" y="6460"/>
                  </a:lnTo>
                  <a:close/>
                  <a:moveTo>
                    <a:pt x="170893" y="7624"/>
                  </a:moveTo>
                  <a:lnTo>
                    <a:pt x="170094" y="10569"/>
                  </a:lnTo>
                  <a:cubicBezTo>
                    <a:pt x="170345" y="10637"/>
                    <a:pt x="170574" y="10706"/>
                    <a:pt x="170825" y="10774"/>
                  </a:cubicBezTo>
                  <a:lnTo>
                    <a:pt x="171646" y="7830"/>
                  </a:lnTo>
                  <a:cubicBezTo>
                    <a:pt x="171395" y="7761"/>
                    <a:pt x="171144" y="7693"/>
                    <a:pt x="170893" y="7624"/>
                  </a:cubicBezTo>
                  <a:close/>
                  <a:moveTo>
                    <a:pt x="14471" y="8195"/>
                  </a:moveTo>
                  <a:cubicBezTo>
                    <a:pt x="14220" y="8286"/>
                    <a:pt x="13969" y="8355"/>
                    <a:pt x="13718" y="8423"/>
                  </a:cubicBezTo>
                  <a:lnTo>
                    <a:pt x="14608" y="11345"/>
                  </a:lnTo>
                  <a:cubicBezTo>
                    <a:pt x="14836" y="11276"/>
                    <a:pt x="15088" y="11185"/>
                    <a:pt x="15316" y="11117"/>
                  </a:cubicBezTo>
                  <a:lnTo>
                    <a:pt x="14471" y="8195"/>
                  </a:lnTo>
                  <a:close/>
                  <a:moveTo>
                    <a:pt x="177558" y="9747"/>
                  </a:moveTo>
                  <a:lnTo>
                    <a:pt x="176485" y="12600"/>
                  </a:lnTo>
                  <a:cubicBezTo>
                    <a:pt x="176714" y="12669"/>
                    <a:pt x="176942" y="12760"/>
                    <a:pt x="177170" y="12851"/>
                  </a:cubicBezTo>
                  <a:lnTo>
                    <a:pt x="178289" y="10021"/>
                  </a:lnTo>
                  <a:cubicBezTo>
                    <a:pt x="178037" y="9930"/>
                    <a:pt x="177809" y="9838"/>
                    <a:pt x="177558" y="9747"/>
                  </a:cubicBezTo>
                  <a:close/>
                  <a:moveTo>
                    <a:pt x="7829" y="10523"/>
                  </a:moveTo>
                  <a:cubicBezTo>
                    <a:pt x="7601" y="10637"/>
                    <a:pt x="7350" y="10751"/>
                    <a:pt x="7122" y="10843"/>
                  </a:cubicBezTo>
                  <a:lnTo>
                    <a:pt x="8354" y="13627"/>
                  </a:lnTo>
                  <a:cubicBezTo>
                    <a:pt x="8582" y="13536"/>
                    <a:pt x="8788" y="13422"/>
                    <a:pt x="9016" y="13331"/>
                  </a:cubicBezTo>
                  <a:lnTo>
                    <a:pt x="7829" y="10523"/>
                  </a:lnTo>
                  <a:close/>
                  <a:moveTo>
                    <a:pt x="184018" y="12829"/>
                  </a:moveTo>
                  <a:lnTo>
                    <a:pt x="182351" y="15385"/>
                  </a:lnTo>
                  <a:cubicBezTo>
                    <a:pt x="182557" y="15522"/>
                    <a:pt x="182762" y="15659"/>
                    <a:pt x="182945" y="15773"/>
                  </a:cubicBezTo>
                  <a:lnTo>
                    <a:pt x="184702" y="13308"/>
                  </a:lnTo>
                  <a:cubicBezTo>
                    <a:pt x="184474" y="13148"/>
                    <a:pt x="184246" y="12988"/>
                    <a:pt x="184018" y="12829"/>
                  </a:cubicBezTo>
                  <a:close/>
                  <a:moveTo>
                    <a:pt x="1529" y="14198"/>
                  </a:moveTo>
                  <a:cubicBezTo>
                    <a:pt x="1301" y="14403"/>
                    <a:pt x="1096" y="14609"/>
                    <a:pt x="890" y="14814"/>
                  </a:cubicBezTo>
                  <a:lnTo>
                    <a:pt x="3081" y="16937"/>
                  </a:lnTo>
                  <a:cubicBezTo>
                    <a:pt x="3218" y="16777"/>
                    <a:pt x="3378" y="16640"/>
                    <a:pt x="3538" y="16481"/>
                  </a:cubicBezTo>
                  <a:lnTo>
                    <a:pt x="1529" y="14198"/>
                  </a:lnTo>
                  <a:close/>
                  <a:moveTo>
                    <a:pt x="185364" y="19014"/>
                  </a:moveTo>
                  <a:cubicBezTo>
                    <a:pt x="185364" y="19151"/>
                    <a:pt x="185364" y="19288"/>
                    <a:pt x="185319" y="19425"/>
                  </a:cubicBezTo>
                  <a:lnTo>
                    <a:pt x="188286" y="20087"/>
                  </a:lnTo>
                  <a:cubicBezTo>
                    <a:pt x="188377" y="19722"/>
                    <a:pt x="188423" y="19379"/>
                    <a:pt x="188423" y="19014"/>
                  </a:cubicBezTo>
                  <a:close/>
                  <a:moveTo>
                    <a:pt x="2511" y="20407"/>
                  </a:moveTo>
                  <a:lnTo>
                    <a:pt x="0" y="22141"/>
                  </a:lnTo>
                  <a:cubicBezTo>
                    <a:pt x="183" y="22392"/>
                    <a:pt x="365" y="22643"/>
                    <a:pt x="571" y="22872"/>
                  </a:cubicBezTo>
                  <a:lnTo>
                    <a:pt x="2876" y="20863"/>
                  </a:lnTo>
                  <a:cubicBezTo>
                    <a:pt x="2739" y="20726"/>
                    <a:pt x="2625" y="20566"/>
                    <a:pt x="2511" y="20407"/>
                  </a:cubicBezTo>
                  <a:close/>
                  <a:moveTo>
                    <a:pt x="182055" y="22826"/>
                  </a:moveTo>
                  <a:cubicBezTo>
                    <a:pt x="181872" y="22940"/>
                    <a:pt x="181667" y="23077"/>
                    <a:pt x="181438" y="23191"/>
                  </a:cubicBezTo>
                  <a:lnTo>
                    <a:pt x="182945" y="25839"/>
                  </a:lnTo>
                  <a:cubicBezTo>
                    <a:pt x="183196" y="25702"/>
                    <a:pt x="183424" y="25565"/>
                    <a:pt x="183652" y="25428"/>
                  </a:cubicBezTo>
                  <a:lnTo>
                    <a:pt x="182055" y="22826"/>
                  </a:lnTo>
                  <a:close/>
                  <a:moveTo>
                    <a:pt x="7350" y="23944"/>
                  </a:moveTo>
                  <a:lnTo>
                    <a:pt x="6026" y="26683"/>
                  </a:lnTo>
                  <a:cubicBezTo>
                    <a:pt x="6254" y="26798"/>
                    <a:pt x="6505" y="26912"/>
                    <a:pt x="6734" y="27003"/>
                  </a:cubicBezTo>
                  <a:lnTo>
                    <a:pt x="8012" y="24241"/>
                  </a:lnTo>
                  <a:cubicBezTo>
                    <a:pt x="7783" y="24150"/>
                    <a:pt x="7578" y="24036"/>
                    <a:pt x="7350" y="23944"/>
                  </a:cubicBezTo>
                  <a:close/>
                  <a:moveTo>
                    <a:pt x="176120" y="25565"/>
                  </a:moveTo>
                  <a:cubicBezTo>
                    <a:pt x="175892" y="25656"/>
                    <a:pt x="175664" y="25725"/>
                    <a:pt x="175435" y="25816"/>
                  </a:cubicBezTo>
                  <a:lnTo>
                    <a:pt x="176440" y="28692"/>
                  </a:lnTo>
                  <a:cubicBezTo>
                    <a:pt x="176691" y="28601"/>
                    <a:pt x="176942" y="28510"/>
                    <a:pt x="177170" y="28418"/>
                  </a:cubicBezTo>
                  <a:lnTo>
                    <a:pt x="176120" y="25565"/>
                  </a:lnTo>
                  <a:close/>
                  <a:moveTo>
                    <a:pt x="13535" y="26341"/>
                  </a:moveTo>
                  <a:lnTo>
                    <a:pt x="12600" y="29240"/>
                  </a:lnTo>
                  <a:cubicBezTo>
                    <a:pt x="12851" y="29331"/>
                    <a:pt x="13079" y="29400"/>
                    <a:pt x="13330" y="29491"/>
                  </a:cubicBezTo>
                  <a:lnTo>
                    <a:pt x="14243" y="26569"/>
                  </a:lnTo>
                  <a:cubicBezTo>
                    <a:pt x="13992" y="26501"/>
                    <a:pt x="13764" y="26432"/>
                    <a:pt x="13535" y="26341"/>
                  </a:cubicBezTo>
                  <a:close/>
                  <a:moveTo>
                    <a:pt x="169729" y="27574"/>
                  </a:moveTo>
                  <a:cubicBezTo>
                    <a:pt x="169478" y="27619"/>
                    <a:pt x="169250" y="27688"/>
                    <a:pt x="168999" y="27756"/>
                  </a:cubicBezTo>
                  <a:lnTo>
                    <a:pt x="169752" y="30701"/>
                  </a:lnTo>
                  <a:cubicBezTo>
                    <a:pt x="170003" y="30632"/>
                    <a:pt x="170254" y="30564"/>
                    <a:pt x="170505" y="30495"/>
                  </a:cubicBezTo>
                  <a:lnTo>
                    <a:pt x="169729" y="27574"/>
                  </a:lnTo>
                  <a:close/>
                  <a:moveTo>
                    <a:pt x="20018" y="28167"/>
                  </a:moveTo>
                  <a:lnTo>
                    <a:pt x="19287" y="31134"/>
                  </a:lnTo>
                  <a:cubicBezTo>
                    <a:pt x="19539" y="31180"/>
                    <a:pt x="19790" y="31249"/>
                    <a:pt x="20041" y="31317"/>
                  </a:cubicBezTo>
                  <a:lnTo>
                    <a:pt x="20748" y="28350"/>
                  </a:lnTo>
                  <a:lnTo>
                    <a:pt x="20018" y="28167"/>
                  </a:lnTo>
                  <a:close/>
                  <a:moveTo>
                    <a:pt x="163133" y="29126"/>
                  </a:moveTo>
                  <a:cubicBezTo>
                    <a:pt x="162881" y="29171"/>
                    <a:pt x="162653" y="29240"/>
                    <a:pt x="162402" y="29286"/>
                  </a:cubicBezTo>
                  <a:lnTo>
                    <a:pt x="163018" y="32276"/>
                  </a:lnTo>
                  <a:cubicBezTo>
                    <a:pt x="163269" y="32207"/>
                    <a:pt x="163521" y="32162"/>
                    <a:pt x="163772" y="32116"/>
                  </a:cubicBezTo>
                  <a:lnTo>
                    <a:pt x="163133" y="29126"/>
                  </a:lnTo>
                  <a:close/>
                  <a:moveTo>
                    <a:pt x="26637" y="29628"/>
                  </a:moveTo>
                  <a:lnTo>
                    <a:pt x="26067" y="32595"/>
                  </a:lnTo>
                  <a:cubicBezTo>
                    <a:pt x="26318" y="32664"/>
                    <a:pt x="26569" y="32709"/>
                    <a:pt x="26820" y="32755"/>
                  </a:cubicBezTo>
                  <a:lnTo>
                    <a:pt x="27390" y="29765"/>
                  </a:lnTo>
                  <a:cubicBezTo>
                    <a:pt x="27139" y="29719"/>
                    <a:pt x="26888" y="29674"/>
                    <a:pt x="26637" y="29628"/>
                  </a:cubicBezTo>
                  <a:close/>
                  <a:moveTo>
                    <a:pt x="156468" y="30404"/>
                  </a:moveTo>
                  <a:lnTo>
                    <a:pt x="155714" y="30541"/>
                  </a:lnTo>
                  <a:lnTo>
                    <a:pt x="156216" y="33531"/>
                  </a:lnTo>
                  <a:lnTo>
                    <a:pt x="156970" y="33394"/>
                  </a:lnTo>
                  <a:lnTo>
                    <a:pt x="156468" y="30404"/>
                  </a:lnTo>
                  <a:close/>
                  <a:moveTo>
                    <a:pt x="33348" y="30815"/>
                  </a:moveTo>
                  <a:lnTo>
                    <a:pt x="32846" y="33805"/>
                  </a:lnTo>
                  <a:lnTo>
                    <a:pt x="33622" y="33942"/>
                  </a:lnTo>
                  <a:lnTo>
                    <a:pt x="34078" y="30929"/>
                  </a:lnTo>
                  <a:lnTo>
                    <a:pt x="33348" y="30815"/>
                  </a:lnTo>
                  <a:close/>
                  <a:moveTo>
                    <a:pt x="149734" y="31454"/>
                  </a:moveTo>
                  <a:lnTo>
                    <a:pt x="148981" y="31568"/>
                  </a:lnTo>
                  <a:lnTo>
                    <a:pt x="149415" y="34581"/>
                  </a:lnTo>
                  <a:lnTo>
                    <a:pt x="150168" y="34467"/>
                  </a:lnTo>
                  <a:lnTo>
                    <a:pt x="149734" y="31454"/>
                  </a:lnTo>
                  <a:close/>
                  <a:moveTo>
                    <a:pt x="40081" y="31796"/>
                  </a:moveTo>
                  <a:lnTo>
                    <a:pt x="39670" y="34809"/>
                  </a:lnTo>
                  <a:lnTo>
                    <a:pt x="40424" y="34923"/>
                  </a:lnTo>
                  <a:lnTo>
                    <a:pt x="40835" y="31888"/>
                  </a:lnTo>
                  <a:lnTo>
                    <a:pt x="40081" y="31796"/>
                  </a:lnTo>
                  <a:close/>
                  <a:moveTo>
                    <a:pt x="142978" y="32344"/>
                  </a:moveTo>
                  <a:lnTo>
                    <a:pt x="142225" y="32435"/>
                  </a:lnTo>
                  <a:lnTo>
                    <a:pt x="142567" y="35448"/>
                  </a:lnTo>
                  <a:lnTo>
                    <a:pt x="143343" y="35357"/>
                  </a:lnTo>
                  <a:lnTo>
                    <a:pt x="142978" y="32344"/>
                  </a:lnTo>
                  <a:close/>
                  <a:moveTo>
                    <a:pt x="46838" y="32618"/>
                  </a:moveTo>
                  <a:lnTo>
                    <a:pt x="46518" y="35631"/>
                  </a:lnTo>
                  <a:lnTo>
                    <a:pt x="47271" y="35722"/>
                  </a:lnTo>
                  <a:lnTo>
                    <a:pt x="47591" y="32687"/>
                  </a:lnTo>
                  <a:lnTo>
                    <a:pt x="46838" y="32618"/>
                  </a:lnTo>
                  <a:close/>
                  <a:moveTo>
                    <a:pt x="136199" y="33052"/>
                  </a:moveTo>
                  <a:lnTo>
                    <a:pt x="135445" y="33143"/>
                  </a:lnTo>
                  <a:lnTo>
                    <a:pt x="135742" y="36156"/>
                  </a:lnTo>
                  <a:lnTo>
                    <a:pt x="136495" y="36087"/>
                  </a:lnTo>
                  <a:lnTo>
                    <a:pt x="136199" y="33052"/>
                  </a:lnTo>
                  <a:close/>
                  <a:moveTo>
                    <a:pt x="53640" y="33280"/>
                  </a:moveTo>
                  <a:lnTo>
                    <a:pt x="53366" y="36316"/>
                  </a:lnTo>
                  <a:lnTo>
                    <a:pt x="54119" y="36384"/>
                  </a:lnTo>
                  <a:lnTo>
                    <a:pt x="54393" y="33348"/>
                  </a:lnTo>
                  <a:lnTo>
                    <a:pt x="53640" y="33280"/>
                  </a:lnTo>
                  <a:close/>
                  <a:moveTo>
                    <a:pt x="129397" y="33645"/>
                  </a:moveTo>
                  <a:lnTo>
                    <a:pt x="128643" y="33714"/>
                  </a:lnTo>
                  <a:lnTo>
                    <a:pt x="128872" y="36749"/>
                  </a:lnTo>
                  <a:lnTo>
                    <a:pt x="129648" y="36681"/>
                  </a:lnTo>
                  <a:lnTo>
                    <a:pt x="129397" y="33645"/>
                  </a:lnTo>
                  <a:close/>
                  <a:moveTo>
                    <a:pt x="60441" y="33851"/>
                  </a:moveTo>
                  <a:lnTo>
                    <a:pt x="60213" y="36886"/>
                  </a:lnTo>
                  <a:lnTo>
                    <a:pt x="60966" y="36932"/>
                  </a:lnTo>
                  <a:lnTo>
                    <a:pt x="61195" y="33896"/>
                  </a:lnTo>
                  <a:lnTo>
                    <a:pt x="60441" y="33851"/>
                  </a:lnTo>
                  <a:close/>
                  <a:moveTo>
                    <a:pt x="122595" y="34125"/>
                  </a:moveTo>
                  <a:lnTo>
                    <a:pt x="121842" y="34170"/>
                  </a:lnTo>
                  <a:lnTo>
                    <a:pt x="122024" y="37206"/>
                  </a:lnTo>
                  <a:lnTo>
                    <a:pt x="122777" y="37160"/>
                  </a:lnTo>
                  <a:lnTo>
                    <a:pt x="122595" y="34125"/>
                  </a:lnTo>
                  <a:close/>
                  <a:moveTo>
                    <a:pt x="67243" y="34284"/>
                  </a:moveTo>
                  <a:lnTo>
                    <a:pt x="67084" y="37320"/>
                  </a:lnTo>
                  <a:lnTo>
                    <a:pt x="67837" y="37366"/>
                  </a:lnTo>
                  <a:lnTo>
                    <a:pt x="67997" y="34307"/>
                  </a:lnTo>
                  <a:lnTo>
                    <a:pt x="67243" y="34284"/>
                  </a:lnTo>
                  <a:close/>
                  <a:moveTo>
                    <a:pt x="115770" y="34490"/>
                  </a:moveTo>
                  <a:lnTo>
                    <a:pt x="115017" y="34535"/>
                  </a:lnTo>
                  <a:lnTo>
                    <a:pt x="115154" y="37571"/>
                  </a:lnTo>
                  <a:lnTo>
                    <a:pt x="115907" y="37525"/>
                  </a:lnTo>
                  <a:lnTo>
                    <a:pt x="115770" y="34490"/>
                  </a:lnTo>
                  <a:close/>
                  <a:moveTo>
                    <a:pt x="74068" y="34604"/>
                  </a:moveTo>
                  <a:lnTo>
                    <a:pt x="73931" y="37640"/>
                  </a:lnTo>
                  <a:lnTo>
                    <a:pt x="74707" y="37662"/>
                  </a:lnTo>
                  <a:lnTo>
                    <a:pt x="74821" y="34627"/>
                  </a:lnTo>
                  <a:lnTo>
                    <a:pt x="74068" y="34604"/>
                  </a:lnTo>
                  <a:close/>
                  <a:moveTo>
                    <a:pt x="108945" y="34764"/>
                  </a:moveTo>
                  <a:lnTo>
                    <a:pt x="108192" y="34786"/>
                  </a:lnTo>
                  <a:lnTo>
                    <a:pt x="108283" y="37822"/>
                  </a:lnTo>
                  <a:lnTo>
                    <a:pt x="109059" y="37799"/>
                  </a:lnTo>
                  <a:lnTo>
                    <a:pt x="108945" y="34764"/>
                  </a:lnTo>
                  <a:close/>
                  <a:moveTo>
                    <a:pt x="80893" y="34832"/>
                  </a:moveTo>
                  <a:lnTo>
                    <a:pt x="80802" y="37868"/>
                  </a:lnTo>
                  <a:lnTo>
                    <a:pt x="81578" y="37891"/>
                  </a:lnTo>
                  <a:lnTo>
                    <a:pt x="81646" y="34855"/>
                  </a:lnTo>
                  <a:lnTo>
                    <a:pt x="80893" y="34832"/>
                  </a:lnTo>
                  <a:close/>
                  <a:moveTo>
                    <a:pt x="101367" y="34923"/>
                  </a:moveTo>
                  <a:lnTo>
                    <a:pt x="101413" y="37982"/>
                  </a:lnTo>
                  <a:lnTo>
                    <a:pt x="102189" y="37959"/>
                  </a:lnTo>
                  <a:lnTo>
                    <a:pt x="102120" y="34923"/>
                  </a:lnTo>
                  <a:close/>
                  <a:moveTo>
                    <a:pt x="87718" y="34946"/>
                  </a:moveTo>
                  <a:lnTo>
                    <a:pt x="87672" y="38005"/>
                  </a:lnTo>
                  <a:lnTo>
                    <a:pt x="88448" y="38005"/>
                  </a:lnTo>
                  <a:lnTo>
                    <a:pt x="88471" y="34969"/>
                  </a:lnTo>
                  <a:lnTo>
                    <a:pt x="87718" y="34946"/>
                  </a:lnTo>
                  <a:close/>
                  <a:moveTo>
                    <a:pt x="94542" y="34992"/>
                  </a:moveTo>
                  <a:lnTo>
                    <a:pt x="94542" y="38028"/>
                  </a:lnTo>
                  <a:lnTo>
                    <a:pt x="95319" y="38028"/>
                  </a:lnTo>
                  <a:lnTo>
                    <a:pt x="95296" y="34992"/>
                  </a:ln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5"/>
            <p:cNvSpPr/>
            <p:nvPr/>
          </p:nvSpPr>
          <p:spPr>
            <a:xfrm>
              <a:off x="2823432" y="4012852"/>
              <a:ext cx="3464580" cy="650181"/>
            </a:xfrm>
            <a:custGeom>
              <a:avLst/>
              <a:gdLst/>
              <a:ahLst/>
              <a:cxnLst/>
              <a:rect l="l" t="t" r="r" b="b"/>
              <a:pathLst>
                <a:path w="166147" h="31180" fill="none" extrusionOk="0">
                  <a:moveTo>
                    <a:pt x="166146" y="15590"/>
                  </a:moveTo>
                  <a:cubicBezTo>
                    <a:pt x="166146" y="24195"/>
                    <a:pt x="128964" y="31180"/>
                    <a:pt x="83085" y="31180"/>
                  </a:cubicBezTo>
                  <a:cubicBezTo>
                    <a:pt x="37206" y="31180"/>
                    <a:pt x="1" y="24195"/>
                    <a:pt x="1" y="15590"/>
                  </a:cubicBezTo>
                  <a:cubicBezTo>
                    <a:pt x="1" y="6985"/>
                    <a:pt x="37206" y="1"/>
                    <a:pt x="83085" y="1"/>
                  </a:cubicBezTo>
                  <a:cubicBezTo>
                    <a:pt x="128964" y="1"/>
                    <a:pt x="166146" y="6985"/>
                    <a:pt x="166146" y="15590"/>
                  </a:cubicBezTo>
                  <a:close/>
                </a:path>
              </a:pathLst>
            </a:custGeom>
            <a:solidFill>
              <a:srgbClr val="ED8FBF"/>
            </a:solidFill>
            <a:ln w="9700" cap="flat" cmpd="sng">
              <a:solidFill>
                <a:srgbClr val="FFB9BD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5"/>
            <p:cNvSpPr/>
            <p:nvPr/>
          </p:nvSpPr>
          <p:spPr>
            <a:xfrm>
              <a:off x="3020489" y="4049511"/>
              <a:ext cx="3070468" cy="576884"/>
            </a:xfrm>
            <a:custGeom>
              <a:avLst/>
              <a:gdLst/>
              <a:ahLst/>
              <a:cxnLst/>
              <a:rect l="l" t="t" r="r" b="b"/>
              <a:pathLst>
                <a:path w="147247" h="27665" fill="none" extrusionOk="0">
                  <a:moveTo>
                    <a:pt x="147247" y="13832"/>
                  </a:moveTo>
                  <a:cubicBezTo>
                    <a:pt x="147247" y="21456"/>
                    <a:pt x="114287" y="27664"/>
                    <a:pt x="73635" y="27664"/>
                  </a:cubicBezTo>
                  <a:cubicBezTo>
                    <a:pt x="32960" y="27664"/>
                    <a:pt x="0" y="21456"/>
                    <a:pt x="0" y="13832"/>
                  </a:cubicBezTo>
                  <a:cubicBezTo>
                    <a:pt x="0" y="6209"/>
                    <a:pt x="32960" y="0"/>
                    <a:pt x="73635" y="0"/>
                  </a:cubicBezTo>
                  <a:cubicBezTo>
                    <a:pt x="114287" y="0"/>
                    <a:pt x="147247" y="6209"/>
                    <a:pt x="147247" y="13832"/>
                  </a:cubicBezTo>
                  <a:close/>
                </a:path>
              </a:pathLst>
            </a:custGeom>
            <a:solidFill>
              <a:srgbClr val="ED8FBF"/>
            </a:solidFill>
            <a:ln w="9700" cap="flat" cmpd="sng">
              <a:solidFill>
                <a:srgbClr val="FFB9BD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3569743" y="4152793"/>
              <a:ext cx="1971958" cy="370320"/>
            </a:xfrm>
            <a:custGeom>
              <a:avLst/>
              <a:gdLst/>
              <a:ahLst/>
              <a:cxnLst/>
              <a:rect l="l" t="t" r="r" b="b"/>
              <a:pathLst>
                <a:path w="94567" h="17759" fill="none" extrusionOk="0">
                  <a:moveTo>
                    <a:pt x="94566" y="8879"/>
                  </a:moveTo>
                  <a:cubicBezTo>
                    <a:pt x="94566" y="13787"/>
                    <a:pt x="73407" y="17758"/>
                    <a:pt x="47295" y="17758"/>
                  </a:cubicBezTo>
                  <a:cubicBezTo>
                    <a:pt x="21183" y="17758"/>
                    <a:pt x="1" y="13787"/>
                    <a:pt x="1" y="8879"/>
                  </a:cubicBezTo>
                  <a:cubicBezTo>
                    <a:pt x="1" y="3972"/>
                    <a:pt x="21183" y="0"/>
                    <a:pt x="47295" y="0"/>
                  </a:cubicBezTo>
                  <a:cubicBezTo>
                    <a:pt x="73407" y="0"/>
                    <a:pt x="94566" y="3972"/>
                    <a:pt x="94566" y="8879"/>
                  </a:cubicBezTo>
                  <a:close/>
                </a:path>
              </a:pathLst>
            </a:custGeom>
            <a:solidFill>
              <a:srgbClr val="ED8FBF"/>
            </a:solidFill>
            <a:ln w="9700" cap="flat" cmpd="sng">
              <a:solidFill>
                <a:srgbClr val="FFB9BD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5"/>
            <p:cNvSpPr/>
            <p:nvPr/>
          </p:nvSpPr>
          <p:spPr>
            <a:xfrm>
              <a:off x="3837719" y="4203236"/>
              <a:ext cx="1436487" cy="269414"/>
            </a:xfrm>
            <a:custGeom>
              <a:avLst/>
              <a:gdLst/>
              <a:ahLst/>
              <a:cxnLst/>
              <a:rect l="l" t="t" r="r" b="b"/>
              <a:pathLst>
                <a:path w="68888" h="12920" extrusionOk="0">
                  <a:moveTo>
                    <a:pt x="34444" y="1"/>
                  </a:moveTo>
                  <a:cubicBezTo>
                    <a:pt x="15408" y="1"/>
                    <a:pt x="1" y="2899"/>
                    <a:pt x="1" y="6460"/>
                  </a:cubicBezTo>
                  <a:cubicBezTo>
                    <a:pt x="1" y="10021"/>
                    <a:pt x="15408" y="12920"/>
                    <a:pt x="34444" y="12920"/>
                  </a:cubicBezTo>
                  <a:cubicBezTo>
                    <a:pt x="53457" y="12920"/>
                    <a:pt x="68887" y="10021"/>
                    <a:pt x="68887" y="6460"/>
                  </a:cubicBezTo>
                  <a:cubicBezTo>
                    <a:pt x="68887" y="2899"/>
                    <a:pt x="53457" y="1"/>
                    <a:pt x="34444" y="1"/>
                  </a:cubicBezTo>
                  <a:close/>
                </a:path>
              </a:pathLst>
            </a:custGeom>
            <a:solidFill>
              <a:srgbClr val="ED8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" name="Google Shape;589;p15"/>
          <p:cNvGrpSpPr/>
          <p:nvPr/>
        </p:nvGrpSpPr>
        <p:grpSpPr>
          <a:xfrm>
            <a:off x="5257537" y="4707953"/>
            <a:ext cx="516534" cy="224032"/>
            <a:chOff x="5025248" y="4119408"/>
            <a:chExt cx="432210" cy="187443"/>
          </a:xfrm>
        </p:grpSpPr>
        <p:sp>
          <p:nvSpPr>
            <p:cNvPr id="590" name="Google Shape;590;p15"/>
            <p:cNvSpPr/>
            <p:nvPr/>
          </p:nvSpPr>
          <p:spPr>
            <a:xfrm>
              <a:off x="5025248" y="4119408"/>
              <a:ext cx="251335" cy="129536"/>
            </a:xfrm>
            <a:custGeom>
              <a:avLst/>
              <a:gdLst/>
              <a:ahLst/>
              <a:cxnLst/>
              <a:rect l="l" t="t" r="r" b="b"/>
              <a:pathLst>
                <a:path w="12053" h="6212" extrusionOk="0">
                  <a:moveTo>
                    <a:pt x="11244" y="0"/>
                  </a:moveTo>
                  <a:cubicBezTo>
                    <a:pt x="11154" y="0"/>
                    <a:pt x="11064" y="17"/>
                    <a:pt x="10980" y="49"/>
                  </a:cubicBezTo>
                  <a:lnTo>
                    <a:pt x="10797" y="140"/>
                  </a:lnTo>
                  <a:lnTo>
                    <a:pt x="1986" y="4500"/>
                  </a:lnTo>
                  <a:lnTo>
                    <a:pt x="1964" y="4500"/>
                  </a:lnTo>
                  <a:lnTo>
                    <a:pt x="1" y="6212"/>
                  </a:lnTo>
                  <a:lnTo>
                    <a:pt x="1" y="6212"/>
                  </a:lnTo>
                  <a:lnTo>
                    <a:pt x="2603" y="5915"/>
                  </a:lnTo>
                  <a:lnTo>
                    <a:pt x="2671" y="5892"/>
                  </a:lnTo>
                  <a:lnTo>
                    <a:pt x="11505" y="1533"/>
                  </a:lnTo>
                  <a:lnTo>
                    <a:pt x="11664" y="1464"/>
                  </a:lnTo>
                  <a:cubicBezTo>
                    <a:pt x="11847" y="1373"/>
                    <a:pt x="11961" y="1190"/>
                    <a:pt x="12007" y="962"/>
                  </a:cubicBezTo>
                  <a:lnTo>
                    <a:pt x="12007" y="939"/>
                  </a:lnTo>
                  <a:cubicBezTo>
                    <a:pt x="12052" y="597"/>
                    <a:pt x="11847" y="209"/>
                    <a:pt x="11550" y="72"/>
                  </a:cubicBezTo>
                  <a:cubicBezTo>
                    <a:pt x="11452" y="23"/>
                    <a:pt x="11348" y="0"/>
                    <a:pt x="11244" y="0"/>
                  </a:cubicBezTo>
                  <a:close/>
                </a:path>
              </a:pathLst>
            </a:custGeom>
            <a:solidFill>
              <a:srgbClr val="5E8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5"/>
            <p:cNvSpPr/>
            <p:nvPr/>
          </p:nvSpPr>
          <p:spPr>
            <a:xfrm>
              <a:off x="5250392" y="4119408"/>
              <a:ext cx="26191" cy="31967"/>
            </a:xfrm>
            <a:custGeom>
              <a:avLst/>
              <a:gdLst/>
              <a:ahLst/>
              <a:cxnLst/>
              <a:rect l="l" t="t" r="r" b="b"/>
              <a:pathLst>
                <a:path w="1256" h="1533" extrusionOk="0">
                  <a:moveTo>
                    <a:pt x="447" y="0"/>
                  </a:moveTo>
                  <a:cubicBezTo>
                    <a:pt x="357" y="0"/>
                    <a:pt x="267" y="17"/>
                    <a:pt x="183" y="49"/>
                  </a:cubicBezTo>
                  <a:lnTo>
                    <a:pt x="0" y="140"/>
                  </a:lnTo>
                  <a:lnTo>
                    <a:pt x="708" y="1533"/>
                  </a:lnTo>
                  <a:lnTo>
                    <a:pt x="867" y="1464"/>
                  </a:lnTo>
                  <a:cubicBezTo>
                    <a:pt x="1050" y="1373"/>
                    <a:pt x="1164" y="1190"/>
                    <a:pt x="1210" y="962"/>
                  </a:cubicBezTo>
                  <a:lnTo>
                    <a:pt x="1210" y="939"/>
                  </a:lnTo>
                  <a:cubicBezTo>
                    <a:pt x="1255" y="597"/>
                    <a:pt x="1050" y="209"/>
                    <a:pt x="753" y="72"/>
                  </a:cubicBezTo>
                  <a:cubicBezTo>
                    <a:pt x="655" y="23"/>
                    <a:pt x="551" y="0"/>
                    <a:pt x="447" y="0"/>
                  </a:cubicBezTo>
                  <a:close/>
                </a:path>
              </a:pathLst>
            </a:custGeom>
            <a:solidFill>
              <a:srgbClr val="D64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5025248" y="4213224"/>
              <a:ext cx="54279" cy="35720"/>
            </a:xfrm>
            <a:custGeom>
              <a:avLst/>
              <a:gdLst/>
              <a:ahLst/>
              <a:cxnLst/>
              <a:rect l="l" t="t" r="r" b="b"/>
              <a:pathLst>
                <a:path w="2603" h="1713" extrusionOk="0">
                  <a:moveTo>
                    <a:pt x="1964" y="1"/>
                  </a:moveTo>
                  <a:lnTo>
                    <a:pt x="685" y="1119"/>
                  </a:lnTo>
                  <a:lnTo>
                    <a:pt x="1" y="1713"/>
                  </a:lnTo>
                  <a:lnTo>
                    <a:pt x="1051" y="1599"/>
                  </a:lnTo>
                  <a:lnTo>
                    <a:pt x="2603" y="1416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5A6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5025248" y="4236558"/>
              <a:ext cx="21916" cy="12386"/>
            </a:xfrm>
            <a:custGeom>
              <a:avLst/>
              <a:gdLst/>
              <a:ahLst/>
              <a:cxnLst/>
              <a:rect l="l" t="t" r="r" b="b"/>
              <a:pathLst>
                <a:path w="1051" h="594" extrusionOk="0">
                  <a:moveTo>
                    <a:pt x="685" y="0"/>
                  </a:moveTo>
                  <a:lnTo>
                    <a:pt x="1" y="594"/>
                  </a:lnTo>
                  <a:lnTo>
                    <a:pt x="1051" y="480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5"/>
            <p:cNvSpPr/>
            <p:nvPr/>
          </p:nvSpPr>
          <p:spPr>
            <a:xfrm>
              <a:off x="5260860" y="4215976"/>
              <a:ext cx="196597" cy="90875"/>
            </a:xfrm>
            <a:custGeom>
              <a:avLst/>
              <a:gdLst/>
              <a:ahLst/>
              <a:cxnLst/>
              <a:rect l="l" t="t" r="r" b="b"/>
              <a:pathLst>
                <a:path w="9428" h="4358" extrusionOk="0">
                  <a:moveTo>
                    <a:pt x="742" y="0"/>
                  </a:moveTo>
                  <a:cubicBezTo>
                    <a:pt x="648" y="0"/>
                    <a:pt x="559" y="48"/>
                    <a:pt x="502" y="143"/>
                  </a:cubicBezTo>
                  <a:cubicBezTo>
                    <a:pt x="297" y="577"/>
                    <a:pt x="114" y="1124"/>
                    <a:pt x="23" y="1421"/>
                  </a:cubicBezTo>
                  <a:cubicBezTo>
                    <a:pt x="0" y="1535"/>
                    <a:pt x="46" y="1672"/>
                    <a:pt x="183" y="1718"/>
                  </a:cubicBezTo>
                  <a:cubicBezTo>
                    <a:pt x="297" y="1763"/>
                    <a:pt x="434" y="1832"/>
                    <a:pt x="594" y="1878"/>
                  </a:cubicBezTo>
                  <a:cubicBezTo>
                    <a:pt x="685" y="1923"/>
                    <a:pt x="799" y="1946"/>
                    <a:pt x="890" y="1992"/>
                  </a:cubicBezTo>
                  <a:cubicBezTo>
                    <a:pt x="2990" y="2745"/>
                    <a:pt x="6140" y="3658"/>
                    <a:pt x="7784" y="4114"/>
                  </a:cubicBezTo>
                  <a:cubicBezTo>
                    <a:pt x="7898" y="4137"/>
                    <a:pt x="8012" y="4183"/>
                    <a:pt x="8103" y="4206"/>
                  </a:cubicBezTo>
                  <a:cubicBezTo>
                    <a:pt x="8331" y="4251"/>
                    <a:pt x="8514" y="4320"/>
                    <a:pt x="8628" y="4343"/>
                  </a:cubicBezTo>
                  <a:cubicBezTo>
                    <a:pt x="8657" y="4352"/>
                    <a:pt x="8687" y="4357"/>
                    <a:pt x="8715" y="4357"/>
                  </a:cubicBezTo>
                  <a:cubicBezTo>
                    <a:pt x="8819" y="4357"/>
                    <a:pt x="8912" y="4296"/>
                    <a:pt x="8948" y="4206"/>
                  </a:cubicBezTo>
                  <a:cubicBezTo>
                    <a:pt x="9176" y="3772"/>
                    <a:pt x="9313" y="3338"/>
                    <a:pt x="9381" y="3087"/>
                  </a:cubicBezTo>
                  <a:cubicBezTo>
                    <a:pt x="9427" y="2928"/>
                    <a:pt x="9336" y="2791"/>
                    <a:pt x="9199" y="2745"/>
                  </a:cubicBezTo>
                  <a:cubicBezTo>
                    <a:pt x="9062" y="2699"/>
                    <a:pt x="8902" y="2654"/>
                    <a:pt x="8719" y="2585"/>
                  </a:cubicBezTo>
                  <a:cubicBezTo>
                    <a:pt x="8628" y="2540"/>
                    <a:pt x="8514" y="2517"/>
                    <a:pt x="8400" y="2471"/>
                  </a:cubicBezTo>
                  <a:cubicBezTo>
                    <a:pt x="6574" y="1878"/>
                    <a:pt x="3219" y="782"/>
                    <a:pt x="1552" y="257"/>
                  </a:cubicBezTo>
                  <a:cubicBezTo>
                    <a:pt x="1438" y="234"/>
                    <a:pt x="1347" y="189"/>
                    <a:pt x="1256" y="166"/>
                  </a:cubicBezTo>
                  <a:cubicBezTo>
                    <a:pt x="1073" y="97"/>
                    <a:pt x="913" y="52"/>
                    <a:pt x="799" y="6"/>
                  </a:cubicBezTo>
                  <a:cubicBezTo>
                    <a:pt x="780" y="2"/>
                    <a:pt x="761" y="0"/>
                    <a:pt x="742" y="0"/>
                  </a:cubicBezTo>
                  <a:close/>
                </a:path>
              </a:pathLst>
            </a:custGeom>
            <a:solidFill>
              <a:srgbClr val="D64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5"/>
            <p:cNvSpPr/>
            <p:nvPr/>
          </p:nvSpPr>
          <p:spPr>
            <a:xfrm>
              <a:off x="5209459" y="4208469"/>
              <a:ext cx="65227" cy="38577"/>
            </a:xfrm>
            <a:custGeom>
              <a:avLst/>
              <a:gdLst/>
              <a:ahLst/>
              <a:cxnLst/>
              <a:rect l="l" t="t" r="r" b="b"/>
              <a:pathLst>
                <a:path w="3128" h="1850" extrusionOk="0">
                  <a:moveTo>
                    <a:pt x="137" y="1"/>
                  </a:moveTo>
                  <a:cubicBezTo>
                    <a:pt x="23" y="92"/>
                    <a:pt x="0" y="412"/>
                    <a:pt x="0" y="412"/>
                  </a:cubicBezTo>
                  <a:lnTo>
                    <a:pt x="2579" y="1850"/>
                  </a:lnTo>
                  <a:cubicBezTo>
                    <a:pt x="2967" y="1279"/>
                    <a:pt x="3127" y="594"/>
                    <a:pt x="3127" y="594"/>
                  </a:cubicBezTo>
                  <a:cubicBezTo>
                    <a:pt x="2945" y="549"/>
                    <a:pt x="137" y="1"/>
                    <a:pt x="137" y="1"/>
                  </a:cubicBezTo>
                  <a:close/>
                </a:path>
              </a:pathLst>
            </a:custGeom>
            <a:solidFill>
              <a:srgbClr val="D64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5"/>
            <p:cNvSpPr/>
            <p:nvPr/>
          </p:nvSpPr>
          <p:spPr>
            <a:xfrm>
              <a:off x="5310364" y="4243314"/>
              <a:ext cx="97110" cy="36471"/>
            </a:xfrm>
            <a:custGeom>
              <a:avLst/>
              <a:gdLst/>
              <a:ahLst/>
              <a:cxnLst/>
              <a:rect l="l" t="t" r="r" b="b"/>
              <a:pathLst>
                <a:path w="4657" h="1749" extrusionOk="0">
                  <a:moveTo>
                    <a:pt x="524" y="1"/>
                  </a:moveTo>
                  <a:cubicBezTo>
                    <a:pt x="280" y="1"/>
                    <a:pt x="124" y="44"/>
                    <a:pt x="91" y="133"/>
                  </a:cubicBezTo>
                  <a:cubicBezTo>
                    <a:pt x="0" y="407"/>
                    <a:pt x="936" y="932"/>
                    <a:pt x="2168" y="1343"/>
                  </a:cubicBezTo>
                  <a:cubicBezTo>
                    <a:pt x="2977" y="1607"/>
                    <a:pt x="3711" y="1749"/>
                    <a:pt x="4154" y="1749"/>
                  </a:cubicBezTo>
                  <a:cubicBezTo>
                    <a:pt x="4399" y="1749"/>
                    <a:pt x="4555" y="1706"/>
                    <a:pt x="4588" y="1617"/>
                  </a:cubicBezTo>
                  <a:cubicBezTo>
                    <a:pt x="4656" y="1343"/>
                    <a:pt x="3721" y="818"/>
                    <a:pt x="2488" y="407"/>
                  </a:cubicBezTo>
                  <a:cubicBezTo>
                    <a:pt x="1694" y="142"/>
                    <a:pt x="966" y="1"/>
                    <a:pt x="524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5"/>
            <p:cNvSpPr/>
            <p:nvPr/>
          </p:nvSpPr>
          <p:spPr>
            <a:xfrm>
              <a:off x="5273226" y="4219417"/>
              <a:ext cx="20018" cy="38098"/>
            </a:xfrm>
            <a:custGeom>
              <a:avLst/>
              <a:gdLst/>
              <a:ahLst/>
              <a:cxnLst/>
              <a:rect l="l" t="t" r="r" b="b"/>
              <a:pathLst>
                <a:path w="960" h="1827" extrusionOk="0">
                  <a:moveTo>
                    <a:pt x="663" y="1"/>
                  </a:moveTo>
                  <a:cubicBezTo>
                    <a:pt x="457" y="754"/>
                    <a:pt x="160" y="1393"/>
                    <a:pt x="1" y="1713"/>
                  </a:cubicBezTo>
                  <a:cubicBezTo>
                    <a:pt x="92" y="1758"/>
                    <a:pt x="206" y="1781"/>
                    <a:pt x="320" y="1827"/>
                  </a:cubicBezTo>
                  <a:cubicBezTo>
                    <a:pt x="412" y="1621"/>
                    <a:pt x="548" y="1325"/>
                    <a:pt x="685" y="982"/>
                  </a:cubicBezTo>
                  <a:cubicBezTo>
                    <a:pt x="800" y="708"/>
                    <a:pt x="891" y="412"/>
                    <a:pt x="959" y="92"/>
                  </a:cubicBezTo>
                  <a:cubicBezTo>
                    <a:pt x="845" y="69"/>
                    <a:pt x="754" y="24"/>
                    <a:pt x="663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5"/>
            <p:cNvSpPr/>
            <p:nvPr/>
          </p:nvSpPr>
          <p:spPr>
            <a:xfrm>
              <a:off x="5423155" y="4267503"/>
              <a:ext cx="19539" cy="36179"/>
            </a:xfrm>
            <a:custGeom>
              <a:avLst/>
              <a:gdLst/>
              <a:ahLst/>
              <a:cxnLst/>
              <a:rect l="l" t="t" r="r" b="b"/>
              <a:pathLst>
                <a:path w="937" h="1735" extrusionOk="0">
                  <a:moveTo>
                    <a:pt x="617" y="0"/>
                  </a:moveTo>
                  <a:cubicBezTo>
                    <a:pt x="434" y="730"/>
                    <a:pt x="160" y="1324"/>
                    <a:pt x="1" y="1643"/>
                  </a:cubicBezTo>
                  <a:cubicBezTo>
                    <a:pt x="115" y="1666"/>
                    <a:pt x="229" y="1712"/>
                    <a:pt x="320" y="1735"/>
                  </a:cubicBezTo>
                  <a:cubicBezTo>
                    <a:pt x="434" y="1529"/>
                    <a:pt x="548" y="1255"/>
                    <a:pt x="685" y="913"/>
                  </a:cubicBezTo>
                  <a:cubicBezTo>
                    <a:pt x="777" y="685"/>
                    <a:pt x="868" y="411"/>
                    <a:pt x="936" y="114"/>
                  </a:cubicBezTo>
                  <a:cubicBezTo>
                    <a:pt x="845" y="69"/>
                    <a:pt x="731" y="46"/>
                    <a:pt x="617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15"/>
          <p:cNvGrpSpPr/>
          <p:nvPr/>
        </p:nvGrpSpPr>
        <p:grpSpPr>
          <a:xfrm rot="-1243494" flipH="1">
            <a:off x="2923411" y="3315094"/>
            <a:ext cx="2174668" cy="2574479"/>
            <a:chOff x="5248875" y="1781025"/>
            <a:chExt cx="1998375" cy="2365775"/>
          </a:xfrm>
        </p:grpSpPr>
        <p:sp>
          <p:nvSpPr>
            <p:cNvPr id="600" name="Google Shape;600;p15"/>
            <p:cNvSpPr/>
            <p:nvPr/>
          </p:nvSpPr>
          <p:spPr>
            <a:xfrm>
              <a:off x="6115625" y="2778450"/>
              <a:ext cx="3450" cy="1750"/>
            </a:xfrm>
            <a:custGeom>
              <a:avLst/>
              <a:gdLst/>
              <a:ahLst/>
              <a:cxnLst/>
              <a:rect l="l" t="t" r="r" b="b"/>
              <a:pathLst>
                <a:path w="138" h="70" extrusionOk="0">
                  <a:moveTo>
                    <a:pt x="138" y="69"/>
                  </a:moveTo>
                  <a:cubicBezTo>
                    <a:pt x="92" y="46"/>
                    <a:pt x="46" y="24"/>
                    <a:pt x="1" y="1"/>
                  </a:cubicBezTo>
                  <a:cubicBezTo>
                    <a:pt x="46" y="24"/>
                    <a:pt x="92" y="46"/>
                    <a:pt x="138" y="69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5"/>
            <p:cNvSpPr/>
            <p:nvPr/>
          </p:nvSpPr>
          <p:spPr>
            <a:xfrm>
              <a:off x="5248875" y="2405825"/>
              <a:ext cx="1998375" cy="1636600"/>
            </a:xfrm>
            <a:custGeom>
              <a:avLst/>
              <a:gdLst/>
              <a:ahLst/>
              <a:cxnLst/>
              <a:rect l="l" t="t" r="r" b="b"/>
              <a:pathLst>
                <a:path w="79935" h="65464" extrusionOk="0">
                  <a:moveTo>
                    <a:pt x="64254" y="7624"/>
                  </a:moveTo>
                  <a:lnTo>
                    <a:pt x="64254" y="7624"/>
                  </a:lnTo>
                  <a:cubicBezTo>
                    <a:pt x="64003" y="7807"/>
                    <a:pt x="63843" y="7898"/>
                    <a:pt x="63843" y="7898"/>
                  </a:cubicBezTo>
                  <a:cubicBezTo>
                    <a:pt x="63866" y="7853"/>
                    <a:pt x="63912" y="7807"/>
                    <a:pt x="63934" y="7761"/>
                  </a:cubicBezTo>
                  <a:cubicBezTo>
                    <a:pt x="64049" y="7716"/>
                    <a:pt x="64163" y="7670"/>
                    <a:pt x="64254" y="7624"/>
                  </a:cubicBezTo>
                  <a:close/>
                  <a:moveTo>
                    <a:pt x="29628" y="34878"/>
                  </a:moveTo>
                  <a:cubicBezTo>
                    <a:pt x="31249" y="35220"/>
                    <a:pt x="33143" y="35494"/>
                    <a:pt x="35334" y="35608"/>
                  </a:cubicBezTo>
                  <a:lnTo>
                    <a:pt x="35266" y="35608"/>
                  </a:lnTo>
                  <a:cubicBezTo>
                    <a:pt x="34010" y="35563"/>
                    <a:pt x="32664" y="35517"/>
                    <a:pt x="31340" y="35311"/>
                  </a:cubicBezTo>
                  <a:cubicBezTo>
                    <a:pt x="30746" y="35243"/>
                    <a:pt x="30153" y="35129"/>
                    <a:pt x="29560" y="34992"/>
                  </a:cubicBezTo>
                  <a:cubicBezTo>
                    <a:pt x="29582" y="34946"/>
                    <a:pt x="29605" y="34923"/>
                    <a:pt x="29628" y="34878"/>
                  </a:cubicBezTo>
                  <a:close/>
                  <a:moveTo>
                    <a:pt x="2031" y="56517"/>
                  </a:moveTo>
                  <a:lnTo>
                    <a:pt x="2031" y="56517"/>
                  </a:lnTo>
                  <a:cubicBezTo>
                    <a:pt x="1932" y="56666"/>
                    <a:pt x="1860" y="56854"/>
                    <a:pt x="1804" y="57041"/>
                  </a:cubicBezTo>
                  <a:cubicBezTo>
                    <a:pt x="1827" y="56950"/>
                    <a:pt x="1827" y="56859"/>
                    <a:pt x="1850" y="56767"/>
                  </a:cubicBezTo>
                  <a:cubicBezTo>
                    <a:pt x="1895" y="56699"/>
                    <a:pt x="1964" y="56607"/>
                    <a:pt x="2009" y="56539"/>
                  </a:cubicBezTo>
                  <a:cubicBezTo>
                    <a:pt x="2017" y="56531"/>
                    <a:pt x="2025" y="56524"/>
                    <a:pt x="2031" y="56517"/>
                  </a:cubicBezTo>
                  <a:close/>
                  <a:moveTo>
                    <a:pt x="31591" y="59757"/>
                  </a:moveTo>
                  <a:lnTo>
                    <a:pt x="31591" y="59757"/>
                  </a:lnTo>
                  <a:cubicBezTo>
                    <a:pt x="31203" y="60374"/>
                    <a:pt x="30952" y="60784"/>
                    <a:pt x="30952" y="60784"/>
                  </a:cubicBezTo>
                  <a:lnTo>
                    <a:pt x="30929" y="60784"/>
                  </a:lnTo>
                  <a:cubicBezTo>
                    <a:pt x="31089" y="60465"/>
                    <a:pt x="31317" y="60123"/>
                    <a:pt x="31591" y="59757"/>
                  </a:cubicBezTo>
                  <a:close/>
                  <a:moveTo>
                    <a:pt x="6757" y="1"/>
                  </a:moveTo>
                  <a:cubicBezTo>
                    <a:pt x="6369" y="412"/>
                    <a:pt x="6072" y="845"/>
                    <a:pt x="5821" y="1279"/>
                  </a:cubicBezTo>
                  <a:cubicBezTo>
                    <a:pt x="5547" y="1690"/>
                    <a:pt x="5342" y="2101"/>
                    <a:pt x="5228" y="2534"/>
                  </a:cubicBezTo>
                  <a:cubicBezTo>
                    <a:pt x="5205" y="2580"/>
                    <a:pt x="5205" y="2626"/>
                    <a:pt x="5182" y="2671"/>
                  </a:cubicBezTo>
                  <a:cubicBezTo>
                    <a:pt x="5136" y="2808"/>
                    <a:pt x="5114" y="2945"/>
                    <a:pt x="5068" y="3037"/>
                  </a:cubicBezTo>
                  <a:cubicBezTo>
                    <a:pt x="5022" y="3242"/>
                    <a:pt x="4999" y="3379"/>
                    <a:pt x="4999" y="3379"/>
                  </a:cubicBezTo>
                  <a:cubicBezTo>
                    <a:pt x="4999" y="3379"/>
                    <a:pt x="4999" y="3402"/>
                    <a:pt x="4977" y="3470"/>
                  </a:cubicBezTo>
                  <a:cubicBezTo>
                    <a:pt x="4977" y="3516"/>
                    <a:pt x="4954" y="3607"/>
                    <a:pt x="4954" y="3721"/>
                  </a:cubicBezTo>
                  <a:cubicBezTo>
                    <a:pt x="4931" y="3835"/>
                    <a:pt x="4931" y="3972"/>
                    <a:pt x="4908" y="4109"/>
                  </a:cubicBezTo>
                  <a:cubicBezTo>
                    <a:pt x="4931" y="4269"/>
                    <a:pt x="4931" y="4429"/>
                    <a:pt x="4931" y="4634"/>
                  </a:cubicBezTo>
                  <a:cubicBezTo>
                    <a:pt x="4999" y="5365"/>
                    <a:pt x="5251" y="6346"/>
                    <a:pt x="5730" y="7236"/>
                  </a:cubicBezTo>
                  <a:cubicBezTo>
                    <a:pt x="5958" y="7670"/>
                    <a:pt x="6255" y="8081"/>
                    <a:pt x="6552" y="8446"/>
                  </a:cubicBezTo>
                  <a:cubicBezTo>
                    <a:pt x="6711" y="8629"/>
                    <a:pt x="6871" y="8789"/>
                    <a:pt x="7031" y="8948"/>
                  </a:cubicBezTo>
                  <a:cubicBezTo>
                    <a:pt x="7008" y="9017"/>
                    <a:pt x="6985" y="9108"/>
                    <a:pt x="6940" y="9199"/>
                  </a:cubicBezTo>
                  <a:cubicBezTo>
                    <a:pt x="6848" y="9496"/>
                    <a:pt x="6666" y="9907"/>
                    <a:pt x="6552" y="10341"/>
                  </a:cubicBezTo>
                  <a:cubicBezTo>
                    <a:pt x="6529" y="10386"/>
                    <a:pt x="6529" y="10432"/>
                    <a:pt x="6506" y="10478"/>
                  </a:cubicBezTo>
                  <a:cubicBezTo>
                    <a:pt x="6141" y="10546"/>
                    <a:pt x="5730" y="10683"/>
                    <a:pt x="5273" y="10911"/>
                  </a:cubicBezTo>
                  <a:cubicBezTo>
                    <a:pt x="1074" y="13125"/>
                    <a:pt x="5091" y="20544"/>
                    <a:pt x="7510" y="20977"/>
                  </a:cubicBezTo>
                  <a:cubicBezTo>
                    <a:pt x="7556" y="20989"/>
                    <a:pt x="7602" y="20994"/>
                    <a:pt x="7647" y="20994"/>
                  </a:cubicBezTo>
                  <a:cubicBezTo>
                    <a:pt x="7693" y="20994"/>
                    <a:pt x="7739" y="20989"/>
                    <a:pt x="7784" y="20977"/>
                  </a:cubicBezTo>
                  <a:lnTo>
                    <a:pt x="7784" y="20977"/>
                  </a:lnTo>
                  <a:cubicBezTo>
                    <a:pt x="7465" y="27300"/>
                    <a:pt x="12897" y="30952"/>
                    <a:pt x="18946" y="31911"/>
                  </a:cubicBezTo>
                  <a:cubicBezTo>
                    <a:pt x="18854" y="32070"/>
                    <a:pt x="18786" y="32184"/>
                    <a:pt x="18717" y="32299"/>
                  </a:cubicBezTo>
                  <a:cubicBezTo>
                    <a:pt x="18649" y="32436"/>
                    <a:pt x="18603" y="32504"/>
                    <a:pt x="18603" y="32504"/>
                  </a:cubicBezTo>
                  <a:cubicBezTo>
                    <a:pt x="18603" y="32504"/>
                    <a:pt x="17987" y="33759"/>
                    <a:pt x="17394" y="35015"/>
                  </a:cubicBezTo>
                  <a:cubicBezTo>
                    <a:pt x="17234" y="35334"/>
                    <a:pt x="17097" y="35654"/>
                    <a:pt x="16983" y="35973"/>
                  </a:cubicBezTo>
                  <a:cubicBezTo>
                    <a:pt x="16846" y="36270"/>
                    <a:pt x="16732" y="36567"/>
                    <a:pt x="16663" y="36818"/>
                  </a:cubicBezTo>
                  <a:cubicBezTo>
                    <a:pt x="16549" y="37229"/>
                    <a:pt x="16481" y="37548"/>
                    <a:pt x="16481" y="37640"/>
                  </a:cubicBezTo>
                  <a:cubicBezTo>
                    <a:pt x="16389" y="37799"/>
                    <a:pt x="16366" y="37891"/>
                    <a:pt x="16344" y="37914"/>
                  </a:cubicBezTo>
                  <a:cubicBezTo>
                    <a:pt x="16344" y="37936"/>
                    <a:pt x="16344" y="37936"/>
                    <a:pt x="16344" y="37936"/>
                  </a:cubicBezTo>
                  <a:cubicBezTo>
                    <a:pt x="16344" y="37936"/>
                    <a:pt x="16732" y="37936"/>
                    <a:pt x="17371" y="38005"/>
                  </a:cubicBezTo>
                  <a:cubicBezTo>
                    <a:pt x="17279" y="38028"/>
                    <a:pt x="17188" y="38051"/>
                    <a:pt x="17120" y="38051"/>
                  </a:cubicBezTo>
                  <a:cubicBezTo>
                    <a:pt x="16983" y="38096"/>
                    <a:pt x="16914" y="38119"/>
                    <a:pt x="16914" y="38119"/>
                  </a:cubicBezTo>
                  <a:cubicBezTo>
                    <a:pt x="16914" y="38142"/>
                    <a:pt x="17006" y="38142"/>
                    <a:pt x="17143" y="38165"/>
                  </a:cubicBezTo>
                  <a:cubicBezTo>
                    <a:pt x="17188" y="38165"/>
                    <a:pt x="17234" y="38142"/>
                    <a:pt x="17279" y="38142"/>
                  </a:cubicBezTo>
                  <a:cubicBezTo>
                    <a:pt x="17257" y="38187"/>
                    <a:pt x="17234" y="38210"/>
                    <a:pt x="17211" y="38233"/>
                  </a:cubicBezTo>
                  <a:cubicBezTo>
                    <a:pt x="17211" y="38233"/>
                    <a:pt x="17188" y="38256"/>
                    <a:pt x="17165" y="38279"/>
                  </a:cubicBezTo>
                  <a:cubicBezTo>
                    <a:pt x="17165" y="38302"/>
                    <a:pt x="17143" y="38324"/>
                    <a:pt x="17120" y="38347"/>
                  </a:cubicBezTo>
                  <a:cubicBezTo>
                    <a:pt x="17120" y="38347"/>
                    <a:pt x="17097" y="38370"/>
                    <a:pt x="17097" y="38370"/>
                  </a:cubicBezTo>
                  <a:cubicBezTo>
                    <a:pt x="16937" y="38553"/>
                    <a:pt x="16663" y="38895"/>
                    <a:pt x="16275" y="39352"/>
                  </a:cubicBezTo>
                  <a:cubicBezTo>
                    <a:pt x="16275" y="39374"/>
                    <a:pt x="16252" y="39374"/>
                    <a:pt x="16252" y="39397"/>
                  </a:cubicBezTo>
                  <a:cubicBezTo>
                    <a:pt x="16184" y="39466"/>
                    <a:pt x="16138" y="39534"/>
                    <a:pt x="16070" y="39603"/>
                  </a:cubicBezTo>
                  <a:cubicBezTo>
                    <a:pt x="15864" y="39854"/>
                    <a:pt x="15636" y="40105"/>
                    <a:pt x="15408" y="40379"/>
                  </a:cubicBezTo>
                  <a:cubicBezTo>
                    <a:pt x="14974" y="40858"/>
                    <a:pt x="14449" y="41451"/>
                    <a:pt x="13924" y="42045"/>
                  </a:cubicBezTo>
                  <a:cubicBezTo>
                    <a:pt x="12714" y="43369"/>
                    <a:pt x="11482" y="44693"/>
                    <a:pt x="11482" y="44693"/>
                  </a:cubicBezTo>
                  <a:cubicBezTo>
                    <a:pt x="11482" y="44693"/>
                    <a:pt x="10341" y="46085"/>
                    <a:pt x="9062" y="47340"/>
                  </a:cubicBezTo>
                  <a:cubicBezTo>
                    <a:pt x="8400" y="47957"/>
                    <a:pt x="7739" y="48550"/>
                    <a:pt x="7168" y="48961"/>
                  </a:cubicBezTo>
                  <a:cubicBezTo>
                    <a:pt x="6917" y="49166"/>
                    <a:pt x="6666" y="49303"/>
                    <a:pt x="6506" y="49418"/>
                  </a:cubicBezTo>
                  <a:cubicBezTo>
                    <a:pt x="6346" y="49532"/>
                    <a:pt x="6255" y="49623"/>
                    <a:pt x="6255" y="49623"/>
                  </a:cubicBezTo>
                  <a:lnTo>
                    <a:pt x="6278" y="49623"/>
                  </a:lnTo>
                  <a:cubicBezTo>
                    <a:pt x="6232" y="49669"/>
                    <a:pt x="6186" y="49691"/>
                    <a:pt x="6141" y="49714"/>
                  </a:cubicBezTo>
                  <a:cubicBezTo>
                    <a:pt x="6118" y="49737"/>
                    <a:pt x="6095" y="49737"/>
                    <a:pt x="6072" y="49760"/>
                  </a:cubicBezTo>
                  <a:cubicBezTo>
                    <a:pt x="5798" y="49897"/>
                    <a:pt x="5456" y="50057"/>
                    <a:pt x="5136" y="50262"/>
                  </a:cubicBezTo>
                  <a:cubicBezTo>
                    <a:pt x="4954" y="50353"/>
                    <a:pt x="4794" y="50467"/>
                    <a:pt x="4611" y="50559"/>
                  </a:cubicBezTo>
                  <a:cubicBezTo>
                    <a:pt x="4452" y="50696"/>
                    <a:pt x="4292" y="50810"/>
                    <a:pt x="4109" y="50924"/>
                  </a:cubicBezTo>
                  <a:cubicBezTo>
                    <a:pt x="3767" y="51152"/>
                    <a:pt x="3470" y="51449"/>
                    <a:pt x="3173" y="51677"/>
                  </a:cubicBezTo>
                  <a:cubicBezTo>
                    <a:pt x="2900" y="51951"/>
                    <a:pt x="2626" y="52179"/>
                    <a:pt x="2420" y="52430"/>
                  </a:cubicBezTo>
                  <a:cubicBezTo>
                    <a:pt x="2215" y="52659"/>
                    <a:pt x="2055" y="52841"/>
                    <a:pt x="1941" y="52978"/>
                  </a:cubicBezTo>
                  <a:cubicBezTo>
                    <a:pt x="1827" y="53138"/>
                    <a:pt x="1758" y="53206"/>
                    <a:pt x="1758" y="53206"/>
                  </a:cubicBezTo>
                  <a:cubicBezTo>
                    <a:pt x="1758" y="53206"/>
                    <a:pt x="1713" y="53298"/>
                    <a:pt x="1621" y="53458"/>
                  </a:cubicBezTo>
                  <a:cubicBezTo>
                    <a:pt x="1507" y="53595"/>
                    <a:pt x="1393" y="53800"/>
                    <a:pt x="1233" y="54051"/>
                  </a:cubicBezTo>
                  <a:cubicBezTo>
                    <a:pt x="937" y="54553"/>
                    <a:pt x="480" y="55238"/>
                    <a:pt x="206" y="55991"/>
                  </a:cubicBezTo>
                  <a:cubicBezTo>
                    <a:pt x="115" y="56174"/>
                    <a:pt x="92" y="56402"/>
                    <a:pt x="46" y="56585"/>
                  </a:cubicBezTo>
                  <a:cubicBezTo>
                    <a:pt x="24" y="56790"/>
                    <a:pt x="1" y="56995"/>
                    <a:pt x="24" y="57178"/>
                  </a:cubicBezTo>
                  <a:cubicBezTo>
                    <a:pt x="69" y="57384"/>
                    <a:pt x="92" y="57589"/>
                    <a:pt x="297" y="57749"/>
                  </a:cubicBezTo>
                  <a:cubicBezTo>
                    <a:pt x="389" y="57840"/>
                    <a:pt x="503" y="57863"/>
                    <a:pt x="617" y="57863"/>
                  </a:cubicBezTo>
                  <a:cubicBezTo>
                    <a:pt x="731" y="57863"/>
                    <a:pt x="822" y="57817"/>
                    <a:pt x="891" y="57794"/>
                  </a:cubicBezTo>
                  <a:cubicBezTo>
                    <a:pt x="1188" y="57657"/>
                    <a:pt x="1370" y="57475"/>
                    <a:pt x="1484" y="57338"/>
                  </a:cubicBezTo>
                  <a:lnTo>
                    <a:pt x="1484" y="57338"/>
                  </a:lnTo>
                  <a:cubicBezTo>
                    <a:pt x="1416" y="57772"/>
                    <a:pt x="1370" y="58274"/>
                    <a:pt x="1462" y="58753"/>
                  </a:cubicBezTo>
                  <a:cubicBezTo>
                    <a:pt x="1462" y="58822"/>
                    <a:pt x="1462" y="58867"/>
                    <a:pt x="1484" y="58936"/>
                  </a:cubicBezTo>
                  <a:cubicBezTo>
                    <a:pt x="3128" y="59027"/>
                    <a:pt x="4771" y="59164"/>
                    <a:pt x="6392" y="59324"/>
                  </a:cubicBezTo>
                  <a:cubicBezTo>
                    <a:pt x="6415" y="59232"/>
                    <a:pt x="6437" y="59141"/>
                    <a:pt x="6460" y="59050"/>
                  </a:cubicBezTo>
                  <a:cubicBezTo>
                    <a:pt x="6574" y="58342"/>
                    <a:pt x="6552" y="57635"/>
                    <a:pt x="6643" y="57087"/>
                  </a:cubicBezTo>
                  <a:lnTo>
                    <a:pt x="6643" y="57087"/>
                  </a:lnTo>
                  <a:cubicBezTo>
                    <a:pt x="6620" y="57543"/>
                    <a:pt x="7214" y="58251"/>
                    <a:pt x="7579" y="58456"/>
                  </a:cubicBezTo>
                  <a:cubicBezTo>
                    <a:pt x="7739" y="58593"/>
                    <a:pt x="7921" y="58730"/>
                    <a:pt x="8149" y="58822"/>
                  </a:cubicBezTo>
                  <a:cubicBezTo>
                    <a:pt x="8343" y="58918"/>
                    <a:pt x="8570" y="58970"/>
                    <a:pt x="8801" y="58970"/>
                  </a:cubicBezTo>
                  <a:cubicBezTo>
                    <a:pt x="9004" y="58970"/>
                    <a:pt x="9212" y="58930"/>
                    <a:pt x="9405" y="58844"/>
                  </a:cubicBezTo>
                  <a:cubicBezTo>
                    <a:pt x="9816" y="58685"/>
                    <a:pt x="10044" y="58297"/>
                    <a:pt x="10090" y="57977"/>
                  </a:cubicBezTo>
                  <a:cubicBezTo>
                    <a:pt x="10090" y="57908"/>
                    <a:pt x="10112" y="57817"/>
                    <a:pt x="10112" y="57749"/>
                  </a:cubicBezTo>
                  <a:cubicBezTo>
                    <a:pt x="10112" y="57680"/>
                    <a:pt x="10112" y="57612"/>
                    <a:pt x="10090" y="57543"/>
                  </a:cubicBezTo>
                  <a:cubicBezTo>
                    <a:pt x="10090" y="57498"/>
                    <a:pt x="10090" y="57429"/>
                    <a:pt x="10067" y="57384"/>
                  </a:cubicBezTo>
                  <a:cubicBezTo>
                    <a:pt x="10044" y="57315"/>
                    <a:pt x="10044" y="57269"/>
                    <a:pt x="10021" y="57224"/>
                  </a:cubicBezTo>
                  <a:cubicBezTo>
                    <a:pt x="9975" y="57064"/>
                    <a:pt x="9907" y="56973"/>
                    <a:pt x="9907" y="56973"/>
                  </a:cubicBezTo>
                  <a:cubicBezTo>
                    <a:pt x="9907" y="56973"/>
                    <a:pt x="9861" y="56881"/>
                    <a:pt x="9747" y="56744"/>
                  </a:cubicBezTo>
                  <a:cubicBezTo>
                    <a:pt x="9656" y="56607"/>
                    <a:pt x="9519" y="56471"/>
                    <a:pt x="9473" y="56288"/>
                  </a:cubicBezTo>
                  <a:cubicBezTo>
                    <a:pt x="9450" y="56105"/>
                    <a:pt x="9542" y="55831"/>
                    <a:pt x="9656" y="55512"/>
                  </a:cubicBezTo>
                  <a:cubicBezTo>
                    <a:pt x="9724" y="55375"/>
                    <a:pt x="9770" y="55192"/>
                    <a:pt x="9838" y="55033"/>
                  </a:cubicBezTo>
                  <a:cubicBezTo>
                    <a:pt x="9884" y="54873"/>
                    <a:pt x="9953" y="54690"/>
                    <a:pt x="9998" y="54508"/>
                  </a:cubicBezTo>
                  <a:cubicBezTo>
                    <a:pt x="10067" y="54142"/>
                    <a:pt x="10044" y="53754"/>
                    <a:pt x="10021" y="53412"/>
                  </a:cubicBezTo>
                  <a:cubicBezTo>
                    <a:pt x="9975" y="53092"/>
                    <a:pt x="9907" y="52773"/>
                    <a:pt x="9838" y="52522"/>
                  </a:cubicBezTo>
                  <a:cubicBezTo>
                    <a:pt x="9816" y="52453"/>
                    <a:pt x="9816" y="52408"/>
                    <a:pt x="9793" y="52362"/>
                  </a:cubicBezTo>
                  <a:cubicBezTo>
                    <a:pt x="9816" y="52339"/>
                    <a:pt x="9838" y="52316"/>
                    <a:pt x="9861" y="52293"/>
                  </a:cubicBezTo>
                  <a:cubicBezTo>
                    <a:pt x="9907" y="52271"/>
                    <a:pt x="9975" y="52225"/>
                    <a:pt x="10044" y="52179"/>
                  </a:cubicBezTo>
                  <a:cubicBezTo>
                    <a:pt x="10204" y="52111"/>
                    <a:pt x="10363" y="51997"/>
                    <a:pt x="10523" y="51905"/>
                  </a:cubicBezTo>
                  <a:cubicBezTo>
                    <a:pt x="10592" y="51883"/>
                    <a:pt x="10637" y="51860"/>
                    <a:pt x="10706" y="51837"/>
                  </a:cubicBezTo>
                  <a:cubicBezTo>
                    <a:pt x="11071" y="51677"/>
                    <a:pt x="11505" y="51517"/>
                    <a:pt x="11984" y="51312"/>
                  </a:cubicBezTo>
                  <a:cubicBezTo>
                    <a:pt x="12235" y="51198"/>
                    <a:pt x="12441" y="51061"/>
                    <a:pt x="12669" y="50924"/>
                  </a:cubicBezTo>
                  <a:cubicBezTo>
                    <a:pt x="12897" y="50764"/>
                    <a:pt x="13125" y="50627"/>
                    <a:pt x="13354" y="50490"/>
                  </a:cubicBezTo>
                  <a:cubicBezTo>
                    <a:pt x="14267" y="49897"/>
                    <a:pt x="15134" y="49303"/>
                    <a:pt x="15796" y="48847"/>
                  </a:cubicBezTo>
                  <a:cubicBezTo>
                    <a:pt x="16458" y="48390"/>
                    <a:pt x="16914" y="48071"/>
                    <a:pt x="16914" y="48071"/>
                  </a:cubicBezTo>
                  <a:cubicBezTo>
                    <a:pt x="16914" y="48071"/>
                    <a:pt x="17325" y="47751"/>
                    <a:pt x="17941" y="47226"/>
                  </a:cubicBezTo>
                  <a:cubicBezTo>
                    <a:pt x="18101" y="47112"/>
                    <a:pt x="18284" y="46975"/>
                    <a:pt x="18444" y="46815"/>
                  </a:cubicBezTo>
                  <a:cubicBezTo>
                    <a:pt x="18626" y="46678"/>
                    <a:pt x="18809" y="46519"/>
                    <a:pt x="18991" y="46336"/>
                  </a:cubicBezTo>
                  <a:cubicBezTo>
                    <a:pt x="19357" y="45994"/>
                    <a:pt x="19767" y="45651"/>
                    <a:pt x="20133" y="45286"/>
                  </a:cubicBezTo>
                  <a:cubicBezTo>
                    <a:pt x="20521" y="44898"/>
                    <a:pt x="20886" y="44510"/>
                    <a:pt x="21228" y="44168"/>
                  </a:cubicBezTo>
                  <a:cubicBezTo>
                    <a:pt x="21320" y="44076"/>
                    <a:pt x="21388" y="43985"/>
                    <a:pt x="21457" y="43894"/>
                  </a:cubicBezTo>
                  <a:cubicBezTo>
                    <a:pt x="22712" y="42821"/>
                    <a:pt x="23899" y="41634"/>
                    <a:pt x="24378" y="40561"/>
                  </a:cubicBezTo>
                  <a:cubicBezTo>
                    <a:pt x="24424" y="40607"/>
                    <a:pt x="24469" y="40630"/>
                    <a:pt x="24492" y="40675"/>
                  </a:cubicBezTo>
                  <a:cubicBezTo>
                    <a:pt x="24721" y="40835"/>
                    <a:pt x="24880" y="41041"/>
                    <a:pt x="25040" y="41200"/>
                  </a:cubicBezTo>
                  <a:cubicBezTo>
                    <a:pt x="25324" y="41506"/>
                    <a:pt x="25483" y="41750"/>
                    <a:pt x="25536" y="41750"/>
                  </a:cubicBezTo>
                  <a:cubicBezTo>
                    <a:pt x="25538" y="41750"/>
                    <a:pt x="25540" y="41749"/>
                    <a:pt x="25542" y="41748"/>
                  </a:cubicBezTo>
                  <a:cubicBezTo>
                    <a:pt x="25565" y="41748"/>
                    <a:pt x="25451" y="41474"/>
                    <a:pt x="25200" y="41086"/>
                  </a:cubicBezTo>
                  <a:cubicBezTo>
                    <a:pt x="25154" y="41018"/>
                    <a:pt x="25109" y="40949"/>
                    <a:pt x="25040" y="40858"/>
                  </a:cubicBezTo>
                  <a:lnTo>
                    <a:pt x="25040" y="40858"/>
                  </a:lnTo>
                  <a:cubicBezTo>
                    <a:pt x="25291" y="41109"/>
                    <a:pt x="25519" y="41383"/>
                    <a:pt x="25725" y="41680"/>
                  </a:cubicBezTo>
                  <a:cubicBezTo>
                    <a:pt x="25725" y="41680"/>
                    <a:pt x="26113" y="41200"/>
                    <a:pt x="26661" y="40379"/>
                  </a:cubicBezTo>
                  <a:cubicBezTo>
                    <a:pt x="26752" y="40242"/>
                    <a:pt x="26866" y="40105"/>
                    <a:pt x="26980" y="39968"/>
                  </a:cubicBezTo>
                  <a:cubicBezTo>
                    <a:pt x="27460" y="39329"/>
                    <a:pt x="27870" y="38644"/>
                    <a:pt x="27870" y="38644"/>
                  </a:cubicBezTo>
                  <a:cubicBezTo>
                    <a:pt x="27870" y="38644"/>
                    <a:pt x="28213" y="37936"/>
                    <a:pt x="28555" y="37229"/>
                  </a:cubicBezTo>
                  <a:cubicBezTo>
                    <a:pt x="28601" y="37138"/>
                    <a:pt x="28646" y="37046"/>
                    <a:pt x="28692" y="36955"/>
                  </a:cubicBezTo>
                  <a:cubicBezTo>
                    <a:pt x="28943" y="36430"/>
                    <a:pt x="29194" y="35882"/>
                    <a:pt x="29445" y="35334"/>
                  </a:cubicBezTo>
                  <a:cubicBezTo>
                    <a:pt x="30039" y="35471"/>
                    <a:pt x="30655" y="35585"/>
                    <a:pt x="31271" y="35700"/>
                  </a:cubicBezTo>
                  <a:cubicBezTo>
                    <a:pt x="32618" y="35928"/>
                    <a:pt x="33988" y="35996"/>
                    <a:pt x="35243" y="36042"/>
                  </a:cubicBezTo>
                  <a:cubicBezTo>
                    <a:pt x="35882" y="36076"/>
                    <a:pt x="36498" y="36088"/>
                    <a:pt x="37083" y="36088"/>
                  </a:cubicBezTo>
                  <a:cubicBezTo>
                    <a:pt x="37668" y="36088"/>
                    <a:pt x="38222" y="36076"/>
                    <a:pt x="38735" y="36065"/>
                  </a:cubicBezTo>
                  <a:cubicBezTo>
                    <a:pt x="38964" y="36065"/>
                    <a:pt x="39169" y="36042"/>
                    <a:pt x="39352" y="36042"/>
                  </a:cubicBezTo>
                  <a:cubicBezTo>
                    <a:pt x="39237" y="36681"/>
                    <a:pt x="39123" y="37366"/>
                    <a:pt x="39009" y="38051"/>
                  </a:cubicBezTo>
                  <a:cubicBezTo>
                    <a:pt x="38804" y="39260"/>
                    <a:pt x="38667" y="40470"/>
                    <a:pt x="38530" y="41383"/>
                  </a:cubicBezTo>
                  <a:cubicBezTo>
                    <a:pt x="38439" y="42296"/>
                    <a:pt x="38324" y="42889"/>
                    <a:pt x="38370" y="42889"/>
                  </a:cubicBezTo>
                  <a:cubicBezTo>
                    <a:pt x="38371" y="42890"/>
                    <a:pt x="38372" y="42891"/>
                    <a:pt x="38373" y="42891"/>
                  </a:cubicBezTo>
                  <a:cubicBezTo>
                    <a:pt x="38400" y="42891"/>
                    <a:pt x="38488" y="42622"/>
                    <a:pt x="38576" y="42228"/>
                  </a:cubicBezTo>
                  <a:lnTo>
                    <a:pt x="38576" y="42228"/>
                  </a:lnTo>
                  <a:cubicBezTo>
                    <a:pt x="38530" y="42570"/>
                    <a:pt x="38507" y="42821"/>
                    <a:pt x="38484" y="43004"/>
                  </a:cubicBezTo>
                  <a:cubicBezTo>
                    <a:pt x="38484" y="43004"/>
                    <a:pt x="38484" y="43026"/>
                    <a:pt x="38484" y="43049"/>
                  </a:cubicBezTo>
                  <a:cubicBezTo>
                    <a:pt x="38484" y="43072"/>
                    <a:pt x="38461" y="43095"/>
                    <a:pt x="38461" y="43141"/>
                  </a:cubicBezTo>
                  <a:cubicBezTo>
                    <a:pt x="38461" y="43141"/>
                    <a:pt x="38461" y="43163"/>
                    <a:pt x="38461" y="43163"/>
                  </a:cubicBezTo>
                  <a:cubicBezTo>
                    <a:pt x="38461" y="43209"/>
                    <a:pt x="38461" y="43232"/>
                    <a:pt x="38461" y="43232"/>
                  </a:cubicBezTo>
                  <a:cubicBezTo>
                    <a:pt x="38461" y="43232"/>
                    <a:pt x="39146" y="43095"/>
                    <a:pt x="40196" y="42958"/>
                  </a:cubicBezTo>
                  <a:lnTo>
                    <a:pt x="40196" y="42958"/>
                  </a:lnTo>
                  <a:cubicBezTo>
                    <a:pt x="40150" y="43049"/>
                    <a:pt x="40105" y="43163"/>
                    <a:pt x="40059" y="43255"/>
                  </a:cubicBezTo>
                  <a:cubicBezTo>
                    <a:pt x="40059" y="43278"/>
                    <a:pt x="40036" y="43278"/>
                    <a:pt x="40036" y="43300"/>
                  </a:cubicBezTo>
                  <a:cubicBezTo>
                    <a:pt x="40036" y="43323"/>
                    <a:pt x="40013" y="43346"/>
                    <a:pt x="40013" y="43369"/>
                  </a:cubicBezTo>
                  <a:cubicBezTo>
                    <a:pt x="39968" y="43483"/>
                    <a:pt x="39922" y="43620"/>
                    <a:pt x="39854" y="43825"/>
                  </a:cubicBezTo>
                  <a:cubicBezTo>
                    <a:pt x="39854" y="43848"/>
                    <a:pt x="39831" y="43848"/>
                    <a:pt x="39831" y="43871"/>
                  </a:cubicBezTo>
                  <a:cubicBezTo>
                    <a:pt x="39831" y="43894"/>
                    <a:pt x="39808" y="43939"/>
                    <a:pt x="39808" y="43962"/>
                  </a:cubicBezTo>
                  <a:cubicBezTo>
                    <a:pt x="39762" y="44099"/>
                    <a:pt x="39694" y="44236"/>
                    <a:pt x="39648" y="44396"/>
                  </a:cubicBezTo>
                  <a:cubicBezTo>
                    <a:pt x="38918" y="46359"/>
                    <a:pt x="37389" y="50445"/>
                    <a:pt x="36042" y="53252"/>
                  </a:cubicBezTo>
                  <a:cubicBezTo>
                    <a:pt x="35745" y="53868"/>
                    <a:pt x="35448" y="54416"/>
                    <a:pt x="35197" y="54873"/>
                  </a:cubicBezTo>
                  <a:cubicBezTo>
                    <a:pt x="35197" y="54896"/>
                    <a:pt x="35197" y="54896"/>
                    <a:pt x="35197" y="54896"/>
                  </a:cubicBezTo>
                  <a:cubicBezTo>
                    <a:pt x="35175" y="54918"/>
                    <a:pt x="35175" y="54918"/>
                    <a:pt x="35152" y="54941"/>
                  </a:cubicBezTo>
                  <a:cubicBezTo>
                    <a:pt x="35060" y="55055"/>
                    <a:pt x="34969" y="55192"/>
                    <a:pt x="34832" y="55329"/>
                  </a:cubicBezTo>
                  <a:cubicBezTo>
                    <a:pt x="34535" y="55672"/>
                    <a:pt x="34147" y="56060"/>
                    <a:pt x="33714" y="56471"/>
                  </a:cubicBezTo>
                  <a:cubicBezTo>
                    <a:pt x="33303" y="56881"/>
                    <a:pt x="32892" y="57406"/>
                    <a:pt x="32527" y="57886"/>
                  </a:cubicBezTo>
                  <a:cubicBezTo>
                    <a:pt x="32116" y="58365"/>
                    <a:pt x="31728" y="58844"/>
                    <a:pt x="31363" y="59278"/>
                  </a:cubicBezTo>
                  <a:cubicBezTo>
                    <a:pt x="30975" y="59757"/>
                    <a:pt x="30655" y="60191"/>
                    <a:pt x="30427" y="60625"/>
                  </a:cubicBezTo>
                  <a:lnTo>
                    <a:pt x="30404" y="60625"/>
                  </a:lnTo>
                  <a:cubicBezTo>
                    <a:pt x="30381" y="60648"/>
                    <a:pt x="30336" y="60693"/>
                    <a:pt x="30244" y="60762"/>
                  </a:cubicBezTo>
                  <a:cubicBezTo>
                    <a:pt x="30221" y="60739"/>
                    <a:pt x="30199" y="60739"/>
                    <a:pt x="30153" y="60739"/>
                  </a:cubicBezTo>
                  <a:lnTo>
                    <a:pt x="30130" y="60739"/>
                  </a:lnTo>
                  <a:cubicBezTo>
                    <a:pt x="29761" y="60720"/>
                    <a:pt x="29332" y="60687"/>
                    <a:pt x="28903" y="60687"/>
                  </a:cubicBezTo>
                  <a:cubicBezTo>
                    <a:pt x="28802" y="60687"/>
                    <a:pt x="28701" y="60689"/>
                    <a:pt x="28601" y="60693"/>
                  </a:cubicBezTo>
                  <a:cubicBezTo>
                    <a:pt x="28578" y="60693"/>
                    <a:pt x="28578" y="60670"/>
                    <a:pt x="28555" y="60670"/>
                  </a:cubicBezTo>
                  <a:cubicBezTo>
                    <a:pt x="28332" y="60633"/>
                    <a:pt x="28108" y="60596"/>
                    <a:pt x="27884" y="60596"/>
                  </a:cubicBezTo>
                  <a:cubicBezTo>
                    <a:pt x="27834" y="60596"/>
                    <a:pt x="27784" y="60598"/>
                    <a:pt x="27733" y="60602"/>
                  </a:cubicBezTo>
                  <a:cubicBezTo>
                    <a:pt x="27708" y="60600"/>
                    <a:pt x="27682" y="60598"/>
                    <a:pt x="27656" y="60598"/>
                  </a:cubicBezTo>
                  <a:cubicBezTo>
                    <a:pt x="27419" y="60598"/>
                    <a:pt x="27144" y="60689"/>
                    <a:pt x="26980" y="60853"/>
                  </a:cubicBezTo>
                  <a:cubicBezTo>
                    <a:pt x="26866" y="60921"/>
                    <a:pt x="26798" y="61013"/>
                    <a:pt x="26752" y="61104"/>
                  </a:cubicBezTo>
                  <a:cubicBezTo>
                    <a:pt x="26706" y="61173"/>
                    <a:pt x="26661" y="61241"/>
                    <a:pt x="26638" y="61309"/>
                  </a:cubicBezTo>
                  <a:cubicBezTo>
                    <a:pt x="26592" y="61446"/>
                    <a:pt x="26569" y="61538"/>
                    <a:pt x="26569" y="61538"/>
                  </a:cubicBezTo>
                  <a:cubicBezTo>
                    <a:pt x="26569" y="61538"/>
                    <a:pt x="26569" y="61606"/>
                    <a:pt x="26592" y="61743"/>
                  </a:cubicBezTo>
                  <a:cubicBezTo>
                    <a:pt x="26592" y="61812"/>
                    <a:pt x="26615" y="61903"/>
                    <a:pt x="26661" y="61971"/>
                  </a:cubicBezTo>
                  <a:cubicBezTo>
                    <a:pt x="26684" y="62063"/>
                    <a:pt x="26729" y="62154"/>
                    <a:pt x="26775" y="62245"/>
                  </a:cubicBezTo>
                  <a:cubicBezTo>
                    <a:pt x="26820" y="62314"/>
                    <a:pt x="26866" y="62359"/>
                    <a:pt x="26912" y="62428"/>
                  </a:cubicBezTo>
                  <a:cubicBezTo>
                    <a:pt x="26935" y="62474"/>
                    <a:pt x="26980" y="62519"/>
                    <a:pt x="27003" y="62565"/>
                  </a:cubicBezTo>
                  <a:cubicBezTo>
                    <a:pt x="27026" y="62633"/>
                    <a:pt x="27072" y="62679"/>
                    <a:pt x="27117" y="62725"/>
                  </a:cubicBezTo>
                  <a:cubicBezTo>
                    <a:pt x="31340" y="63660"/>
                    <a:pt x="35129" y="64619"/>
                    <a:pt x="38256" y="65464"/>
                  </a:cubicBezTo>
                  <a:cubicBezTo>
                    <a:pt x="38165" y="65167"/>
                    <a:pt x="38005" y="64825"/>
                    <a:pt x="37845" y="64459"/>
                  </a:cubicBezTo>
                  <a:cubicBezTo>
                    <a:pt x="37685" y="64071"/>
                    <a:pt x="37480" y="63660"/>
                    <a:pt x="37297" y="63387"/>
                  </a:cubicBezTo>
                  <a:cubicBezTo>
                    <a:pt x="37229" y="63227"/>
                    <a:pt x="37138" y="63113"/>
                    <a:pt x="37069" y="63044"/>
                  </a:cubicBezTo>
                  <a:cubicBezTo>
                    <a:pt x="37046" y="62999"/>
                    <a:pt x="37001" y="62976"/>
                    <a:pt x="36978" y="62976"/>
                  </a:cubicBezTo>
                  <a:cubicBezTo>
                    <a:pt x="37001" y="62976"/>
                    <a:pt x="37023" y="62953"/>
                    <a:pt x="37046" y="62953"/>
                  </a:cubicBezTo>
                  <a:cubicBezTo>
                    <a:pt x="37274" y="62884"/>
                    <a:pt x="37617" y="62770"/>
                    <a:pt x="37914" y="62542"/>
                  </a:cubicBezTo>
                  <a:cubicBezTo>
                    <a:pt x="38187" y="62337"/>
                    <a:pt x="38393" y="62040"/>
                    <a:pt x="38461" y="61789"/>
                  </a:cubicBezTo>
                  <a:cubicBezTo>
                    <a:pt x="38507" y="61675"/>
                    <a:pt x="38507" y="61561"/>
                    <a:pt x="38530" y="61492"/>
                  </a:cubicBezTo>
                  <a:cubicBezTo>
                    <a:pt x="38530" y="61424"/>
                    <a:pt x="38530" y="61378"/>
                    <a:pt x="38530" y="61378"/>
                  </a:cubicBezTo>
                  <a:cubicBezTo>
                    <a:pt x="38530" y="61378"/>
                    <a:pt x="38530" y="61218"/>
                    <a:pt x="38484" y="60990"/>
                  </a:cubicBezTo>
                  <a:cubicBezTo>
                    <a:pt x="38416" y="60762"/>
                    <a:pt x="38324" y="60465"/>
                    <a:pt x="38187" y="60191"/>
                  </a:cubicBezTo>
                  <a:cubicBezTo>
                    <a:pt x="38119" y="60008"/>
                    <a:pt x="38028" y="59826"/>
                    <a:pt x="37936" y="59666"/>
                  </a:cubicBezTo>
                  <a:cubicBezTo>
                    <a:pt x="37982" y="59598"/>
                    <a:pt x="38051" y="59529"/>
                    <a:pt x="38096" y="59438"/>
                  </a:cubicBezTo>
                  <a:cubicBezTo>
                    <a:pt x="38165" y="59369"/>
                    <a:pt x="38256" y="59278"/>
                    <a:pt x="38347" y="59164"/>
                  </a:cubicBezTo>
                  <a:cubicBezTo>
                    <a:pt x="38393" y="59095"/>
                    <a:pt x="38461" y="59027"/>
                    <a:pt x="38530" y="58958"/>
                  </a:cubicBezTo>
                  <a:cubicBezTo>
                    <a:pt x="39078" y="58342"/>
                    <a:pt x="39991" y="57680"/>
                    <a:pt x="40744" y="56790"/>
                  </a:cubicBezTo>
                  <a:cubicBezTo>
                    <a:pt x="41451" y="55900"/>
                    <a:pt x="42068" y="54964"/>
                    <a:pt x="42524" y="54279"/>
                  </a:cubicBezTo>
                  <a:cubicBezTo>
                    <a:pt x="42753" y="53937"/>
                    <a:pt x="42958" y="53663"/>
                    <a:pt x="43095" y="53458"/>
                  </a:cubicBezTo>
                  <a:cubicBezTo>
                    <a:pt x="43255" y="53275"/>
                    <a:pt x="43323" y="53161"/>
                    <a:pt x="43323" y="53161"/>
                  </a:cubicBezTo>
                  <a:cubicBezTo>
                    <a:pt x="43323" y="53161"/>
                    <a:pt x="43643" y="52704"/>
                    <a:pt x="44122" y="52020"/>
                  </a:cubicBezTo>
                  <a:cubicBezTo>
                    <a:pt x="44373" y="51677"/>
                    <a:pt x="44670" y="51289"/>
                    <a:pt x="44967" y="50855"/>
                  </a:cubicBezTo>
                  <a:cubicBezTo>
                    <a:pt x="45240" y="50399"/>
                    <a:pt x="45537" y="49942"/>
                    <a:pt x="45857" y="49463"/>
                  </a:cubicBezTo>
                  <a:cubicBezTo>
                    <a:pt x="46131" y="48984"/>
                    <a:pt x="46382" y="48482"/>
                    <a:pt x="46633" y="48025"/>
                  </a:cubicBezTo>
                  <a:cubicBezTo>
                    <a:pt x="46747" y="47797"/>
                    <a:pt x="46884" y="47569"/>
                    <a:pt x="46975" y="47363"/>
                  </a:cubicBezTo>
                  <a:cubicBezTo>
                    <a:pt x="47067" y="47135"/>
                    <a:pt x="47135" y="46930"/>
                    <a:pt x="47226" y="46724"/>
                  </a:cubicBezTo>
                  <a:cubicBezTo>
                    <a:pt x="47340" y="46382"/>
                    <a:pt x="47455" y="46108"/>
                    <a:pt x="47546" y="45880"/>
                  </a:cubicBezTo>
                  <a:cubicBezTo>
                    <a:pt x="47865" y="45172"/>
                    <a:pt x="48139" y="44510"/>
                    <a:pt x="48345" y="43894"/>
                  </a:cubicBezTo>
                  <a:cubicBezTo>
                    <a:pt x="48824" y="44145"/>
                    <a:pt x="49281" y="44442"/>
                    <a:pt x="49714" y="44784"/>
                  </a:cubicBezTo>
                  <a:cubicBezTo>
                    <a:pt x="49714" y="44784"/>
                    <a:pt x="52590" y="38941"/>
                    <a:pt x="52682" y="33988"/>
                  </a:cubicBezTo>
                  <a:cubicBezTo>
                    <a:pt x="52727" y="33965"/>
                    <a:pt x="52773" y="33965"/>
                    <a:pt x="52796" y="33942"/>
                  </a:cubicBezTo>
                  <a:cubicBezTo>
                    <a:pt x="53435" y="33759"/>
                    <a:pt x="54074" y="33554"/>
                    <a:pt x="54713" y="33326"/>
                  </a:cubicBezTo>
                  <a:cubicBezTo>
                    <a:pt x="54873" y="33280"/>
                    <a:pt x="55010" y="33234"/>
                    <a:pt x="55170" y="33189"/>
                  </a:cubicBezTo>
                  <a:cubicBezTo>
                    <a:pt x="57749" y="32390"/>
                    <a:pt x="60123" y="31408"/>
                    <a:pt x="62154" y="30176"/>
                  </a:cubicBezTo>
                  <a:cubicBezTo>
                    <a:pt x="62519" y="29993"/>
                    <a:pt x="62725" y="29902"/>
                    <a:pt x="62702" y="29879"/>
                  </a:cubicBezTo>
                  <a:lnTo>
                    <a:pt x="62702" y="29879"/>
                  </a:lnTo>
                  <a:cubicBezTo>
                    <a:pt x="62702" y="29879"/>
                    <a:pt x="62675" y="29879"/>
                    <a:pt x="62631" y="29889"/>
                  </a:cubicBezTo>
                  <a:lnTo>
                    <a:pt x="62631" y="29889"/>
                  </a:lnTo>
                  <a:cubicBezTo>
                    <a:pt x="62633" y="29887"/>
                    <a:pt x="62633" y="29883"/>
                    <a:pt x="62633" y="29879"/>
                  </a:cubicBezTo>
                  <a:cubicBezTo>
                    <a:pt x="62611" y="29605"/>
                    <a:pt x="62565" y="29354"/>
                    <a:pt x="62519" y="29080"/>
                  </a:cubicBezTo>
                  <a:cubicBezTo>
                    <a:pt x="62496" y="28989"/>
                    <a:pt x="62474" y="28920"/>
                    <a:pt x="62474" y="28829"/>
                  </a:cubicBezTo>
                  <a:cubicBezTo>
                    <a:pt x="62474" y="28829"/>
                    <a:pt x="62474" y="28829"/>
                    <a:pt x="62474" y="28806"/>
                  </a:cubicBezTo>
                  <a:cubicBezTo>
                    <a:pt x="62428" y="28669"/>
                    <a:pt x="62405" y="28510"/>
                    <a:pt x="62382" y="28373"/>
                  </a:cubicBezTo>
                  <a:cubicBezTo>
                    <a:pt x="62496" y="28281"/>
                    <a:pt x="62588" y="28213"/>
                    <a:pt x="62702" y="28122"/>
                  </a:cubicBezTo>
                  <a:cubicBezTo>
                    <a:pt x="62862" y="28030"/>
                    <a:pt x="63021" y="27916"/>
                    <a:pt x="63181" y="27802"/>
                  </a:cubicBezTo>
                  <a:cubicBezTo>
                    <a:pt x="63546" y="27528"/>
                    <a:pt x="63912" y="27254"/>
                    <a:pt x="64254" y="26980"/>
                  </a:cubicBezTo>
                  <a:cubicBezTo>
                    <a:pt x="64391" y="26889"/>
                    <a:pt x="64528" y="26798"/>
                    <a:pt x="64665" y="26684"/>
                  </a:cubicBezTo>
                  <a:cubicBezTo>
                    <a:pt x="64847" y="26524"/>
                    <a:pt x="65030" y="26387"/>
                    <a:pt x="65213" y="26227"/>
                  </a:cubicBezTo>
                  <a:cubicBezTo>
                    <a:pt x="65372" y="26113"/>
                    <a:pt x="65509" y="26022"/>
                    <a:pt x="65646" y="25907"/>
                  </a:cubicBezTo>
                  <a:cubicBezTo>
                    <a:pt x="66331" y="25360"/>
                    <a:pt x="67107" y="24675"/>
                    <a:pt x="67906" y="23945"/>
                  </a:cubicBezTo>
                  <a:cubicBezTo>
                    <a:pt x="68066" y="23785"/>
                    <a:pt x="68226" y="23625"/>
                    <a:pt x="68408" y="23465"/>
                  </a:cubicBezTo>
                  <a:cubicBezTo>
                    <a:pt x="68545" y="23328"/>
                    <a:pt x="68682" y="23214"/>
                    <a:pt x="68819" y="23077"/>
                  </a:cubicBezTo>
                  <a:cubicBezTo>
                    <a:pt x="68842" y="23031"/>
                    <a:pt x="68888" y="23009"/>
                    <a:pt x="68933" y="22963"/>
                  </a:cubicBezTo>
                  <a:cubicBezTo>
                    <a:pt x="69207" y="22712"/>
                    <a:pt x="69504" y="22438"/>
                    <a:pt x="69801" y="22164"/>
                  </a:cubicBezTo>
                  <a:cubicBezTo>
                    <a:pt x="71375" y="20817"/>
                    <a:pt x="72677" y="19197"/>
                    <a:pt x="73612" y="17987"/>
                  </a:cubicBezTo>
                  <a:cubicBezTo>
                    <a:pt x="74092" y="17394"/>
                    <a:pt x="74457" y="16869"/>
                    <a:pt x="74731" y="16549"/>
                  </a:cubicBezTo>
                  <a:cubicBezTo>
                    <a:pt x="75028" y="16207"/>
                    <a:pt x="75187" y="16001"/>
                    <a:pt x="75187" y="16001"/>
                  </a:cubicBezTo>
                  <a:cubicBezTo>
                    <a:pt x="75187" y="16001"/>
                    <a:pt x="75347" y="15819"/>
                    <a:pt x="75621" y="15476"/>
                  </a:cubicBezTo>
                  <a:cubicBezTo>
                    <a:pt x="75918" y="15134"/>
                    <a:pt x="76329" y="14632"/>
                    <a:pt x="76762" y="13993"/>
                  </a:cubicBezTo>
                  <a:cubicBezTo>
                    <a:pt x="76945" y="13673"/>
                    <a:pt x="77150" y="13354"/>
                    <a:pt x="77287" y="12943"/>
                  </a:cubicBezTo>
                  <a:lnTo>
                    <a:pt x="77310" y="12943"/>
                  </a:lnTo>
                  <a:cubicBezTo>
                    <a:pt x="77424" y="12760"/>
                    <a:pt x="77538" y="12578"/>
                    <a:pt x="77652" y="12418"/>
                  </a:cubicBezTo>
                  <a:cubicBezTo>
                    <a:pt x="77652" y="12418"/>
                    <a:pt x="77652" y="12395"/>
                    <a:pt x="77630" y="12372"/>
                  </a:cubicBezTo>
                  <a:cubicBezTo>
                    <a:pt x="77630" y="12349"/>
                    <a:pt x="77607" y="12326"/>
                    <a:pt x="77607" y="12281"/>
                  </a:cubicBezTo>
                  <a:cubicBezTo>
                    <a:pt x="77561" y="12189"/>
                    <a:pt x="77493" y="12053"/>
                    <a:pt x="77401" y="11870"/>
                  </a:cubicBezTo>
                  <a:cubicBezTo>
                    <a:pt x="77379" y="11710"/>
                    <a:pt x="77356" y="11550"/>
                    <a:pt x="77310" y="11413"/>
                  </a:cubicBezTo>
                  <a:cubicBezTo>
                    <a:pt x="77242" y="11254"/>
                    <a:pt x="77173" y="11094"/>
                    <a:pt x="77105" y="10934"/>
                  </a:cubicBezTo>
                  <a:cubicBezTo>
                    <a:pt x="77926" y="10067"/>
                    <a:pt x="78725" y="8880"/>
                    <a:pt x="79433" y="7647"/>
                  </a:cubicBezTo>
                  <a:cubicBezTo>
                    <a:pt x="79501" y="7533"/>
                    <a:pt x="79593" y="7419"/>
                    <a:pt x="79661" y="7305"/>
                  </a:cubicBezTo>
                  <a:cubicBezTo>
                    <a:pt x="79752" y="7168"/>
                    <a:pt x="79844" y="7031"/>
                    <a:pt x="79935" y="6894"/>
                  </a:cubicBezTo>
                  <a:cubicBezTo>
                    <a:pt x="76876" y="5776"/>
                    <a:pt x="73544" y="4748"/>
                    <a:pt x="70074" y="3972"/>
                  </a:cubicBezTo>
                  <a:cubicBezTo>
                    <a:pt x="70074" y="3995"/>
                    <a:pt x="70052" y="4018"/>
                    <a:pt x="70052" y="4041"/>
                  </a:cubicBezTo>
                  <a:cubicBezTo>
                    <a:pt x="70006" y="4087"/>
                    <a:pt x="69983" y="4132"/>
                    <a:pt x="69960" y="4178"/>
                  </a:cubicBezTo>
                  <a:cubicBezTo>
                    <a:pt x="69937" y="4223"/>
                    <a:pt x="69915" y="4246"/>
                    <a:pt x="69892" y="4292"/>
                  </a:cubicBezTo>
                  <a:cubicBezTo>
                    <a:pt x="69846" y="4338"/>
                    <a:pt x="69823" y="4383"/>
                    <a:pt x="69801" y="4429"/>
                  </a:cubicBezTo>
                  <a:cubicBezTo>
                    <a:pt x="69778" y="4452"/>
                    <a:pt x="69755" y="4497"/>
                    <a:pt x="69732" y="4520"/>
                  </a:cubicBezTo>
                  <a:cubicBezTo>
                    <a:pt x="69686" y="4589"/>
                    <a:pt x="69664" y="4634"/>
                    <a:pt x="69618" y="4680"/>
                  </a:cubicBezTo>
                  <a:cubicBezTo>
                    <a:pt x="69618" y="4703"/>
                    <a:pt x="69595" y="4726"/>
                    <a:pt x="69572" y="4748"/>
                  </a:cubicBezTo>
                  <a:cubicBezTo>
                    <a:pt x="69572" y="4748"/>
                    <a:pt x="69572" y="4771"/>
                    <a:pt x="69549" y="4771"/>
                  </a:cubicBezTo>
                  <a:cubicBezTo>
                    <a:pt x="69458" y="4748"/>
                    <a:pt x="69367" y="4726"/>
                    <a:pt x="69276" y="4703"/>
                  </a:cubicBezTo>
                  <a:cubicBezTo>
                    <a:pt x="68895" y="4608"/>
                    <a:pt x="68657" y="4560"/>
                    <a:pt x="68575" y="4560"/>
                  </a:cubicBezTo>
                  <a:cubicBezTo>
                    <a:pt x="68559" y="4560"/>
                    <a:pt x="68549" y="4562"/>
                    <a:pt x="68545" y="4566"/>
                  </a:cubicBezTo>
                  <a:cubicBezTo>
                    <a:pt x="68545" y="4589"/>
                    <a:pt x="68842" y="4657"/>
                    <a:pt x="69321" y="4817"/>
                  </a:cubicBezTo>
                  <a:cubicBezTo>
                    <a:pt x="69047" y="4794"/>
                    <a:pt x="68796" y="4771"/>
                    <a:pt x="68522" y="4748"/>
                  </a:cubicBezTo>
                  <a:cubicBezTo>
                    <a:pt x="68522" y="4748"/>
                    <a:pt x="66537" y="6095"/>
                    <a:pt x="65144" y="7031"/>
                  </a:cubicBezTo>
                  <a:cubicBezTo>
                    <a:pt x="65030" y="7077"/>
                    <a:pt x="64825" y="7145"/>
                    <a:pt x="64551" y="7236"/>
                  </a:cubicBezTo>
                  <a:cubicBezTo>
                    <a:pt x="64459" y="7282"/>
                    <a:pt x="64345" y="7328"/>
                    <a:pt x="64208" y="7351"/>
                  </a:cubicBezTo>
                  <a:cubicBezTo>
                    <a:pt x="64277" y="7259"/>
                    <a:pt x="64368" y="7168"/>
                    <a:pt x="64437" y="7054"/>
                  </a:cubicBezTo>
                  <a:cubicBezTo>
                    <a:pt x="64574" y="6871"/>
                    <a:pt x="64710" y="6689"/>
                    <a:pt x="64870" y="6506"/>
                  </a:cubicBezTo>
                  <a:cubicBezTo>
                    <a:pt x="64893" y="6483"/>
                    <a:pt x="64916" y="6438"/>
                    <a:pt x="64939" y="6415"/>
                  </a:cubicBezTo>
                  <a:cubicBezTo>
                    <a:pt x="64984" y="6346"/>
                    <a:pt x="65030" y="6301"/>
                    <a:pt x="65053" y="6232"/>
                  </a:cubicBezTo>
                  <a:cubicBezTo>
                    <a:pt x="65144" y="6141"/>
                    <a:pt x="65213" y="6027"/>
                    <a:pt x="65281" y="5935"/>
                  </a:cubicBezTo>
                  <a:cubicBezTo>
                    <a:pt x="65304" y="5890"/>
                    <a:pt x="65327" y="5867"/>
                    <a:pt x="65350" y="5844"/>
                  </a:cubicBezTo>
                  <a:cubicBezTo>
                    <a:pt x="65418" y="5753"/>
                    <a:pt x="65487" y="5661"/>
                    <a:pt x="65532" y="5570"/>
                  </a:cubicBezTo>
                  <a:cubicBezTo>
                    <a:pt x="65555" y="5525"/>
                    <a:pt x="65578" y="5502"/>
                    <a:pt x="65601" y="5456"/>
                  </a:cubicBezTo>
                  <a:cubicBezTo>
                    <a:pt x="65669" y="5342"/>
                    <a:pt x="65738" y="5228"/>
                    <a:pt x="65806" y="5114"/>
                  </a:cubicBezTo>
                  <a:cubicBezTo>
                    <a:pt x="65806" y="5091"/>
                    <a:pt x="65829" y="5068"/>
                    <a:pt x="65852" y="5022"/>
                  </a:cubicBezTo>
                  <a:cubicBezTo>
                    <a:pt x="65897" y="4931"/>
                    <a:pt x="65943" y="4817"/>
                    <a:pt x="65989" y="4703"/>
                  </a:cubicBezTo>
                  <a:cubicBezTo>
                    <a:pt x="66012" y="4680"/>
                    <a:pt x="66012" y="4657"/>
                    <a:pt x="66034" y="4634"/>
                  </a:cubicBezTo>
                  <a:cubicBezTo>
                    <a:pt x="66080" y="4520"/>
                    <a:pt x="66126" y="4383"/>
                    <a:pt x="66148" y="4269"/>
                  </a:cubicBezTo>
                  <a:cubicBezTo>
                    <a:pt x="66171" y="4246"/>
                    <a:pt x="66171" y="4201"/>
                    <a:pt x="66171" y="4178"/>
                  </a:cubicBezTo>
                  <a:cubicBezTo>
                    <a:pt x="66217" y="4041"/>
                    <a:pt x="66240" y="3904"/>
                    <a:pt x="66263" y="3767"/>
                  </a:cubicBezTo>
                  <a:cubicBezTo>
                    <a:pt x="66057" y="3699"/>
                    <a:pt x="65875" y="3630"/>
                    <a:pt x="65692" y="3584"/>
                  </a:cubicBezTo>
                  <a:cubicBezTo>
                    <a:pt x="65760" y="3447"/>
                    <a:pt x="65829" y="3333"/>
                    <a:pt x="65897" y="3196"/>
                  </a:cubicBezTo>
                  <a:cubicBezTo>
                    <a:pt x="63546" y="2854"/>
                    <a:pt x="61173" y="2671"/>
                    <a:pt x="58776" y="2671"/>
                  </a:cubicBezTo>
                  <a:cubicBezTo>
                    <a:pt x="56699" y="2671"/>
                    <a:pt x="54713" y="2763"/>
                    <a:pt x="52818" y="2945"/>
                  </a:cubicBezTo>
                  <a:cubicBezTo>
                    <a:pt x="52202" y="3333"/>
                    <a:pt x="51654" y="3790"/>
                    <a:pt x="51244" y="4178"/>
                  </a:cubicBezTo>
                  <a:cubicBezTo>
                    <a:pt x="51107" y="4315"/>
                    <a:pt x="50992" y="4429"/>
                    <a:pt x="50878" y="4543"/>
                  </a:cubicBezTo>
                  <a:cubicBezTo>
                    <a:pt x="50856" y="4566"/>
                    <a:pt x="50856" y="4589"/>
                    <a:pt x="50833" y="4612"/>
                  </a:cubicBezTo>
                  <a:cubicBezTo>
                    <a:pt x="50650" y="4771"/>
                    <a:pt x="50490" y="4908"/>
                    <a:pt x="50353" y="5045"/>
                  </a:cubicBezTo>
                  <a:cubicBezTo>
                    <a:pt x="50331" y="5000"/>
                    <a:pt x="50331" y="4977"/>
                    <a:pt x="50331" y="4931"/>
                  </a:cubicBezTo>
                  <a:cubicBezTo>
                    <a:pt x="50262" y="4703"/>
                    <a:pt x="50216" y="4452"/>
                    <a:pt x="50125" y="4269"/>
                  </a:cubicBezTo>
                  <a:cubicBezTo>
                    <a:pt x="50057" y="4064"/>
                    <a:pt x="49988" y="3858"/>
                    <a:pt x="49897" y="3699"/>
                  </a:cubicBezTo>
                  <a:cubicBezTo>
                    <a:pt x="49828" y="3562"/>
                    <a:pt x="49737" y="3425"/>
                    <a:pt x="49691" y="3333"/>
                  </a:cubicBezTo>
                  <a:cubicBezTo>
                    <a:pt x="36133" y="5296"/>
                    <a:pt x="27779" y="11025"/>
                    <a:pt x="27779" y="11025"/>
                  </a:cubicBezTo>
                  <a:cubicBezTo>
                    <a:pt x="27779" y="11025"/>
                    <a:pt x="19904" y="3904"/>
                    <a:pt x="6757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5276550" y="3319375"/>
              <a:ext cx="554975" cy="635900"/>
            </a:xfrm>
            <a:custGeom>
              <a:avLst/>
              <a:gdLst/>
              <a:ahLst/>
              <a:cxnLst/>
              <a:rect l="l" t="t" r="r" b="b"/>
              <a:pathLst>
                <a:path w="22199" h="25436" extrusionOk="0">
                  <a:moveTo>
                    <a:pt x="18925" y="0"/>
                  </a:moveTo>
                  <a:cubicBezTo>
                    <a:pt x="17560" y="0"/>
                    <a:pt x="16079" y="731"/>
                    <a:pt x="15191" y="2079"/>
                  </a:cubicBezTo>
                  <a:cubicBezTo>
                    <a:pt x="15008" y="2353"/>
                    <a:pt x="8275" y="11711"/>
                    <a:pt x="6358" y="13104"/>
                  </a:cubicBezTo>
                  <a:cubicBezTo>
                    <a:pt x="4920" y="14154"/>
                    <a:pt x="3504" y="15341"/>
                    <a:pt x="2409" y="16756"/>
                  </a:cubicBezTo>
                  <a:cubicBezTo>
                    <a:pt x="1405" y="18057"/>
                    <a:pt x="240" y="19860"/>
                    <a:pt x="58" y="21503"/>
                  </a:cubicBezTo>
                  <a:cubicBezTo>
                    <a:pt x="0" y="21921"/>
                    <a:pt x="142" y="22129"/>
                    <a:pt x="387" y="22129"/>
                  </a:cubicBezTo>
                  <a:cubicBezTo>
                    <a:pt x="530" y="22129"/>
                    <a:pt x="708" y="22058"/>
                    <a:pt x="902" y="21914"/>
                  </a:cubicBezTo>
                  <a:cubicBezTo>
                    <a:pt x="1268" y="21640"/>
                    <a:pt x="1473" y="21138"/>
                    <a:pt x="1747" y="20773"/>
                  </a:cubicBezTo>
                  <a:lnTo>
                    <a:pt x="1747" y="20773"/>
                  </a:lnTo>
                  <a:cubicBezTo>
                    <a:pt x="1131" y="21595"/>
                    <a:pt x="1519" y="23603"/>
                    <a:pt x="1975" y="24402"/>
                  </a:cubicBezTo>
                  <a:cubicBezTo>
                    <a:pt x="2368" y="25085"/>
                    <a:pt x="2964" y="25436"/>
                    <a:pt x="3670" y="25436"/>
                  </a:cubicBezTo>
                  <a:cubicBezTo>
                    <a:pt x="3908" y="25436"/>
                    <a:pt x="4158" y="25396"/>
                    <a:pt x="4417" y="25315"/>
                  </a:cubicBezTo>
                  <a:cubicBezTo>
                    <a:pt x="6289" y="24745"/>
                    <a:pt x="5262" y="22257"/>
                    <a:pt x="6038" y="21070"/>
                  </a:cubicBezTo>
                  <a:lnTo>
                    <a:pt x="6038" y="21070"/>
                  </a:lnTo>
                  <a:cubicBezTo>
                    <a:pt x="5764" y="21503"/>
                    <a:pt x="6586" y="22485"/>
                    <a:pt x="6951" y="22645"/>
                  </a:cubicBezTo>
                  <a:cubicBezTo>
                    <a:pt x="7205" y="22755"/>
                    <a:pt x="7565" y="22833"/>
                    <a:pt x="7911" y="22833"/>
                  </a:cubicBezTo>
                  <a:cubicBezTo>
                    <a:pt x="8281" y="22833"/>
                    <a:pt x="8634" y="22744"/>
                    <a:pt x="8823" y="22508"/>
                  </a:cubicBezTo>
                  <a:cubicBezTo>
                    <a:pt x="9302" y="21891"/>
                    <a:pt x="8549" y="21184"/>
                    <a:pt x="8275" y="20705"/>
                  </a:cubicBezTo>
                  <a:cubicBezTo>
                    <a:pt x="7887" y="20020"/>
                    <a:pt x="8343" y="20043"/>
                    <a:pt x="8617" y="19426"/>
                  </a:cubicBezTo>
                  <a:cubicBezTo>
                    <a:pt x="9051" y="18536"/>
                    <a:pt x="8914" y="17258"/>
                    <a:pt x="8663" y="16345"/>
                  </a:cubicBezTo>
                  <a:cubicBezTo>
                    <a:pt x="9028" y="16322"/>
                    <a:pt x="9325" y="16003"/>
                    <a:pt x="9644" y="15820"/>
                  </a:cubicBezTo>
                  <a:cubicBezTo>
                    <a:pt x="12178" y="14291"/>
                    <a:pt x="14369" y="12442"/>
                    <a:pt x="16446" y="10319"/>
                  </a:cubicBezTo>
                  <a:cubicBezTo>
                    <a:pt x="17839" y="8904"/>
                    <a:pt x="22198" y="5457"/>
                    <a:pt x="22107" y="3266"/>
                  </a:cubicBezTo>
                  <a:cubicBezTo>
                    <a:pt x="21996" y="1026"/>
                    <a:pt x="20542" y="0"/>
                    <a:pt x="18925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5303650" y="3815875"/>
              <a:ext cx="131850" cy="141700"/>
            </a:xfrm>
            <a:custGeom>
              <a:avLst/>
              <a:gdLst/>
              <a:ahLst/>
              <a:cxnLst/>
              <a:rect l="l" t="t" r="r" b="b"/>
              <a:pathLst>
                <a:path w="5274" h="5668" extrusionOk="0">
                  <a:moveTo>
                    <a:pt x="617" y="0"/>
                  </a:moveTo>
                  <a:cubicBezTo>
                    <a:pt x="572" y="0"/>
                    <a:pt x="412" y="365"/>
                    <a:pt x="252" y="982"/>
                  </a:cubicBezTo>
                  <a:cubicBezTo>
                    <a:pt x="115" y="1575"/>
                    <a:pt x="1" y="2420"/>
                    <a:pt x="138" y="3264"/>
                  </a:cubicBezTo>
                  <a:cubicBezTo>
                    <a:pt x="252" y="4109"/>
                    <a:pt x="800" y="4930"/>
                    <a:pt x="1393" y="5250"/>
                  </a:cubicBezTo>
                  <a:cubicBezTo>
                    <a:pt x="1530" y="5341"/>
                    <a:pt x="1667" y="5410"/>
                    <a:pt x="1781" y="5455"/>
                  </a:cubicBezTo>
                  <a:cubicBezTo>
                    <a:pt x="1918" y="5501"/>
                    <a:pt x="2032" y="5569"/>
                    <a:pt x="2124" y="5592"/>
                  </a:cubicBezTo>
                  <a:cubicBezTo>
                    <a:pt x="2215" y="5615"/>
                    <a:pt x="2283" y="5638"/>
                    <a:pt x="2352" y="5638"/>
                  </a:cubicBezTo>
                  <a:cubicBezTo>
                    <a:pt x="2398" y="5661"/>
                    <a:pt x="2420" y="5661"/>
                    <a:pt x="2420" y="5661"/>
                  </a:cubicBezTo>
                  <a:cubicBezTo>
                    <a:pt x="2420" y="5656"/>
                    <a:pt x="2427" y="5654"/>
                    <a:pt x="2438" y="5654"/>
                  </a:cubicBezTo>
                  <a:cubicBezTo>
                    <a:pt x="2470" y="5654"/>
                    <a:pt x="2542" y="5667"/>
                    <a:pt x="2642" y="5667"/>
                  </a:cubicBezTo>
                  <a:cubicBezTo>
                    <a:pt x="2679" y="5667"/>
                    <a:pt x="2719" y="5666"/>
                    <a:pt x="2763" y="5661"/>
                  </a:cubicBezTo>
                  <a:cubicBezTo>
                    <a:pt x="2968" y="5661"/>
                    <a:pt x="3265" y="5592"/>
                    <a:pt x="3585" y="5410"/>
                  </a:cubicBezTo>
                  <a:cubicBezTo>
                    <a:pt x="4201" y="5067"/>
                    <a:pt x="4680" y="4246"/>
                    <a:pt x="4794" y="3378"/>
                  </a:cubicBezTo>
                  <a:cubicBezTo>
                    <a:pt x="4886" y="2534"/>
                    <a:pt x="4817" y="1735"/>
                    <a:pt x="4931" y="1141"/>
                  </a:cubicBezTo>
                  <a:cubicBezTo>
                    <a:pt x="5023" y="548"/>
                    <a:pt x="5274" y="205"/>
                    <a:pt x="5228" y="183"/>
                  </a:cubicBezTo>
                  <a:cubicBezTo>
                    <a:pt x="5227" y="182"/>
                    <a:pt x="5226" y="181"/>
                    <a:pt x="5225" y="181"/>
                  </a:cubicBezTo>
                  <a:cubicBezTo>
                    <a:pt x="5184" y="181"/>
                    <a:pt x="4880" y="500"/>
                    <a:pt x="4726" y="1096"/>
                  </a:cubicBezTo>
                  <a:cubicBezTo>
                    <a:pt x="4543" y="1712"/>
                    <a:pt x="4543" y="2556"/>
                    <a:pt x="4429" y="3333"/>
                  </a:cubicBezTo>
                  <a:cubicBezTo>
                    <a:pt x="4338" y="3698"/>
                    <a:pt x="4201" y="4063"/>
                    <a:pt x="3995" y="4360"/>
                  </a:cubicBezTo>
                  <a:cubicBezTo>
                    <a:pt x="3813" y="4656"/>
                    <a:pt x="3562" y="4862"/>
                    <a:pt x="3333" y="4999"/>
                  </a:cubicBezTo>
                  <a:cubicBezTo>
                    <a:pt x="3105" y="5113"/>
                    <a:pt x="2877" y="5136"/>
                    <a:pt x="2740" y="5136"/>
                  </a:cubicBezTo>
                  <a:cubicBezTo>
                    <a:pt x="2708" y="5140"/>
                    <a:pt x="2679" y="5142"/>
                    <a:pt x="2653" y="5142"/>
                  </a:cubicBezTo>
                  <a:cubicBezTo>
                    <a:pt x="2548" y="5142"/>
                    <a:pt x="2493" y="5113"/>
                    <a:pt x="2512" y="5113"/>
                  </a:cubicBezTo>
                  <a:lnTo>
                    <a:pt x="2443" y="5113"/>
                  </a:lnTo>
                  <a:cubicBezTo>
                    <a:pt x="2398" y="5113"/>
                    <a:pt x="2329" y="5090"/>
                    <a:pt x="2261" y="5090"/>
                  </a:cubicBezTo>
                  <a:cubicBezTo>
                    <a:pt x="2124" y="5022"/>
                    <a:pt x="1873" y="4976"/>
                    <a:pt x="1644" y="4816"/>
                  </a:cubicBezTo>
                  <a:cubicBezTo>
                    <a:pt x="1142" y="4588"/>
                    <a:pt x="663" y="3949"/>
                    <a:pt x="503" y="3196"/>
                  </a:cubicBezTo>
                  <a:cubicBezTo>
                    <a:pt x="321" y="2420"/>
                    <a:pt x="389" y="1598"/>
                    <a:pt x="457" y="1004"/>
                  </a:cubicBezTo>
                  <a:cubicBezTo>
                    <a:pt x="549" y="411"/>
                    <a:pt x="640" y="23"/>
                    <a:pt x="617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5423075" y="3713150"/>
              <a:ext cx="84325" cy="183425"/>
            </a:xfrm>
            <a:custGeom>
              <a:avLst/>
              <a:gdLst/>
              <a:ahLst/>
              <a:cxnLst/>
              <a:rect l="l" t="t" r="r" b="b"/>
              <a:pathLst>
                <a:path w="3373" h="7337" extrusionOk="0">
                  <a:moveTo>
                    <a:pt x="2665" y="0"/>
                  </a:moveTo>
                  <a:cubicBezTo>
                    <a:pt x="2619" y="0"/>
                    <a:pt x="2665" y="366"/>
                    <a:pt x="2733" y="891"/>
                  </a:cubicBezTo>
                  <a:cubicBezTo>
                    <a:pt x="2779" y="1142"/>
                    <a:pt x="2802" y="1461"/>
                    <a:pt x="2848" y="1781"/>
                  </a:cubicBezTo>
                  <a:cubicBezTo>
                    <a:pt x="2848" y="2100"/>
                    <a:pt x="2848" y="2443"/>
                    <a:pt x="2779" y="2762"/>
                  </a:cubicBezTo>
                  <a:cubicBezTo>
                    <a:pt x="2733" y="2922"/>
                    <a:pt x="2665" y="3082"/>
                    <a:pt x="2619" y="3242"/>
                  </a:cubicBezTo>
                  <a:cubicBezTo>
                    <a:pt x="2574" y="3401"/>
                    <a:pt x="2505" y="3561"/>
                    <a:pt x="2437" y="3698"/>
                  </a:cubicBezTo>
                  <a:cubicBezTo>
                    <a:pt x="2391" y="3881"/>
                    <a:pt x="2323" y="4018"/>
                    <a:pt x="2300" y="4178"/>
                  </a:cubicBezTo>
                  <a:cubicBezTo>
                    <a:pt x="2277" y="4269"/>
                    <a:pt x="2254" y="4360"/>
                    <a:pt x="2231" y="4429"/>
                  </a:cubicBezTo>
                  <a:cubicBezTo>
                    <a:pt x="2231" y="4520"/>
                    <a:pt x="2231" y="4611"/>
                    <a:pt x="2254" y="4702"/>
                  </a:cubicBezTo>
                  <a:cubicBezTo>
                    <a:pt x="2254" y="4794"/>
                    <a:pt x="2277" y="4862"/>
                    <a:pt x="2300" y="4931"/>
                  </a:cubicBezTo>
                  <a:cubicBezTo>
                    <a:pt x="2323" y="5022"/>
                    <a:pt x="2368" y="5068"/>
                    <a:pt x="2391" y="5136"/>
                  </a:cubicBezTo>
                  <a:cubicBezTo>
                    <a:pt x="2460" y="5227"/>
                    <a:pt x="2528" y="5319"/>
                    <a:pt x="2574" y="5387"/>
                  </a:cubicBezTo>
                  <a:cubicBezTo>
                    <a:pt x="2642" y="5501"/>
                    <a:pt x="2688" y="5570"/>
                    <a:pt x="2688" y="5570"/>
                  </a:cubicBezTo>
                  <a:cubicBezTo>
                    <a:pt x="2665" y="5570"/>
                    <a:pt x="2733" y="5615"/>
                    <a:pt x="2779" y="5730"/>
                  </a:cubicBezTo>
                  <a:cubicBezTo>
                    <a:pt x="2779" y="5775"/>
                    <a:pt x="2802" y="5798"/>
                    <a:pt x="2802" y="5844"/>
                  </a:cubicBezTo>
                  <a:cubicBezTo>
                    <a:pt x="2825" y="5867"/>
                    <a:pt x="2825" y="5912"/>
                    <a:pt x="2825" y="5958"/>
                  </a:cubicBezTo>
                  <a:cubicBezTo>
                    <a:pt x="2848" y="6004"/>
                    <a:pt x="2848" y="6049"/>
                    <a:pt x="2870" y="6095"/>
                  </a:cubicBezTo>
                  <a:cubicBezTo>
                    <a:pt x="2848" y="6140"/>
                    <a:pt x="2848" y="6186"/>
                    <a:pt x="2848" y="6232"/>
                  </a:cubicBezTo>
                  <a:cubicBezTo>
                    <a:pt x="2848" y="6437"/>
                    <a:pt x="2733" y="6665"/>
                    <a:pt x="2528" y="6802"/>
                  </a:cubicBezTo>
                  <a:cubicBezTo>
                    <a:pt x="2411" y="6880"/>
                    <a:pt x="2251" y="6921"/>
                    <a:pt x="2083" y="6921"/>
                  </a:cubicBezTo>
                  <a:cubicBezTo>
                    <a:pt x="1956" y="6921"/>
                    <a:pt x="1825" y="6897"/>
                    <a:pt x="1706" y="6848"/>
                  </a:cubicBezTo>
                  <a:cubicBezTo>
                    <a:pt x="1615" y="6825"/>
                    <a:pt x="1547" y="6780"/>
                    <a:pt x="1478" y="6757"/>
                  </a:cubicBezTo>
                  <a:cubicBezTo>
                    <a:pt x="1410" y="6711"/>
                    <a:pt x="1341" y="6665"/>
                    <a:pt x="1273" y="6620"/>
                  </a:cubicBezTo>
                  <a:cubicBezTo>
                    <a:pt x="1159" y="6529"/>
                    <a:pt x="1022" y="6437"/>
                    <a:pt x="907" y="6323"/>
                  </a:cubicBezTo>
                  <a:cubicBezTo>
                    <a:pt x="862" y="6255"/>
                    <a:pt x="793" y="6209"/>
                    <a:pt x="748" y="6163"/>
                  </a:cubicBezTo>
                  <a:cubicBezTo>
                    <a:pt x="702" y="6095"/>
                    <a:pt x="656" y="6026"/>
                    <a:pt x="611" y="5981"/>
                  </a:cubicBezTo>
                  <a:cubicBezTo>
                    <a:pt x="519" y="5867"/>
                    <a:pt x="451" y="5752"/>
                    <a:pt x="382" y="5638"/>
                  </a:cubicBezTo>
                  <a:cubicBezTo>
                    <a:pt x="131" y="5182"/>
                    <a:pt x="154" y="4839"/>
                    <a:pt x="109" y="4839"/>
                  </a:cubicBezTo>
                  <a:cubicBezTo>
                    <a:pt x="108" y="4839"/>
                    <a:pt x="107" y="4838"/>
                    <a:pt x="107" y="4838"/>
                  </a:cubicBezTo>
                  <a:cubicBezTo>
                    <a:pt x="81" y="4838"/>
                    <a:pt x="0" y="5219"/>
                    <a:pt x="200" y="5730"/>
                  </a:cubicBezTo>
                  <a:cubicBezTo>
                    <a:pt x="246" y="5844"/>
                    <a:pt x="314" y="5981"/>
                    <a:pt x="405" y="6118"/>
                  </a:cubicBezTo>
                  <a:cubicBezTo>
                    <a:pt x="451" y="6186"/>
                    <a:pt x="474" y="6255"/>
                    <a:pt x="519" y="6323"/>
                  </a:cubicBezTo>
                  <a:cubicBezTo>
                    <a:pt x="588" y="6392"/>
                    <a:pt x="634" y="6460"/>
                    <a:pt x="679" y="6529"/>
                  </a:cubicBezTo>
                  <a:cubicBezTo>
                    <a:pt x="907" y="6780"/>
                    <a:pt x="1204" y="7031"/>
                    <a:pt x="1569" y="7190"/>
                  </a:cubicBezTo>
                  <a:cubicBezTo>
                    <a:pt x="1746" y="7284"/>
                    <a:pt x="1952" y="7336"/>
                    <a:pt x="2161" y="7336"/>
                  </a:cubicBezTo>
                  <a:cubicBezTo>
                    <a:pt x="2357" y="7336"/>
                    <a:pt x="2556" y="7290"/>
                    <a:pt x="2733" y="7190"/>
                  </a:cubicBezTo>
                  <a:cubicBezTo>
                    <a:pt x="3122" y="7008"/>
                    <a:pt x="3304" y="6620"/>
                    <a:pt x="3350" y="6300"/>
                  </a:cubicBezTo>
                  <a:cubicBezTo>
                    <a:pt x="3350" y="6209"/>
                    <a:pt x="3350" y="6140"/>
                    <a:pt x="3373" y="6072"/>
                  </a:cubicBezTo>
                  <a:cubicBezTo>
                    <a:pt x="3350" y="6004"/>
                    <a:pt x="3350" y="5935"/>
                    <a:pt x="3350" y="5867"/>
                  </a:cubicBezTo>
                  <a:cubicBezTo>
                    <a:pt x="3327" y="5798"/>
                    <a:pt x="3327" y="5752"/>
                    <a:pt x="3304" y="5684"/>
                  </a:cubicBezTo>
                  <a:cubicBezTo>
                    <a:pt x="3281" y="5638"/>
                    <a:pt x="3281" y="5593"/>
                    <a:pt x="3258" y="5547"/>
                  </a:cubicBezTo>
                  <a:cubicBezTo>
                    <a:pt x="3213" y="5364"/>
                    <a:pt x="3144" y="5296"/>
                    <a:pt x="3144" y="5296"/>
                  </a:cubicBezTo>
                  <a:cubicBezTo>
                    <a:pt x="3144" y="5296"/>
                    <a:pt x="3099" y="5205"/>
                    <a:pt x="2985" y="5068"/>
                  </a:cubicBezTo>
                  <a:cubicBezTo>
                    <a:pt x="2893" y="4931"/>
                    <a:pt x="2756" y="4794"/>
                    <a:pt x="2733" y="4634"/>
                  </a:cubicBezTo>
                  <a:cubicBezTo>
                    <a:pt x="2688" y="4451"/>
                    <a:pt x="2779" y="4178"/>
                    <a:pt x="2870" y="3858"/>
                  </a:cubicBezTo>
                  <a:cubicBezTo>
                    <a:pt x="2916" y="3698"/>
                    <a:pt x="2962" y="3538"/>
                    <a:pt x="3030" y="3356"/>
                  </a:cubicBezTo>
                  <a:cubicBezTo>
                    <a:pt x="3053" y="3196"/>
                    <a:pt x="3122" y="3013"/>
                    <a:pt x="3144" y="2831"/>
                  </a:cubicBezTo>
                  <a:cubicBezTo>
                    <a:pt x="3213" y="2443"/>
                    <a:pt x="3190" y="2078"/>
                    <a:pt x="3144" y="1735"/>
                  </a:cubicBezTo>
                  <a:cubicBezTo>
                    <a:pt x="3076" y="1416"/>
                    <a:pt x="3007" y="1096"/>
                    <a:pt x="2939" y="845"/>
                  </a:cubicBezTo>
                  <a:cubicBezTo>
                    <a:pt x="2802" y="343"/>
                    <a:pt x="2688" y="0"/>
                    <a:pt x="2665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5272275" y="3658300"/>
              <a:ext cx="157525" cy="217150"/>
            </a:xfrm>
            <a:custGeom>
              <a:avLst/>
              <a:gdLst/>
              <a:ahLst/>
              <a:cxnLst/>
              <a:rect l="l" t="t" r="r" b="b"/>
              <a:pathLst>
                <a:path w="6301" h="8686" extrusionOk="0">
                  <a:moveTo>
                    <a:pt x="6272" y="1"/>
                  </a:moveTo>
                  <a:cubicBezTo>
                    <a:pt x="6224" y="1"/>
                    <a:pt x="5875" y="137"/>
                    <a:pt x="5387" y="391"/>
                  </a:cubicBezTo>
                  <a:cubicBezTo>
                    <a:pt x="5136" y="551"/>
                    <a:pt x="4840" y="711"/>
                    <a:pt x="4543" y="939"/>
                  </a:cubicBezTo>
                  <a:cubicBezTo>
                    <a:pt x="4383" y="1053"/>
                    <a:pt x="4223" y="1145"/>
                    <a:pt x="4063" y="1259"/>
                  </a:cubicBezTo>
                  <a:cubicBezTo>
                    <a:pt x="3927" y="1396"/>
                    <a:pt x="3767" y="1510"/>
                    <a:pt x="3607" y="1647"/>
                  </a:cubicBezTo>
                  <a:cubicBezTo>
                    <a:pt x="3310" y="1875"/>
                    <a:pt x="3036" y="2172"/>
                    <a:pt x="2762" y="2423"/>
                  </a:cubicBezTo>
                  <a:cubicBezTo>
                    <a:pt x="2511" y="2697"/>
                    <a:pt x="2260" y="2948"/>
                    <a:pt x="2101" y="3199"/>
                  </a:cubicBezTo>
                  <a:cubicBezTo>
                    <a:pt x="1918" y="3427"/>
                    <a:pt x="1758" y="3632"/>
                    <a:pt x="1644" y="3769"/>
                  </a:cubicBezTo>
                  <a:cubicBezTo>
                    <a:pt x="1553" y="3929"/>
                    <a:pt x="1507" y="3998"/>
                    <a:pt x="1507" y="3998"/>
                  </a:cubicBezTo>
                  <a:cubicBezTo>
                    <a:pt x="1507" y="3998"/>
                    <a:pt x="1461" y="4089"/>
                    <a:pt x="1370" y="4249"/>
                  </a:cubicBezTo>
                  <a:cubicBezTo>
                    <a:pt x="1279" y="4409"/>
                    <a:pt x="1165" y="4614"/>
                    <a:pt x="1051" y="4865"/>
                  </a:cubicBezTo>
                  <a:cubicBezTo>
                    <a:pt x="777" y="5367"/>
                    <a:pt x="389" y="6075"/>
                    <a:pt x="138" y="6851"/>
                  </a:cubicBezTo>
                  <a:cubicBezTo>
                    <a:pt x="69" y="7033"/>
                    <a:pt x="46" y="7239"/>
                    <a:pt x="1" y="7444"/>
                  </a:cubicBezTo>
                  <a:cubicBezTo>
                    <a:pt x="1" y="7650"/>
                    <a:pt x="1" y="7855"/>
                    <a:pt x="23" y="8038"/>
                  </a:cubicBezTo>
                  <a:cubicBezTo>
                    <a:pt x="46" y="8220"/>
                    <a:pt x="92" y="8449"/>
                    <a:pt x="274" y="8586"/>
                  </a:cubicBezTo>
                  <a:cubicBezTo>
                    <a:pt x="344" y="8655"/>
                    <a:pt x="427" y="8685"/>
                    <a:pt x="514" y="8685"/>
                  </a:cubicBezTo>
                  <a:cubicBezTo>
                    <a:pt x="540" y="8685"/>
                    <a:pt x="567" y="8682"/>
                    <a:pt x="594" y="8677"/>
                  </a:cubicBezTo>
                  <a:cubicBezTo>
                    <a:pt x="685" y="8677"/>
                    <a:pt x="777" y="8654"/>
                    <a:pt x="845" y="8608"/>
                  </a:cubicBezTo>
                  <a:cubicBezTo>
                    <a:pt x="1119" y="8449"/>
                    <a:pt x="1279" y="8243"/>
                    <a:pt x="1393" y="8106"/>
                  </a:cubicBezTo>
                  <a:cubicBezTo>
                    <a:pt x="1484" y="7969"/>
                    <a:pt x="1507" y="7878"/>
                    <a:pt x="1507" y="7855"/>
                  </a:cubicBezTo>
                  <a:cubicBezTo>
                    <a:pt x="1484" y="7855"/>
                    <a:pt x="1416" y="7924"/>
                    <a:pt x="1302" y="8038"/>
                  </a:cubicBezTo>
                  <a:cubicBezTo>
                    <a:pt x="1187" y="8152"/>
                    <a:pt x="1005" y="8334"/>
                    <a:pt x="754" y="8426"/>
                  </a:cubicBezTo>
                  <a:cubicBezTo>
                    <a:pt x="703" y="8446"/>
                    <a:pt x="647" y="8458"/>
                    <a:pt x="594" y="8458"/>
                  </a:cubicBezTo>
                  <a:cubicBezTo>
                    <a:pt x="530" y="8458"/>
                    <a:pt x="472" y="8441"/>
                    <a:pt x="434" y="8403"/>
                  </a:cubicBezTo>
                  <a:cubicBezTo>
                    <a:pt x="366" y="8334"/>
                    <a:pt x="320" y="8175"/>
                    <a:pt x="320" y="7992"/>
                  </a:cubicBezTo>
                  <a:cubicBezTo>
                    <a:pt x="297" y="7832"/>
                    <a:pt x="343" y="7650"/>
                    <a:pt x="343" y="7490"/>
                  </a:cubicBezTo>
                  <a:cubicBezTo>
                    <a:pt x="389" y="7307"/>
                    <a:pt x="434" y="7125"/>
                    <a:pt x="503" y="6965"/>
                  </a:cubicBezTo>
                  <a:cubicBezTo>
                    <a:pt x="754" y="6257"/>
                    <a:pt x="1187" y="5618"/>
                    <a:pt x="1461" y="5116"/>
                  </a:cubicBezTo>
                  <a:cubicBezTo>
                    <a:pt x="1621" y="4842"/>
                    <a:pt x="1735" y="4637"/>
                    <a:pt x="1827" y="4500"/>
                  </a:cubicBezTo>
                  <a:cubicBezTo>
                    <a:pt x="1918" y="4363"/>
                    <a:pt x="1964" y="4272"/>
                    <a:pt x="1964" y="4272"/>
                  </a:cubicBezTo>
                  <a:cubicBezTo>
                    <a:pt x="1964" y="4272"/>
                    <a:pt x="2009" y="4203"/>
                    <a:pt x="2101" y="4066"/>
                  </a:cubicBezTo>
                  <a:cubicBezTo>
                    <a:pt x="2192" y="3929"/>
                    <a:pt x="2329" y="3724"/>
                    <a:pt x="2489" y="3496"/>
                  </a:cubicBezTo>
                  <a:cubicBezTo>
                    <a:pt x="2648" y="3267"/>
                    <a:pt x="2877" y="3016"/>
                    <a:pt x="3082" y="2719"/>
                  </a:cubicBezTo>
                  <a:cubicBezTo>
                    <a:pt x="3333" y="2468"/>
                    <a:pt x="3584" y="2172"/>
                    <a:pt x="3881" y="1921"/>
                  </a:cubicBezTo>
                  <a:cubicBezTo>
                    <a:pt x="4018" y="1784"/>
                    <a:pt x="4155" y="1670"/>
                    <a:pt x="4292" y="1533"/>
                  </a:cubicBezTo>
                  <a:cubicBezTo>
                    <a:pt x="4429" y="1418"/>
                    <a:pt x="4588" y="1281"/>
                    <a:pt x="4725" y="1167"/>
                  </a:cubicBezTo>
                  <a:cubicBezTo>
                    <a:pt x="4999" y="939"/>
                    <a:pt x="5273" y="756"/>
                    <a:pt x="5501" y="574"/>
                  </a:cubicBezTo>
                  <a:cubicBezTo>
                    <a:pt x="5981" y="254"/>
                    <a:pt x="6300" y="49"/>
                    <a:pt x="6278" y="3"/>
                  </a:cubicBezTo>
                  <a:cubicBezTo>
                    <a:pt x="6278" y="2"/>
                    <a:pt x="6276" y="1"/>
                    <a:pt x="6272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5322500" y="3823275"/>
              <a:ext cx="33675" cy="124125"/>
            </a:xfrm>
            <a:custGeom>
              <a:avLst/>
              <a:gdLst/>
              <a:ahLst/>
              <a:cxnLst/>
              <a:rect l="l" t="t" r="r" b="b"/>
              <a:pathLst>
                <a:path w="1347" h="4965" extrusionOk="0">
                  <a:moveTo>
                    <a:pt x="727" y="0"/>
                  </a:moveTo>
                  <a:cubicBezTo>
                    <a:pt x="652" y="0"/>
                    <a:pt x="385" y="606"/>
                    <a:pt x="206" y="1256"/>
                  </a:cubicBezTo>
                  <a:cubicBezTo>
                    <a:pt x="114" y="1576"/>
                    <a:pt x="46" y="1918"/>
                    <a:pt x="23" y="2192"/>
                  </a:cubicBezTo>
                  <a:cubicBezTo>
                    <a:pt x="23" y="2329"/>
                    <a:pt x="23" y="2443"/>
                    <a:pt x="0" y="2512"/>
                  </a:cubicBezTo>
                  <a:cubicBezTo>
                    <a:pt x="0" y="2603"/>
                    <a:pt x="23" y="2626"/>
                    <a:pt x="23" y="2626"/>
                  </a:cubicBezTo>
                  <a:cubicBezTo>
                    <a:pt x="23" y="2626"/>
                    <a:pt x="23" y="2671"/>
                    <a:pt x="23" y="2763"/>
                  </a:cubicBezTo>
                  <a:cubicBezTo>
                    <a:pt x="46" y="2831"/>
                    <a:pt x="46" y="2945"/>
                    <a:pt x="69" y="3082"/>
                  </a:cubicBezTo>
                  <a:cubicBezTo>
                    <a:pt x="114" y="3333"/>
                    <a:pt x="228" y="3676"/>
                    <a:pt x="365" y="3995"/>
                  </a:cubicBezTo>
                  <a:cubicBezTo>
                    <a:pt x="502" y="4315"/>
                    <a:pt x="708" y="4611"/>
                    <a:pt x="913" y="4794"/>
                  </a:cubicBezTo>
                  <a:cubicBezTo>
                    <a:pt x="1065" y="4929"/>
                    <a:pt x="1217" y="4964"/>
                    <a:pt x="1286" y="4964"/>
                  </a:cubicBezTo>
                  <a:cubicBezTo>
                    <a:pt x="1310" y="4964"/>
                    <a:pt x="1324" y="4960"/>
                    <a:pt x="1324" y="4954"/>
                  </a:cubicBezTo>
                  <a:cubicBezTo>
                    <a:pt x="1347" y="4908"/>
                    <a:pt x="1187" y="4840"/>
                    <a:pt x="1073" y="4657"/>
                  </a:cubicBezTo>
                  <a:cubicBezTo>
                    <a:pt x="936" y="4475"/>
                    <a:pt x="799" y="4178"/>
                    <a:pt x="708" y="3858"/>
                  </a:cubicBezTo>
                  <a:cubicBezTo>
                    <a:pt x="548" y="3242"/>
                    <a:pt x="548" y="2603"/>
                    <a:pt x="548" y="2603"/>
                  </a:cubicBezTo>
                  <a:cubicBezTo>
                    <a:pt x="548" y="2603"/>
                    <a:pt x="548" y="2557"/>
                    <a:pt x="525" y="2489"/>
                  </a:cubicBezTo>
                  <a:cubicBezTo>
                    <a:pt x="525" y="2420"/>
                    <a:pt x="525" y="2329"/>
                    <a:pt x="525" y="2215"/>
                  </a:cubicBezTo>
                  <a:cubicBezTo>
                    <a:pt x="525" y="1964"/>
                    <a:pt x="525" y="1644"/>
                    <a:pt x="571" y="1325"/>
                  </a:cubicBezTo>
                  <a:cubicBezTo>
                    <a:pt x="662" y="686"/>
                    <a:pt x="799" y="24"/>
                    <a:pt x="731" y="1"/>
                  </a:cubicBezTo>
                  <a:cubicBezTo>
                    <a:pt x="729" y="0"/>
                    <a:pt x="728" y="0"/>
                    <a:pt x="727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5359575" y="3819850"/>
              <a:ext cx="25150" cy="128500"/>
            </a:xfrm>
            <a:custGeom>
              <a:avLst/>
              <a:gdLst/>
              <a:ahLst/>
              <a:cxnLst/>
              <a:rect l="l" t="t" r="r" b="b"/>
              <a:pathLst>
                <a:path w="1006" h="5140" extrusionOk="0">
                  <a:moveTo>
                    <a:pt x="864" y="0"/>
                  </a:moveTo>
                  <a:cubicBezTo>
                    <a:pt x="789" y="0"/>
                    <a:pt x="499" y="606"/>
                    <a:pt x="298" y="1233"/>
                  </a:cubicBezTo>
                  <a:cubicBezTo>
                    <a:pt x="183" y="1576"/>
                    <a:pt x="115" y="1895"/>
                    <a:pt x="69" y="2169"/>
                  </a:cubicBezTo>
                  <a:cubicBezTo>
                    <a:pt x="24" y="2420"/>
                    <a:pt x="1" y="2603"/>
                    <a:pt x="1" y="2603"/>
                  </a:cubicBezTo>
                  <a:cubicBezTo>
                    <a:pt x="1" y="2603"/>
                    <a:pt x="1" y="2785"/>
                    <a:pt x="24" y="3037"/>
                  </a:cubicBezTo>
                  <a:cubicBezTo>
                    <a:pt x="24" y="3310"/>
                    <a:pt x="92" y="3653"/>
                    <a:pt x="206" y="3995"/>
                  </a:cubicBezTo>
                  <a:cubicBezTo>
                    <a:pt x="320" y="4338"/>
                    <a:pt x="480" y="4634"/>
                    <a:pt x="640" y="4840"/>
                  </a:cubicBezTo>
                  <a:cubicBezTo>
                    <a:pt x="786" y="5028"/>
                    <a:pt x="913" y="5139"/>
                    <a:pt x="951" y="5139"/>
                  </a:cubicBezTo>
                  <a:cubicBezTo>
                    <a:pt x="955" y="5139"/>
                    <a:pt x="958" y="5138"/>
                    <a:pt x="960" y="5136"/>
                  </a:cubicBezTo>
                  <a:cubicBezTo>
                    <a:pt x="1005" y="5114"/>
                    <a:pt x="914" y="4954"/>
                    <a:pt x="823" y="4748"/>
                  </a:cubicBezTo>
                  <a:cubicBezTo>
                    <a:pt x="731" y="4520"/>
                    <a:pt x="617" y="4201"/>
                    <a:pt x="571" y="3904"/>
                  </a:cubicBezTo>
                  <a:cubicBezTo>
                    <a:pt x="526" y="3584"/>
                    <a:pt x="503" y="3265"/>
                    <a:pt x="503" y="3037"/>
                  </a:cubicBezTo>
                  <a:cubicBezTo>
                    <a:pt x="526" y="2785"/>
                    <a:pt x="526" y="2626"/>
                    <a:pt x="526" y="2626"/>
                  </a:cubicBezTo>
                  <a:cubicBezTo>
                    <a:pt x="526" y="2626"/>
                    <a:pt x="549" y="1987"/>
                    <a:pt x="663" y="1325"/>
                  </a:cubicBezTo>
                  <a:cubicBezTo>
                    <a:pt x="777" y="686"/>
                    <a:pt x="937" y="24"/>
                    <a:pt x="868" y="1"/>
                  </a:cubicBezTo>
                  <a:cubicBezTo>
                    <a:pt x="867" y="0"/>
                    <a:pt x="866" y="0"/>
                    <a:pt x="864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5305950" y="3319375"/>
              <a:ext cx="525575" cy="635900"/>
            </a:xfrm>
            <a:custGeom>
              <a:avLst/>
              <a:gdLst/>
              <a:ahLst/>
              <a:cxnLst/>
              <a:rect l="l" t="t" r="r" b="b"/>
              <a:pathLst>
                <a:path w="21023" h="25436" extrusionOk="0">
                  <a:moveTo>
                    <a:pt x="17749" y="0"/>
                  </a:moveTo>
                  <a:cubicBezTo>
                    <a:pt x="16384" y="0"/>
                    <a:pt x="14903" y="731"/>
                    <a:pt x="14015" y="2079"/>
                  </a:cubicBezTo>
                  <a:cubicBezTo>
                    <a:pt x="13969" y="2148"/>
                    <a:pt x="13581" y="2695"/>
                    <a:pt x="12965" y="3540"/>
                  </a:cubicBezTo>
                  <a:cubicBezTo>
                    <a:pt x="13334" y="3518"/>
                    <a:pt x="13757" y="3501"/>
                    <a:pt x="14196" y="3501"/>
                  </a:cubicBezTo>
                  <a:cubicBezTo>
                    <a:pt x="15550" y="3501"/>
                    <a:pt x="17064" y="3661"/>
                    <a:pt x="17667" y="4316"/>
                  </a:cubicBezTo>
                  <a:cubicBezTo>
                    <a:pt x="18831" y="5594"/>
                    <a:pt x="11984" y="12168"/>
                    <a:pt x="8651" y="13378"/>
                  </a:cubicBezTo>
                  <a:cubicBezTo>
                    <a:pt x="8316" y="13502"/>
                    <a:pt x="8032" y="13557"/>
                    <a:pt x="7792" y="13557"/>
                  </a:cubicBezTo>
                  <a:cubicBezTo>
                    <a:pt x="6837" y="13557"/>
                    <a:pt x="6579" y="12678"/>
                    <a:pt x="6597" y="11711"/>
                  </a:cubicBezTo>
                  <a:lnTo>
                    <a:pt x="6597" y="11711"/>
                  </a:lnTo>
                  <a:cubicBezTo>
                    <a:pt x="6026" y="12351"/>
                    <a:pt x="5524" y="12853"/>
                    <a:pt x="5182" y="13104"/>
                  </a:cubicBezTo>
                  <a:cubicBezTo>
                    <a:pt x="4816" y="13355"/>
                    <a:pt x="4474" y="13629"/>
                    <a:pt x="4109" y="13925"/>
                  </a:cubicBezTo>
                  <a:cubicBezTo>
                    <a:pt x="4816" y="14040"/>
                    <a:pt x="6140" y="14382"/>
                    <a:pt x="6757" y="15044"/>
                  </a:cubicBezTo>
                  <a:cubicBezTo>
                    <a:pt x="7624" y="16003"/>
                    <a:pt x="6962" y="20362"/>
                    <a:pt x="6163" y="20682"/>
                  </a:cubicBezTo>
                  <a:cubicBezTo>
                    <a:pt x="6098" y="20708"/>
                    <a:pt x="6038" y="20721"/>
                    <a:pt x="5980" y="20721"/>
                  </a:cubicBezTo>
                  <a:cubicBezTo>
                    <a:pt x="5351" y="20721"/>
                    <a:pt x="5159" y="19244"/>
                    <a:pt x="5159" y="19244"/>
                  </a:cubicBezTo>
                  <a:cubicBezTo>
                    <a:pt x="5159" y="19244"/>
                    <a:pt x="4497" y="21481"/>
                    <a:pt x="1803" y="21823"/>
                  </a:cubicBezTo>
                  <a:cubicBezTo>
                    <a:pt x="1749" y="21828"/>
                    <a:pt x="1697" y="21831"/>
                    <a:pt x="1647" y="21831"/>
                  </a:cubicBezTo>
                  <a:cubicBezTo>
                    <a:pt x="1038" y="21831"/>
                    <a:pt x="692" y="21456"/>
                    <a:pt x="502" y="20887"/>
                  </a:cubicBezTo>
                  <a:lnTo>
                    <a:pt x="502" y="20887"/>
                  </a:lnTo>
                  <a:cubicBezTo>
                    <a:pt x="0" y="21777"/>
                    <a:pt x="365" y="23626"/>
                    <a:pt x="799" y="24402"/>
                  </a:cubicBezTo>
                  <a:cubicBezTo>
                    <a:pt x="1192" y="25085"/>
                    <a:pt x="1788" y="25436"/>
                    <a:pt x="2494" y="25436"/>
                  </a:cubicBezTo>
                  <a:cubicBezTo>
                    <a:pt x="2732" y="25436"/>
                    <a:pt x="2982" y="25396"/>
                    <a:pt x="3241" y="25315"/>
                  </a:cubicBezTo>
                  <a:cubicBezTo>
                    <a:pt x="5113" y="24745"/>
                    <a:pt x="4086" y="22257"/>
                    <a:pt x="4862" y="21070"/>
                  </a:cubicBezTo>
                  <a:lnTo>
                    <a:pt x="4862" y="21070"/>
                  </a:lnTo>
                  <a:cubicBezTo>
                    <a:pt x="4588" y="21503"/>
                    <a:pt x="5410" y="22485"/>
                    <a:pt x="5775" y="22645"/>
                  </a:cubicBezTo>
                  <a:cubicBezTo>
                    <a:pt x="6029" y="22755"/>
                    <a:pt x="6389" y="22833"/>
                    <a:pt x="6735" y="22833"/>
                  </a:cubicBezTo>
                  <a:cubicBezTo>
                    <a:pt x="7105" y="22833"/>
                    <a:pt x="7458" y="22744"/>
                    <a:pt x="7647" y="22508"/>
                  </a:cubicBezTo>
                  <a:cubicBezTo>
                    <a:pt x="8126" y="21891"/>
                    <a:pt x="7373" y="21184"/>
                    <a:pt x="7099" y="20705"/>
                  </a:cubicBezTo>
                  <a:cubicBezTo>
                    <a:pt x="6711" y="20020"/>
                    <a:pt x="7167" y="20043"/>
                    <a:pt x="7441" y="19426"/>
                  </a:cubicBezTo>
                  <a:cubicBezTo>
                    <a:pt x="7875" y="18536"/>
                    <a:pt x="7738" y="17258"/>
                    <a:pt x="7487" y="16345"/>
                  </a:cubicBezTo>
                  <a:cubicBezTo>
                    <a:pt x="7852" y="16322"/>
                    <a:pt x="8149" y="16003"/>
                    <a:pt x="8468" y="15820"/>
                  </a:cubicBezTo>
                  <a:cubicBezTo>
                    <a:pt x="11002" y="14291"/>
                    <a:pt x="13193" y="12442"/>
                    <a:pt x="15270" y="10319"/>
                  </a:cubicBezTo>
                  <a:cubicBezTo>
                    <a:pt x="16663" y="8904"/>
                    <a:pt x="21022" y="5457"/>
                    <a:pt x="20931" y="3266"/>
                  </a:cubicBezTo>
                  <a:cubicBezTo>
                    <a:pt x="20820" y="1026"/>
                    <a:pt x="19366" y="0"/>
                    <a:pt x="1774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5635775" y="3036250"/>
              <a:ext cx="329850" cy="413875"/>
            </a:xfrm>
            <a:custGeom>
              <a:avLst/>
              <a:gdLst/>
              <a:ahLst/>
              <a:cxnLst/>
              <a:rect l="l" t="t" r="r" b="b"/>
              <a:pathLst>
                <a:path w="13194" h="16555" extrusionOk="0">
                  <a:moveTo>
                    <a:pt x="6952" y="0"/>
                  </a:moveTo>
                  <a:cubicBezTo>
                    <a:pt x="6850" y="0"/>
                    <a:pt x="6754" y="2"/>
                    <a:pt x="6665" y="6"/>
                  </a:cubicBezTo>
                  <a:cubicBezTo>
                    <a:pt x="4953" y="97"/>
                    <a:pt x="0" y="13130"/>
                    <a:pt x="0" y="13130"/>
                  </a:cubicBezTo>
                  <a:cubicBezTo>
                    <a:pt x="0" y="13130"/>
                    <a:pt x="24" y="13130"/>
                    <a:pt x="69" y="13130"/>
                  </a:cubicBezTo>
                  <a:cubicBezTo>
                    <a:pt x="763" y="13130"/>
                    <a:pt x="6562" y="13231"/>
                    <a:pt x="8857" y="16554"/>
                  </a:cubicBezTo>
                  <a:cubicBezTo>
                    <a:pt x="8857" y="16554"/>
                    <a:pt x="13193" y="10094"/>
                    <a:pt x="12942" y="5256"/>
                  </a:cubicBezTo>
                  <a:cubicBezTo>
                    <a:pt x="12704" y="687"/>
                    <a:pt x="8830" y="0"/>
                    <a:pt x="6952" y="0"/>
                  </a:cubicBezTo>
                  <a:close/>
                </a:path>
              </a:pathLst>
            </a:custGeom>
            <a:solidFill>
              <a:srgbClr val="CFC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5685425" y="3331925"/>
              <a:ext cx="158075" cy="74300"/>
            </a:xfrm>
            <a:custGeom>
              <a:avLst/>
              <a:gdLst/>
              <a:ahLst/>
              <a:cxnLst/>
              <a:rect l="l" t="t" r="r" b="b"/>
              <a:pathLst>
                <a:path w="6323" h="2972" extrusionOk="0">
                  <a:moveTo>
                    <a:pt x="115" y="0"/>
                  </a:moveTo>
                  <a:cubicBezTo>
                    <a:pt x="56" y="0"/>
                    <a:pt x="23" y="8"/>
                    <a:pt x="23" y="25"/>
                  </a:cubicBezTo>
                  <a:cubicBezTo>
                    <a:pt x="0" y="48"/>
                    <a:pt x="206" y="139"/>
                    <a:pt x="548" y="230"/>
                  </a:cubicBezTo>
                  <a:cubicBezTo>
                    <a:pt x="867" y="322"/>
                    <a:pt x="1301" y="413"/>
                    <a:pt x="1735" y="504"/>
                  </a:cubicBezTo>
                  <a:cubicBezTo>
                    <a:pt x="2169" y="596"/>
                    <a:pt x="2579" y="687"/>
                    <a:pt x="2876" y="824"/>
                  </a:cubicBezTo>
                  <a:cubicBezTo>
                    <a:pt x="3036" y="870"/>
                    <a:pt x="3150" y="938"/>
                    <a:pt x="3241" y="961"/>
                  </a:cubicBezTo>
                  <a:cubicBezTo>
                    <a:pt x="3333" y="1007"/>
                    <a:pt x="3378" y="1029"/>
                    <a:pt x="3378" y="1029"/>
                  </a:cubicBezTo>
                  <a:cubicBezTo>
                    <a:pt x="3378" y="1029"/>
                    <a:pt x="3561" y="1121"/>
                    <a:pt x="3858" y="1258"/>
                  </a:cubicBezTo>
                  <a:cubicBezTo>
                    <a:pt x="4154" y="1395"/>
                    <a:pt x="4520" y="1646"/>
                    <a:pt x="4885" y="1874"/>
                  </a:cubicBezTo>
                  <a:cubicBezTo>
                    <a:pt x="5568" y="2359"/>
                    <a:pt x="6188" y="2972"/>
                    <a:pt x="6270" y="2972"/>
                  </a:cubicBezTo>
                  <a:cubicBezTo>
                    <a:pt x="6273" y="2972"/>
                    <a:pt x="6276" y="2971"/>
                    <a:pt x="6277" y="2969"/>
                  </a:cubicBezTo>
                  <a:cubicBezTo>
                    <a:pt x="6323" y="2947"/>
                    <a:pt x="5798" y="2216"/>
                    <a:pt x="5090" y="1600"/>
                  </a:cubicBezTo>
                  <a:cubicBezTo>
                    <a:pt x="4748" y="1326"/>
                    <a:pt x="4383" y="1029"/>
                    <a:pt x="4063" y="870"/>
                  </a:cubicBezTo>
                  <a:cubicBezTo>
                    <a:pt x="3766" y="710"/>
                    <a:pt x="3584" y="596"/>
                    <a:pt x="3584" y="596"/>
                  </a:cubicBezTo>
                  <a:cubicBezTo>
                    <a:pt x="3584" y="596"/>
                    <a:pt x="3515" y="573"/>
                    <a:pt x="3424" y="527"/>
                  </a:cubicBezTo>
                  <a:cubicBezTo>
                    <a:pt x="3333" y="504"/>
                    <a:pt x="3196" y="436"/>
                    <a:pt x="3036" y="390"/>
                  </a:cubicBezTo>
                  <a:cubicBezTo>
                    <a:pt x="2693" y="299"/>
                    <a:pt x="2237" y="208"/>
                    <a:pt x="1803" y="162"/>
                  </a:cubicBezTo>
                  <a:cubicBezTo>
                    <a:pt x="1347" y="116"/>
                    <a:pt x="913" y="71"/>
                    <a:pt x="571" y="48"/>
                  </a:cubicBezTo>
                  <a:cubicBezTo>
                    <a:pt x="373" y="20"/>
                    <a:pt x="211" y="0"/>
                    <a:pt x="115" y="0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5635775" y="3036250"/>
              <a:ext cx="329850" cy="413875"/>
            </a:xfrm>
            <a:custGeom>
              <a:avLst/>
              <a:gdLst/>
              <a:ahLst/>
              <a:cxnLst/>
              <a:rect l="l" t="t" r="r" b="b"/>
              <a:pathLst>
                <a:path w="13194" h="16555" extrusionOk="0">
                  <a:moveTo>
                    <a:pt x="6952" y="0"/>
                  </a:moveTo>
                  <a:cubicBezTo>
                    <a:pt x="6850" y="0"/>
                    <a:pt x="6754" y="2"/>
                    <a:pt x="6665" y="6"/>
                  </a:cubicBezTo>
                  <a:cubicBezTo>
                    <a:pt x="6117" y="29"/>
                    <a:pt x="5250" y="1375"/>
                    <a:pt x="4314" y="3178"/>
                  </a:cubicBezTo>
                  <a:cubicBezTo>
                    <a:pt x="4269" y="3361"/>
                    <a:pt x="4246" y="3521"/>
                    <a:pt x="4223" y="3658"/>
                  </a:cubicBezTo>
                  <a:cubicBezTo>
                    <a:pt x="3881" y="5392"/>
                    <a:pt x="7670" y="9615"/>
                    <a:pt x="4725" y="11532"/>
                  </a:cubicBezTo>
                  <a:cubicBezTo>
                    <a:pt x="4315" y="11804"/>
                    <a:pt x="3937" y="11921"/>
                    <a:pt x="3590" y="11921"/>
                  </a:cubicBezTo>
                  <a:cubicBezTo>
                    <a:pt x="2566" y="11921"/>
                    <a:pt x="1813" y="10906"/>
                    <a:pt x="1301" y="9866"/>
                  </a:cubicBezTo>
                  <a:cubicBezTo>
                    <a:pt x="548" y="11738"/>
                    <a:pt x="0" y="13130"/>
                    <a:pt x="0" y="13130"/>
                  </a:cubicBezTo>
                  <a:cubicBezTo>
                    <a:pt x="0" y="13130"/>
                    <a:pt x="24" y="13130"/>
                    <a:pt x="69" y="13130"/>
                  </a:cubicBezTo>
                  <a:cubicBezTo>
                    <a:pt x="763" y="13130"/>
                    <a:pt x="6562" y="13231"/>
                    <a:pt x="8857" y="16554"/>
                  </a:cubicBezTo>
                  <a:cubicBezTo>
                    <a:pt x="8857" y="16554"/>
                    <a:pt x="13193" y="10094"/>
                    <a:pt x="12942" y="5256"/>
                  </a:cubicBezTo>
                  <a:cubicBezTo>
                    <a:pt x="12704" y="687"/>
                    <a:pt x="8830" y="0"/>
                    <a:pt x="695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811275" y="1839650"/>
              <a:ext cx="356100" cy="835400"/>
            </a:xfrm>
            <a:custGeom>
              <a:avLst/>
              <a:gdLst/>
              <a:ahLst/>
              <a:cxnLst/>
              <a:rect l="l" t="t" r="r" b="b"/>
              <a:pathLst>
                <a:path w="14244" h="33416" extrusionOk="0">
                  <a:moveTo>
                    <a:pt x="11853" y="0"/>
                  </a:moveTo>
                  <a:cubicBezTo>
                    <a:pt x="9779" y="0"/>
                    <a:pt x="6725" y="674"/>
                    <a:pt x="4223" y="1580"/>
                  </a:cubicBezTo>
                  <a:cubicBezTo>
                    <a:pt x="0" y="3109"/>
                    <a:pt x="4177" y="17900"/>
                    <a:pt x="4041" y="19954"/>
                  </a:cubicBezTo>
                  <a:cubicBezTo>
                    <a:pt x="3926" y="21986"/>
                    <a:pt x="594" y="27327"/>
                    <a:pt x="594" y="27327"/>
                  </a:cubicBezTo>
                  <a:cubicBezTo>
                    <a:pt x="65" y="27937"/>
                    <a:pt x="3754" y="33415"/>
                    <a:pt x="6390" y="33415"/>
                  </a:cubicBezTo>
                  <a:cubicBezTo>
                    <a:pt x="6714" y="33415"/>
                    <a:pt x="7022" y="33332"/>
                    <a:pt x="7305" y="33147"/>
                  </a:cubicBezTo>
                  <a:cubicBezTo>
                    <a:pt x="9861" y="31458"/>
                    <a:pt x="12623" y="24565"/>
                    <a:pt x="12463" y="22168"/>
                  </a:cubicBezTo>
                  <a:cubicBezTo>
                    <a:pt x="12326" y="19749"/>
                    <a:pt x="7213" y="4570"/>
                    <a:pt x="7213" y="4570"/>
                  </a:cubicBezTo>
                  <a:cubicBezTo>
                    <a:pt x="7213" y="4570"/>
                    <a:pt x="14221" y="2995"/>
                    <a:pt x="14243" y="1101"/>
                  </a:cubicBezTo>
                  <a:cubicBezTo>
                    <a:pt x="14243" y="319"/>
                    <a:pt x="13280" y="0"/>
                    <a:pt x="11853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909425" y="2304825"/>
              <a:ext cx="25" cy="2325"/>
            </a:xfrm>
            <a:custGeom>
              <a:avLst/>
              <a:gdLst/>
              <a:ahLst/>
              <a:cxnLst/>
              <a:rect l="l" t="t" r="r" b="b"/>
              <a:pathLst>
                <a:path w="1" h="93" extrusionOk="0">
                  <a:moveTo>
                    <a:pt x="0" y="92"/>
                  </a:moveTo>
                  <a:cubicBezTo>
                    <a:pt x="0" y="46"/>
                    <a:pt x="0" y="1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6"/>
                    <a:pt x="0" y="69"/>
                    <a:pt x="0" y="92"/>
                  </a:cubicBezTo>
                  <a:close/>
                </a:path>
              </a:pathLst>
            </a:custGeom>
            <a:solidFill>
              <a:srgbClr val="F1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812900" y="1955025"/>
              <a:ext cx="313950" cy="720025"/>
            </a:xfrm>
            <a:custGeom>
              <a:avLst/>
              <a:gdLst/>
              <a:ahLst/>
              <a:cxnLst/>
              <a:rect l="l" t="t" r="r" b="b"/>
              <a:pathLst>
                <a:path w="12558" h="28801" extrusionOk="0">
                  <a:moveTo>
                    <a:pt x="7148" y="1"/>
                  </a:moveTo>
                  <a:cubicBezTo>
                    <a:pt x="5117" y="845"/>
                    <a:pt x="3291" y="2261"/>
                    <a:pt x="2309" y="3402"/>
                  </a:cubicBezTo>
                  <a:cubicBezTo>
                    <a:pt x="2355" y="4178"/>
                    <a:pt x="2423" y="4977"/>
                    <a:pt x="2515" y="5776"/>
                  </a:cubicBezTo>
                  <a:cubicBezTo>
                    <a:pt x="3472" y="6130"/>
                    <a:pt x="4919" y="6205"/>
                    <a:pt x="5977" y="6205"/>
                  </a:cubicBezTo>
                  <a:cubicBezTo>
                    <a:pt x="6760" y="6205"/>
                    <a:pt x="7331" y="6164"/>
                    <a:pt x="7331" y="6164"/>
                  </a:cubicBezTo>
                  <a:cubicBezTo>
                    <a:pt x="7331" y="6164"/>
                    <a:pt x="8289" y="7373"/>
                    <a:pt x="8929" y="10386"/>
                  </a:cubicBezTo>
                  <a:cubicBezTo>
                    <a:pt x="9545" y="13399"/>
                    <a:pt x="10367" y="18558"/>
                    <a:pt x="6783" y="19151"/>
                  </a:cubicBezTo>
                  <a:cubicBezTo>
                    <a:pt x="6603" y="19182"/>
                    <a:pt x="6433" y="19196"/>
                    <a:pt x="6274" y="19196"/>
                  </a:cubicBezTo>
                  <a:cubicBezTo>
                    <a:pt x="4537" y="19196"/>
                    <a:pt x="4008" y="17463"/>
                    <a:pt x="3861" y="15979"/>
                  </a:cubicBezTo>
                  <a:cubicBezTo>
                    <a:pt x="3245" y="18330"/>
                    <a:pt x="529" y="22712"/>
                    <a:pt x="529" y="22712"/>
                  </a:cubicBezTo>
                  <a:cubicBezTo>
                    <a:pt x="0" y="23322"/>
                    <a:pt x="3689" y="28800"/>
                    <a:pt x="6325" y="28800"/>
                  </a:cubicBezTo>
                  <a:cubicBezTo>
                    <a:pt x="6649" y="28800"/>
                    <a:pt x="6957" y="28717"/>
                    <a:pt x="7240" y="28532"/>
                  </a:cubicBezTo>
                  <a:cubicBezTo>
                    <a:pt x="9796" y="26843"/>
                    <a:pt x="12558" y="19950"/>
                    <a:pt x="12398" y="17553"/>
                  </a:cubicBezTo>
                  <a:cubicBezTo>
                    <a:pt x="12261" y="15202"/>
                    <a:pt x="7445" y="845"/>
                    <a:pt x="71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998450" y="1938475"/>
              <a:ext cx="50225" cy="13725"/>
            </a:xfrm>
            <a:custGeom>
              <a:avLst/>
              <a:gdLst/>
              <a:ahLst/>
              <a:cxnLst/>
              <a:rect l="l" t="t" r="r" b="b"/>
              <a:pathLst>
                <a:path w="2009" h="549" extrusionOk="0">
                  <a:moveTo>
                    <a:pt x="2009" y="1"/>
                  </a:moveTo>
                  <a:lnTo>
                    <a:pt x="2009" y="1"/>
                  </a:lnTo>
                  <a:cubicBezTo>
                    <a:pt x="1347" y="92"/>
                    <a:pt x="662" y="298"/>
                    <a:pt x="0" y="549"/>
                  </a:cubicBezTo>
                  <a:cubicBezTo>
                    <a:pt x="365" y="457"/>
                    <a:pt x="1141" y="275"/>
                    <a:pt x="2009" y="1"/>
                  </a:cubicBezTo>
                  <a:close/>
                </a:path>
              </a:pathLst>
            </a:custGeom>
            <a:solidFill>
              <a:srgbClr val="F1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864350" y="1839650"/>
              <a:ext cx="303025" cy="255600"/>
            </a:xfrm>
            <a:custGeom>
              <a:avLst/>
              <a:gdLst/>
              <a:ahLst/>
              <a:cxnLst/>
              <a:rect l="l" t="t" r="r" b="b"/>
              <a:pathLst>
                <a:path w="12121" h="10224" extrusionOk="0">
                  <a:moveTo>
                    <a:pt x="9730" y="0"/>
                  </a:moveTo>
                  <a:cubicBezTo>
                    <a:pt x="7656" y="0"/>
                    <a:pt x="4602" y="674"/>
                    <a:pt x="2100" y="1580"/>
                  </a:cubicBezTo>
                  <a:cubicBezTo>
                    <a:pt x="160" y="2288"/>
                    <a:pt x="0" y="5803"/>
                    <a:pt x="365" y="9592"/>
                  </a:cubicBezTo>
                  <a:cubicBezTo>
                    <a:pt x="1147" y="9915"/>
                    <a:pt x="2240" y="10223"/>
                    <a:pt x="3597" y="10223"/>
                  </a:cubicBezTo>
                  <a:cubicBezTo>
                    <a:pt x="4536" y="10223"/>
                    <a:pt x="5602" y="10075"/>
                    <a:pt x="6779" y="9683"/>
                  </a:cubicBezTo>
                  <a:cubicBezTo>
                    <a:pt x="5843" y="6784"/>
                    <a:pt x="5090" y="4570"/>
                    <a:pt x="5090" y="4570"/>
                  </a:cubicBezTo>
                  <a:cubicBezTo>
                    <a:pt x="5090" y="4570"/>
                    <a:pt x="12098" y="2995"/>
                    <a:pt x="12120" y="1101"/>
                  </a:cubicBezTo>
                  <a:cubicBezTo>
                    <a:pt x="12120" y="319"/>
                    <a:pt x="11157" y="0"/>
                    <a:pt x="9730" y="0"/>
                  </a:cubicBezTo>
                  <a:close/>
                </a:path>
              </a:pathLst>
            </a:custGeom>
            <a:solidFill>
              <a:srgbClr val="CFC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870050" y="1899000"/>
              <a:ext cx="215150" cy="196250"/>
            </a:xfrm>
            <a:custGeom>
              <a:avLst/>
              <a:gdLst/>
              <a:ahLst/>
              <a:cxnLst/>
              <a:rect l="l" t="t" r="r" b="b"/>
              <a:pathLst>
                <a:path w="8606" h="7850" extrusionOk="0">
                  <a:moveTo>
                    <a:pt x="998" y="0"/>
                  </a:moveTo>
                  <a:cubicBezTo>
                    <a:pt x="946" y="0"/>
                    <a:pt x="902" y="2"/>
                    <a:pt x="868" y="5"/>
                  </a:cubicBezTo>
                  <a:cubicBezTo>
                    <a:pt x="343" y="758"/>
                    <a:pt x="92" y="1899"/>
                    <a:pt x="0" y="3269"/>
                  </a:cubicBezTo>
                  <a:cubicBezTo>
                    <a:pt x="525" y="3429"/>
                    <a:pt x="1096" y="3543"/>
                    <a:pt x="1507" y="3611"/>
                  </a:cubicBezTo>
                  <a:cubicBezTo>
                    <a:pt x="2420" y="3748"/>
                    <a:pt x="4200" y="4068"/>
                    <a:pt x="4588" y="6145"/>
                  </a:cubicBezTo>
                  <a:cubicBezTo>
                    <a:pt x="4737" y="6944"/>
                    <a:pt x="4018" y="7195"/>
                    <a:pt x="3059" y="7195"/>
                  </a:cubicBezTo>
                  <a:cubicBezTo>
                    <a:pt x="2100" y="7195"/>
                    <a:pt x="902" y="6944"/>
                    <a:pt x="92" y="6738"/>
                  </a:cubicBezTo>
                  <a:lnTo>
                    <a:pt x="92" y="6738"/>
                  </a:lnTo>
                  <a:cubicBezTo>
                    <a:pt x="115" y="6898"/>
                    <a:pt x="137" y="7058"/>
                    <a:pt x="137" y="7218"/>
                  </a:cubicBezTo>
                  <a:cubicBezTo>
                    <a:pt x="919" y="7541"/>
                    <a:pt x="2012" y="7849"/>
                    <a:pt x="3364" y="7849"/>
                  </a:cubicBezTo>
                  <a:cubicBezTo>
                    <a:pt x="4300" y="7849"/>
                    <a:pt x="5361" y="7701"/>
                    <a:pt x="6528" y="7309"/>
                  </a:cubicBezTo>
                  <a:cubicBezTo>
                    <a:pt x="5615" y="4410"/>
                    <a:pt x="4862" y="2196"/>
                    <a:pt x="4862" y="2196"/>
                  </a:cubicBezTo>
                  <a:cubicBezTo>
                    <a:pt x="4862" y="2196"/>
                    <a:pt x="6780" y="1763"/>
                    <a:pt x="8606" y="1078"/>
                  </a:cubicBezTo>
                  <a:cubicBezTo>
                    <a:pt x="7253" y="685"/>
                    <a:pt x="2126" y="0"/>
                    <a:pt x="99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872900" y="1839650"/>
              <a:ext cx="294475" cy="135175"/>
            </a:xfrm>
            <a:custGeom>
              <a:avLst/>
              <a:gdLst/>
              <a:ahLst/>
              <a:cxnLst/>
              <a:rect l="l" t="t" r="r" b="b"/>
              <a:pathLst>
                <a:path w="11779" h="5407" extrusionOk="0">
                  <a:moveTo>
                    <a:pt x="9388" y="0"/>
                  </a:moveTo>
                  <a:cubicBezTo>
                    <a:pt x="7314" y="0"/>
                    <a:pt x="4260" y="674"/>
                    <a:pt x="1758" y="1580"/>
                  </a:cubicBezTo>
                  <a:cubicBezTo>
                    <a:pt x="731" y="1945"/>
                    <a:pt x="206" y="3109"/>
                    <a:pt x="1" y="4662"/>
                  </a:cubicBezTo>
                  <a:cubicBezTo>
                    <a:pt x="447" y="5028"/>
                    <a:pt x="1250" y="5406"/>
                    <a:pt x="2697" y="5406"/>
                  </a:cubicBezTo>
                  <a:cubicBezTo>
                    <a:pt x="3321" y="5406"/>
                    <a:pt x="4066" y="5336"/>
                    <a:pt x="4954" y="5164"/>
                  </a:cubicBezTo>
                  <a:cubicBezTo>
                    <a:pt x="4817" y="4776"/>
                    <a:pt x="4748" y="4570"/>
                    <a:pt x="4748" y="4570"/>
                  </a:cubicBezTo>
                  <a:cubicBezTo>
                    <a:pt x="4748" y="4570"/>
                    <a:pt x="11756" y="2995"/>
                    <a:pt x="11778" y="1101"/>
                  </a:cubicBezTo>
                  <a:cubicBezTo>
                    <a:pt x="11778" y="319"/>
                    <a:pt x="10815" y="0"/>
                    <a:pt x="9388" y="0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887175" y="1839575"/>
              <a:ext cx="279625" cy="80000"/>
            </a:xfrm>
            <a:custGeom>
              <a:avLst/>
              <a:gdLst/>
              <a:ahLst/>
              <a:cxnLst/>
              <a:rect l="l" t="t" r="r" b="b"/>
              <a:pathLst>
                <a:path w="11185" h="3200" extrusionOk="0">
                  <a:moveTo>
                    <a:pt x="8819" y="0"/>
                  </a:moveTo>
                  <a:cubicBezTo>
                    <a:pt x="6748" y="0"/>
                    <a:pt x="3691" y="670"/>
                    <a:pt x="1187" y="1583"/>
                  </a:cubicBezTo>
                  <a:cubicBezTo>
                    <a:pt x="685" y="1766"/>
                    <a:pt x="297" y="2154"/>
                    <a:pt x="0" y="2679"/>
                  </a:cubicBezTo>
                  <a:cubicBezTo>
                    <a:pt x="923" y="3058"/>
                    <a:pt x="1797" y="3199"/>
                    <a:pt x="2751" y="3199"/>
                  </a:cubicBezTo>
                  <a:cubicBezTo>
                    <a:pt x="3518" y="3199"/>
                    <a:pt x="4336" y="3108"/>
                    <a:pt x="5273" y="2975"/>
                  </a:cubicBezTo>
                  <a:cubicBezTo>
                    <a:pt x="7464" y="2633"/>
                    <a:pt x="9815" y="1880"/>
                    <a:pt x="11185" y="967"/>
                  </a:cubicBezTo>
                  <a:cubicBezTo>
                    <a:pt x="11095" y="283"/>
                    <a:pt x="10165" y="0"/>
                    <a:pt x="8819" y="0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899150" y="1839425"/>
              <a:ext cx="260225" cy="60850"/>
            </a:xfrm>
            <a:custGeom>
              <a:avLst/>
              <a:gdLst/>
              <a:ahLst/>
              <a:cxnLst/>
              <a:rect l="l" t="t" r="r" b="b"/>
              <a:pathLst>
                <a:path w="10409" h="2434" extrusionOk="0">
                  <a:moveTo>
                    <a:pt x="8348" y="1"/>
                  </a:moveTo>
                  <a:cubicBezTo>
                    <a:pt x="6273" y="1"/>
                    <a:pt x="3213" y="675"/>
                    <a:pt x="708" y="1589"/>
                  </a:cubicBezTo>
                  <a:cubicBezTo>
                    <a:pt x="434" y="1680"/>
                    <a:pt x="206" y="1840"/>
                    <a:pt x="1" y="2046"/>
                  </a:cubicBezTo>
                  <a:cubicBezTo>
                    <a:pt x="775" y="2327"/>
                    <a:pt x="1531" y="2434"/>
                    <a:pt x="2347" y="2434"/>
                  </a:cubicBezTo>
                  <a:cubicBezTo>
                    <a:pt x="3118" y="2434"/>
                    <a:pt x="3942" y="2338"/>
                    <a:pt x="4885" y="2205"/>
                  </a:cubicBezTo>
                  <a:cubicBezTo>
                    <a:pt x="6894" y="1909"/>
                    <a:pt x="8994" y="1247"/>
                    <a:pt x="10409" y="448"/>
                  </a:cubicBezTo>
                  <a:cubicBezTo>
                    <a:pt x="10013" y="137"/>
                    <a:pt x="9280" y="1"/>
                    <a:pt x="8348" y="1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887175" y="1839600"/>
              <a:ext cx="279625" cy="79975"/>
            </a:xfrm>
            <a:custGeom>
              <a:avLst/>
              <a:gdLst/>
              <a:ahLst/>
              <a:cxnLst/>
              <a:rect l="l" t="t" r="r" b="b"/>
              <a:pathLst>
                <a:path w="11185" h="3199" extrusionOk="0">
                  <a:moveTo>
                    <a:pt x="8830" y="1"/>
                  </a:moveTo>
                  <a:cubicBezTo>
                    <a:pt x="6760" y="1"/>
                    <a:pt x="3702" y="675"/>
                    <a:pt x="1187" y="1582"/>
                  </a:cubicBezTo>
                  <a:cubicBezTo>
                    <a:pt x="685" y="1765"/>
                    <a:pt x="297" y="2153"/>
                    <a:pt x="0" y="2678"/>
                  </a:cubicBezTo>
                  <a:cubicBezTo>
                    <a:pt x="923" y="3057"/>
                    <a:pt x="1797" y="3198"/>
                    <a:pt x="2751" y="3198"/>
                  </a:cubicBezTo>
                  <a:cubicBezTo>
                    <a:pt x="3518" y="3198"/>
                    <a:pt x="4336" y="3107"/>
                    <a:pt x="5273" y="2974"/>
                  </a:cubicBezTo>
                  <a:cubicBezTo>
                    <a:pt x="7464" y="2632"/>
                    <a:pt x="9815" y="1879"/>
                    <a:pt x="11185" y="966"/>
                  </a:cubicBezTo>
                  <a:cubicBezTo>
                    <a:pt x="11185" y="875"/>
                    <a:pt x="11139" y="783"/>
                    <a:pt x="11093" y="692"/>
                  </a:cubicBezTo>
                  <a:cubicBezTo>
                    <a:pt x="10842" y="920"/>
                    <a:pt x="10180" y="1377"/>
                    <a:pt x="8514" y="2016"/>
                  </a:cubicBezTo>
                  <a:cubicBezTo>
                    <a:pt x="6661" y="2747"/>
                    <a:pt x="4425" y="3039"/>
                    <a:pt x="3251" y="3039"/>
                  </a:cubicBezTo>
                  <a:cubicBezTo>
                    <a:pt x="2777" y="3039"/>
                    <a:pt x="2475" y="2991"/>
                    <a:pt x="2442" y="2906"/>
                  </a:cubicBezTo>
                  <a:cubicBezTo>
                    <a:pt x="2328" y="2586"/>
                    <a:pt x="4291" y="2564"/>
                    <a:pt x="7213" y="1902"/>
                  </a:cubicBezTo>
                  <a:cubicBezTo>
                    <a:pt x="9130" y="1468"/>
                    <a:pt x="10294" y="897"/>
                    <a:pt x="10842" y="418"/>
                  </a:cubicBezTo>
                  <a:cubicBezTo>
                    <a:pt x="10441" y="128"/>
                    <a:pt x="9729" y="1"/>
                    <a:pt x="8830" y="1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5"/>
            <p:cNvSpPr/>
            <p:nvPr/>
          </p:nvSpPr>
          <p:spPr>
            <a:xfrm>
              <a:off x="6903150" y="2399275"/>
              <a:ext cx="126700" cy="47725"/>
            </a:xfrm>
            <a:custGeom>
              <a:avLst/>
              <a:gdLst/>
              <a:ahLst/>
              <a:cxnLst/>
              <a:rect l="l" t="t" r="r" b="b"/>
              <a:pathLst>
                <a:path w="5068" h="1909" extrusionOk="0">
                  <a:moveTo>
                    <a:pt x="1883" y="0"/>
                  </a:moveTo>
                  <a:cubicBezTo>
                    <a:pt x="1712" y="0"/>
                    <a:pt x="1530" y="12"/>
                    <a:pt x="1347" y="35"/>
                  </a:cubicBezTo>
                  <a:cubicBezTo>
                    <a:pt x="959" y="80"/>
                    <a:pt x="617" y="194"/>
                    <a:pt x="388" y="354"/>
                  </a:cubicBezTo>
                  <a:cubicBezTo>
                    <a:pt x="137" y="491"/>
                    <a:pt x="0" y="605"/>
                    <a:pt x="23" y="628"/>
                  </a:cubicBezTo>
                  <a:cubicBezTo>
                    <a:pt x="26" y="630"/>
                    <a:pt x="29" y="632"/>
                    <a:pt x="35" y="632"/>
                  </a:cubicBezTo>
                  <a:cubicBezTo>
                    <a:pt x="80" y="632"/>
                    <a:pt x="230" y="550"/>
                    <a:pt x="434" y="468"/>
                  </a:cubicBezTo>
                  <a:cubicBezTo>
                    <a:pt x="685" y="377"/>
                    <a:pt x="1027" y="308"/>
                    <a:pt x="1370" y="286"/>
                  </a:cubicBezTo>
                  <a:cubicBezTo>
                    <a:pt x="1433" y="281"/>
                    <a:pt x="1495" y="280"/>
                    <a:pt x="1558" y="280"/>
                  </a:cubicBezTo>
                  <a:cubicBezTo>
                    <a:pt x="1835" y="280"/>
                    <a:pt x="2101" y="317"/>
                    <a:pt x="2306" y="354"/>
                  </a:cubicBezTo>
                  <a:cubicBezTo>
                    <a:pt x="2420" y="377"/>
                    <a:pt x="2511" y="423"/>
                    <a:pt x="2602" y="445"/>
                  </a:cubicBezTo>
                  <a:cubicBezTo>
                    <a:pt x="2671" y="468"/>
                    <a:pt x="2717" y="468"/>
                    <a:pt x="2717" y="468"/>
                  </a:cubicBezTo>
                  <a:cubicBezTo>
                    <a:pt x="2717" y="468"/>
                    <a:pt x="2876" y="514"/>
                    <a:pt x="3127" y="605"/>
                  </a:cubicBezTo>
                  <a:cubicBezTo>
                    <a:pt x="3356" y="696"/>
                    <a:pt x="3675" y="833"/>
                    <a:pt x="3972" y="1016"/>
                  </a:cubicBezTo>
                  <a:cubicBezTo>
                    <a:pt x="4269" y="1199"/>
                    <a:pt x="4543" y="1427"/>
                    <a:pt x="4725" y="1610"/>
                  </a:cubicBezTo>
                  <a:cubicBezTo>
                    <a:pt x="4894" y="1779"/>
                    <a:pt x="5005" y="1909"/>
                    <a:pt x="5038" y="1909"/>
                  </a:cubicBezTo>
                  <a:cubicBezTo>
                    <a:pt x="5041" y="1909"/>
                    <a:pt x="5043" y="1908"/>
                    <a:pt x="5045" y="1906"/>
                  </a:cubicBezTo>
                  <a:cubicBezTo>
                    <a:pt x="5068" y="1906"/>
                    <a:pt x="4999" y="1724"/>
                    <a:pt x="4839" y="1518"/>
                  </a:cubicBezTo>
                  <a:cubicBezTo>
                    <a:pt x="4679" y="1290"/>
                    <a:pt x="4406" y="1039"/>
                    <a:pt x="4109" y="811"/>
                  </a:cubicBezTo>
                  <a:cubicBezTo>
                    <a:pt x="3812" y="582"/>
                    <a:pt x="3493" y="400"/>
                    <a:pt x="3241" y="286"/>
                  </a:cubicBezTo>
                  <a:cubicBezTo>
                    <a:pt x="2990" y="194"/>
                    <a:pt x="2808" y="126"/>
                    <a:pt x="2808" y="126"/>
                  </a:cubicBezTo>
                  <a:cubicBezTo>
                    <a:pt x="2808" y="126"/>
                    <a:pt x="2762" y="126"/>
                    <a:pt x="2694" y="103"/>
                  </a:cubicBezTo>
                  <a:cubicBezTo>
                    <a:pt x="2602" y="80"/>
                    <a:pt x="2488" y="57"/>
                    <a:pt x="2351" y="35"/>
                  </a:cubicBezTo>
                  <a:cubicBezTo>
                    <a:pt x="2214" y="12"/>
                    <a:pt x="2055" y="0"/>
                    <a:pt x="1883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5"/>
            <p:cNvSpPr/>
            <p:nvPr/>
          </p:nvSpPr>
          <p:spPr>
            <a:xfrm>
              <a:off x="6434650" y="1781025"/>
              <a:ext cx="354400" cy="842850"/>
            </a:xfrm>
            <a:custGeom>
              <a:avLst/>
              <a:gdLst/>
              <a:ahLst/>
              <a:cxnLst/>
              <a:rect l="l" t="t" r="r" b="b"/>
              <a:pathLst>
                <a:path w="14176" h="33714" extrusionOk="0">
                  <a:moveTo>
                    <a:pt x="12142" y="0"/>
                  </a:moveTo>
                  <a:cubicBezTo>
                    <a:pt x="10083" y="0"/>
                    <a:pt x="6773" y="909"/>
                    <a:pt x="4132" y="2053"/>
                  </a:cubicBezTo>
                  <a:cubicBezTo>
                    <a:pt x="1" y="3857"/>
                    <a:pt x="5068" y="18373"/>
                    <a:pt x="5068" y="20405"/>
                  </a:cubicBezTo>
                  <a:cubicBezTo>
                    <a:pt x="5068" y="22459"/>
                    <a:pt x="2055" y="28006"/>
                    <a:pt x="2055" y="28006"/>
                  </a:cubicBezTo>
                  <a:cubicBezTo>
                    <a:pt x="1574" y="28607"/>
                    <a:pt x="5493" y="33714"/>
                    <a:pt x="8109" y="33714"/>
                  </a:cubicBezTo>
                  <a:cubicBezTo>
                    <a:pt x="8472" y="33714"/>
                    <a:pt x="8810" y="33615"/>
                    <a:pt x="9108" y="33393"/>
                  </a:cubicBezTo>
                  <a:cubicBezTo>
                    <a:pt x="11573" y="31544"/>
                    <a:pt x="13901" y="24491"/>
                    <a:pt x="13605" y="22117"/>
                  </a:cubicBezTo>
                  <a:cubicBezTo>
                    <a:pt x="13308" y="19720"/>
                    <a:pt x="7282" y="4861"/>
                    <a:pt x="7282" y="4861"/>
                  </a:cubicBezTo>
                  <a:cubicBezTo>
                    <a:pt x="7282" y="4861"/>
                    <a:pt x="14175" y="2875"/>
                    <a:pt x="14084" y="958"/>
                  </a:cubicBezTo>
                  <a:cubicBezTo>
                    <a:pt x="14043" y="281"/>
                    <a:pt x="13286" y="0"/>
                    <a:pt x="12142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5"/>
            <p:cNvSpPr/>
            <p:nvPr/>
          </p:nvSpPr>
          <p:spPr>
            <a:xfrm>
              <a:off x="6556200" y="2258050"/>
              <a:ext cx="25" cy="230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1" y="91"/>
                  </a:moveTo>
                  <a:cubicBezTo>
                    <a:pt x="1" y="46"/>
                    <a:pt x="1" y="0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46"/>
                    <a:pt x="1" y="69"/>
                    <a:pt x="1" y="91"/>
                  </a:cubicBezTo>
                  <a:close/>
                </a:path>
              </a:pathLst>
            </a:custGeom>
            <a:solidFill>
              <a:srgbClr val="F1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5"/>
            <p:cNvSpPr/>
            <p:nvPr/>
          </p:nvSpPr>
          <p:spPr>
            <a:xfrm>
              <a:off x="6473975" y="1903675"/>
              <a:ext cx="308225" cy="720200"/>
            </a:xfrm>
            <a:custGeom>
              <a:avLst/>
              <a:gdLst/>
              <a:ahLst/>
              <a:cxnLst/>
              <a:rect l="l" t="t" r="r" b="b"/>
              <a:pathLst>
                <a:path w="12329" h="28808" extrusionOk="0">
                  <a:moveTo>
                    <a:pt x="5709" y="1"/>
                  </a:moveTo>
                  <a:cubicBezTo>
                    <a:pt x="3723" y="982"/>
                    <a:pt x="2011" y="2511"/>
                    <a:pt x="1098" y="3698"/>
                  </a:cubicBezTo>
                  <a:cubicBezTo>
                    <a:pt x="1167" y="4474"/>
                    <a:pt x="1304" y="5250"/>
                    <a:pt x="1441" y="6049"/>
                  </a:cubicBezTo>
                  <a:cubicBezTo>
                    <a:pt x="2099" y="6254"/>
                    <a:pt x="2980" y="6316"/>
                    <a:pt x="3809" y="6316"/>
                  </a:cubicBezTo>
                  <a:cubicBezTo>
                    <a:pt x="5107" y="6316"/>
                    <a:pt x="6280" y="6163"/>
                    <a:pt x="6280" y="6163"/>
                  </a:cubicBezTo>
                  <a:cubicBezTo>
                    <a:pt x="6280" y="6163"/>
                    <a:pt x="7307" y="7305"/>
                    <a:pt x="8128" y="10272"/>
                  </a:cubicBezTo>
                  <a:cubicBezTo>
                    <a:pt x="8927" y="13239"/>
                    <a:pt x="10069" y="18329"/>
                    <a:pt x="6531" y="19151"/>
                  </a:cubicBezTo>
                  <a:cubicBezTo>
                    <a:pt x="6293" y="19207"/>
                    <a:pt x="6073" y="19233"/>
                    <a:pt x="5869" y="19233"/>
                  </a:cubicBezTo>
                  <a:cubicBezTo>
                    <a:pt x="4246" y="19233"/>
                    <a:pt x="3627" y="17580"/>
                    <a:pt x="3404" y="16161"/>
                  </a:cubicBezTo>
                  <a:cubicBezTo>
                    <a:pt x="2947" y="18535"/>
                    <a:pt x="482" y="23100"/>
                    <a:pt x="482" y="23100"/>
                  </a:cubicBezTo>
                  <a:cubicBezTo>
                    <a:pt x="1" y="23701"/>
                    <a:pt x="3920" y="28808"/>
                    <a:pt x="6536" y="28808"/>
                  </a:cubicBezTo>
                  <a:cubicBezTo>
                    <a:pt x="6899" y="28808"/>
                    <a:pt x="7237" y="28709"/>
                    <a:pt x="7535" y="28487"/>
                  </a:cubicBezTo>
                  <a:cubicBezTo>
                    <a:pt x="10000" y="26660"/>
                    <a:pt x="12328" y="19585"/>
                    <a:pt x="12032" y="17211"/>
                  </a:cubicBezTo>
                  <a:cubicBezTo>
                    <a:pt x="11758" y="14883"/>
                    <a:pt x="6051" y="822"/>
                    <a:pt x="570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5"/>
            <p:cNvSpPr/>
            <p:nvPr/>
          </p:nvSpPr>
          <p:spPr>
            <a:xfrm>
              <a:off x="6622975" y="1883700"/>
              <a:ext cx="50225" cy="17150"/>
            </a:xfrm>
            <a:custGeom>
              <a:avLst/>
              <a:gdLst/>
              <a:ahLst/>
              <a:cxnLst/>
              <a:rect l="l" t="t" r="r" b="b"/>
              <a:pathLst>
                <a:path w="2009" h="686" extrusionOk="0">
                  <a:moveTo>
                    <a:pt x="2009" y="1"/>
                  </a:moveTo>
                  <a:lnTo>
                    <a:pt x="2009" y="1"/>
                  </a:lnTo>
                  <a:cubicBezTo>
                    <a:pt x="1324" y="138"/>
                    <a:pt x="662" y="389"/>
                    <a:pt x="0" y="685"/>
                  </a:cubicBezTo>
                  <a:cubicBezTo>
                    <a:pt x="388" y="571"/>
                    <a:pt x="1141" y="320"/>
                    <a:pt x="2009" y="1"/>
                  </a:cubicBezTo>
                  <a:close/>
                </a:path>
              </a:pathLst>
            </a:custGeom>
            <a:solidFill>
              <a:srgbClr val="F1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5"/>
            <p:cNvSpPr/>
            <p:nvPr/>
          </p:nvSpPr>
          <p:spPr>
            <a:xfrm>
              <a:off x="6490000" y="1781025"/>
              <a:ext cx="299050" cy="265475"/>
            </a:xfrm>
            <a:custGeom>
              <a:avLst/>
              <a:gdLst/>
              <a:ahLst/>
              <a:cxnLst/>
              <a:rect l="l" t="t" r="r" b="b"/>
              <a:pathLst>
                <a:path w="11962" h="10619" extrusionOk="0">
                  <a:moveTo>
                    <a:pt x="9928" y="0"/>
                  </a:moveTo>
                  <a:cubicBezTo>
                    <a:pt x="7869" y="0"/>
                    <a:pt x="4559" y="909"/>
                    <a:pt x="1918" y="2053"/>
                  </a:cubicBezTo>
                  <a:cubicBezTo>
                    <a:pt x="1" y="2875"/>
                    <a:pt x="69" y="6413"/>
                    <a:pt x="663" y="10179"/>
                  </a:cubicBezTo>
                  <a:cubicBezTo>
                    <a:pt x="1346" y="10411"/>
                    <a:pt x="2263" y="10619"/>
                    <a:pt x="3365" y="10619"/>
                  </a:cubicBezTo>
                  <a:cubicBezTo>
                    <a:pt x="4436" y="10619"/>
                    <a:pt x="5681" y="10422"/>
                    <a:pt x="7054" y="9860"/>
                  </a:cubicBezTo>
                  <a:cubicBezTo>
                    <a:pt x="5958" y="7052"/>
                    <a:pt x="5068" y="4861"/>
                    <a:pt x="5068" y="4861"/>
                  </a:cubicBezTo>
                  <a:cubicBezTo>
                    <a:pt x="5068" y="4861"/>
                    <a:pt x="11961" y="2875"/>
                    <a:pt x="11870" y="958"/>
                  </a:cubicBezTo>
                  <a:cubicBezTo>
                    <a:pt x="11829" y="281"/>
                    <a:pt x="11072" y="0"/>
                    <a:pt x="9928" y="0"/>
                  </a:cubicBezTo>
                  <a:close/>
                </a:path>
              </a:pathLst>
            </a:custGeom>
            <a:solidFill>
              <a:srgbClr val="CFC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5"/>
            <p:cNvSpPr/>
            <p:nvPr/>
          </p:nvSpPr>
          <p:spPr>
            <a:xfrm>
              <a:off x="6497425" y="1853525"/>
              <a:ext cx="211150" cy="192975"/>
            </a:xfrm>
            <a:custGeom>
              <a:avLst/>
              <a:gdLst/>
              <a:ahLst/>
              <a:cxnLst/>
              <a:rect l="l" t="t" r="r" b="b"/>
              <a:pathLst>
                <a:path w="8446" h="7719" extrusionOk="0">
                  <a:moveTo>
                    <a:pt x="1136" y="0"/>
                  </a:moveTo>
                  <a:cubicBezTo>
                    <a:pt x="917" y="0"/>
                    <a:pt x="754" y="7"/>
                    <a:pt x="662" y="21"/>
                  </a:cubicBezTo>
                  <a:cubicBezTo>
                    <a:pt x="183" y="820"/>
                    <a:pt x="1" y="1961"/>
                    <a:pt x="1" y="3330"/>
                  </a:cubicBezTo>
                  <a:cubicBezTo>
                    <a:pt x="503" y="3445"/>
                    <a:pt x="1096" y="3536"/>
                    <a:pt x="1507" y="3582"/>
                  </a:cubicBezTo>
                  <a:cubicBezTo>
                    <a:pt x="2420" y="3673"/>
                    <a:pt x="4223" y="3878"/>
                    <a:pt x="4748" y="5933"/>
                  </a:cubicBezTo>
                  <a:cubicBezTo>
                    <a:pt x="4966" y="6817"/>
                    <a:pt x="4055" y="7075"/>
                    <a:pt x="2922" y="7075"/>
                  </a:cubicBezTo>
                  <a:cubicBezTo>
                    <a:pt x="2038" y="7075"/>
                    <a:pt x="1018" y="6917"/>
                    <a:pt x="297" y="6777"/>
                  </a:cubicBezTo>
                  <a:lnTo>
                    <a:pt x="297" y="6777"/>
                  </a:lnTo>
                  <a:cubicBezTo>
                    <a:pt x="320" y="6937"/>
                    <a:pt x="343" y="7119"/>
                    <a:pt x="366" y="7279"/>
                  </a:cubicBezTo>
                  <a:cubicBezTo>
                    <a:pt x="1049" y="7511"/>
                    <a:pt x="1966" y="7719"/>
                    <a:pt x="3068" y="7719"/>
                  </a:cubicBezTo>
                  <a:cubicBezTo>
                    <a:pt x="4139" y="7719"/>
                    <a:pt x="5384" y="7522"/>
                    <a:pt x="6757" y="6960"/>
                  </a:cubicBezTo>
                  <a:cubicBezTo>
                    <a:pt x="5661" y="4152"/>
                    <a:pt x="4771" y="1961"/>
                    <a:pt x="4771" y="1961"/>
                  </a:cubicBezTo>
                  <a:cubicBezTo>
                    <a:pt x="4771" y="1961"/>
                    <a:pt x="6643" y="1413"/>
                    <a:pt x="8446" y="637"/>
                  </a:cubicBezTo>
                  <a:cubicBezTo>
                    <a:pt x="7183" y="336"/>
                    <a:pt x="2715" y="0"/>
                    <a:pt x="113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5"/>
            <p:cNvSpPr/>
            <p:nvPr/>
          </p:nvSpPr>
          <p:spPr>
            <a:xfrm>
              <a:off x="6498000" y="1781025"/>
              <a:ext cx="291050" cy="146075"/>
            </a:xfrm>
            <a:custGeom>
              <a:avLst/>
              <a:gdLst/>
              <a:ahLst/>
              <a:cxnLst/>
              <a:rect l="l" t="t" r="r" b="b"/>
              <a:pathLst>
                <a:path w="11642" h="5843" extrusionOk="0">
                  <a:moveTo>
                    <a:pt x="9608" y="0"/>
                  </a:moveTo>
                  <a:cubicBezTo>
                    <a:pt x="7549" y="0"/>
                    <a:pt x="4239" y="909"/>
                    <a:pt x="1598" y="2053"/>
                  </a:cubicBezTo>
                  <a:cubicBezTo>
                    <a:pt x="594" y="2487"/>
                    <a:pt x="137" y="3674"/>
                    <a:pt x="0" y="5249"/>
                  </a:cubicBezTo>
                  <a:cubicBezTo>
                    <a:pt x="423" y="5559"/>
                    <a:pt x="1124" y="5843"/>
                    <a:pt x="2276" y="5843"/>
                  </a:cubicBezTo>
                  <a:cubicBezTo>
                    <a:pt x="2989" y="5843"/>
                    <a:pt x="3876" y="5734"/>
                    <a:pt x="4976" y="5454"/>
                  </a:cubicBezTo>
                  <a:cubicBezTo>
                    <a:pt x="4839" y="5089"/>
                    <a:pt x="4748" y="4861"/>
                    <a:pt x="4748" y="4861"/>
                  </a:cubicBezTo>
                  <a:cubicBezTo>
                    <a:pt x="4748" y="4861"/>
                    <a:pt x="11641" y="2875"/>
                    <a:pt x="11550" y="958"/>
                  </a:cubicBezTo>
                  <a:cubicBezTo>
                    <a:pt x="11509" y="281"/>
                    <a:pt x="10752" y="0"/>
                    <a:pt x="9608" y="0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5"/>
            <p:cNvSpPr/>
            <p:nvPr/>
          </p:nvSpPr>
          <p:spPr>
            <a:xfrm>
              <a:off x="6509400" y="1781275"/>
              <a:ext cx="276800" cy="89975"/>
            </a:xfrm>
            <a:custGeom>
              <a:avLst/>
              <a:gdLst/>
              <a:ahLst/>
              <a:cxnLst/>
              <a:rect l="l" t="t" r="r" b="b"/>
              <a:pathLst>
                <a:path w="11072" h="3599" extrusionOk="0">
                  <a:moveTo>
                    <a:pt x="9148" y="0"/>
                  </a:moveTo>
                  <a:cubicBezTo>
                    <a:pt x="7091" y="0"/>
                    <a:pt x="3782" y="904"/>
                    <a:pt x="1142" y="2043"/>
                  </a:cubicBezTo>
                  <a:cubicBezTo>
                    <a:pt x="640" y="2272"/>
                    <a:pt x="275" y="2683"/>
                    <a:pt x="1" y="3230"/>
                  </a:cubicBezTo>
                  <a:cubicBezTo>
                    <a:pt x="756" y="3492"/>
                    <a:pt x="1470" y="3598"/>
                    <a:pt x="2210" y="3598"/>
                  </a:cubicBezTo>
                  <a:cubicBezTo>
                    <a:pt x="3147" y="3598"/>
                    <a:pt x="4125" y="3427"/>
                    <a:pt x="5273" y="3185"/>
                  </a:cubicBezTo>
                  <a:cubicBezTo>
                    <a:pt x="7465" y="2728"/>
                    <a:pt x="9770" y="1815"/>
                    <a:pt x="11071" y="834"/>
                  </a:cubicBezTo>
                  <a:cubicBezTo>
                    <a:pt x="10954" y="247"/>
                    <a:pt x="10221" y="0"/>
                    <a:pt x="9148" y="0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5"/>
            <p:cNvSpPr/>
            <p:nvPr/>
          </p:nvSpPr>
          <p:spPr>
            <a:xfrm>
              <a:off x="6520250" y="1781225"/>
              <a:ext cx="257375" cy="70500"/>
            </a:xfrm>
            <a:custGeom>
              <a:avLst/>
              <a:gdLst/>
              <a:ahLst/>
              <a:cxnLst/>
              <a:rect l="l" t="t" r="r" b="b"/>
              <a:pathLst>
                <a:path w="10295" h="2820" extrusionOk="0">
                  <a:moveTo>
                    <a:pt x="8718" y="1"/>
                  </a:moveTo>
                  <a:cubicBezTo>
                    <a:pt x="6663" y="1"/>
                    <a:pt x="3354" y="902"/>
                    <a:pt x="708" y="2045"/>
                  </a:cubicBezTo>
                  <a:cubicBezTo>
                    <a:pt x="434" y="2182"/>
                    <a:pt x="206" y="2342"/>
                    <a:pt x="1" y="2570"/>
                  </a:cubicBezTo>
                  <a:cubicBezTo>
                    <a:pt x="626" y="2745"/>
                    <a:pt x="1233" y="2820"/>
                    <a:pt x="1859" y="2820"/>
                  </a:cubicBezTo>
                  <a:cubicBezTo>
                    <a:pt x="2786" y="2820"/>
                    <a:pt x="3754" y="2656"/>
                    <a:pt x="4885" y="2411"/>
                  </a:cubicBezTo>
                  <a:cubicBezTo>
                    <a:pt x="6871" y="2000"/>
                    <a:pt x="8948" y="1224"/>
                    <a:pt x="10295" y="334"/>
                  </a:cubicBezTo>
                  <a:cubicBezTo>
                    <a:pt x="9961" y="103"/>
                    <a:pt x="9411" y="1"/>
                    <a:pt x="8718" y="1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5"/>
            <p:cNvSpPr/>
            <p:nvPr/>
          </p:nvSpPr>
          <p:spPr>
            <a:xfrm>
              <a:off x="6509400" y="1781300"/>
              <a:ext cx="276800" cy="89950"/>
            </a:xfrm>
            <a:custGeom>
              <a:avLst/>
              <a:gdLst/>
              <a:ahLst/>
              <a:cxnLst/>
              <a:rect l="l" t="t" r="r" b="b"/>
              <a:pathLst>
                <a:path w="11072" h="3598" extrusionOk="0">
                  <a:moveTo>
                    <a:pt x="9150" y="1"/>
                  </a:moveTo>
                  <a:cubicBezTo>
                    <a:pt x="7096" y="1"/>
                    <a:pt x="3780" y="904"/>
                    <a:pt x="1142" y="2042"/>
                  </a:cubicBezTo>
                  <a:cubicBezTo>
                    <a:pt x="640" y="2271"/>
                    <a:pt x="275" y="2682"/>
                    <a:pt x="1" y="3229"/>
                  </a:cubicBezTo>
                  <a:cubicBezTo>
                    <a:pt x="756" y="3491"/>
                    <a:pt x="1470" y="3597"/>
                    <a:pt x="2210" y="3597"/>
                  </a:cubicBezTo>
                  <a:cubicBezTo>
                    <a:pt x="3147" y="3597"/>
                    <a:pt x="4125" y="3426"/>
                    <a:pt x="5273" y="3184"/>
                  </a:cubicBezTo>
                  <a:cubicBezTo>
                    <a:pt x="7465" y="2727"/>
                    <a:pt x="9770" y="1814"/>
                    <a:pt x="11071" y="833"/>
                  </a:cubicBezTo>
                  <a:cubicBezTo>
                    <a:pt x="11048" y="741"/>
                    <a:pt x="11003" y="650"/>
                    <a:pt x="10957" y="559"/>
                  </a:cubicBezTo>
                  <a:cubicBezTo>
                    <a:pt x="10706" y="810"/>
                    <a:pt x="10090" y="1289"/>
                    <a:pt x="8469" y="2042"/>
                  </a:cubicBezTo>
                  <a:cubicBezTo>
                    <a:pt x="6489" y="2970"/>
                    <a:pt x="4020" y="3396"/>
                    <a:pt x="2971" y="3396"/>
                  </a:cubicBezTo>
                  <a:cubicBezTo>
                    <a:pt x="2678" y="3396"/>
                    <a:pt x="2496" y="3363"/>
                    <a:pt x="2466" y="3298"/>
                  </a:cubicBezTo>
                  <a:cubicBezTo>
                    <a:pt x="2329" y="3001"/>
                    <a:pt x="4292" y="2841"/>
                    <a:pt x="7168" y="2020"/>
                  </a:cubicBezTo>
                  <a:cubicBezTo>
                    <a:pt x="9062" y="1472"/>
                    <a:pt x="10158" y="833"/>
                    <a:pt x="10683" y="308"/>
                  </a:cubicBezTo>
                  <a:cubicBezTo>
                    <a:pt x="10348" y="96"/>
                    <a:pt x="9815" y="1"/>
                    <a:pt x="9150" y="1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5"/>
            <p:cNvSpPr/>
            <p:nvPr/>
          </p:nvSpPr>
          <p:spPr>
            <a:xfrm>
              <a:off x="6545350" y="2343075"/>
              <a:ext cx="143250" cy="34875"/>
            </a:xfrm>
            <a:custGeom>
              <a:avLst/>
              <a:gdLst/>
              <a:ahLst/>
              <a:cxnLst/>
              <a:rect l="l" t="t" r="r" b="b"/>
              <a:pathLst>
                <a:path w="5730" h="1395" extrusionOk="0">
                  <a:moveTo>
                    <a:pt x="2854" y="0"/>
                  </a:moveTo>
                  <a:cubicBezTo>
                    <a:pt x="2854" y="0"/>
                    <a:pt x="2808" y="23"/>
                    <a:pt x="2717" y="23"/>
                  </a:cubicBezTo>
                  <a:cubicBezTo>
                    <a:pt x="2626" y="23"/>
                    <a:pt x="2489" y="23"/>
                    <a:pt x="2329" y="69"/>
                  </a:cubicBezTo>
                  <a:cubicBezTo>
                    <a:pt x="2032" y="114"/>
                    <a:pt x="1644" y="228"/>
                    <a:pt x="1256" y="388"/>
                  </a:cubicBezTo>
                  <a:cubicBezTo>
                    <a:pt x="891" y="571"/>
                    <a:pt x="549" y="776"/>
                    <a:pt x="320" y="1004"/>
                  </a:cubicBezTo>
                  <a:cubicBezTo>
                    <a:pt x="115" y="1210"/>
                    <a:pt x="1" y="1392"/>
                    <a:pt x="24" y="1392"/>
                  </a:cubicBezTo>
                  <a:cubicBezTo>
                    <a:pt x="25" y="1394"/>
                    <a:pt x="28" y="1395"/>
                    <a:pt x="31" y="1395"/>
                  </a:cubicBezTo>
                  <a:cubicBezTo>
                    <a:pt x="67" y="1395"/>
                    <a:pt x="200" y="1266"/>
                    <a:pt x="412" y="1118"/>
                  </a:cubicBezTo>
                  <a:cubicBezTo>
                    <a:pt x="640" y="936"/>
                    <a:pt x="1005" y="753"/>
                    <a:pt x="1348" y="616"/>
                  </a:cubicBezTo>
                  <a:cubicBezTo>
                    <a:pt x="1713" y="502"/>
                    <a:pt x="2101" y="411"/>
                    <a:pt x="2375" y="388"/>
                  </a:cubicBezTo>
                  <a:cubicBezTo>
                    <a:pt x="2455" y="377"/>
                    <a:pt x="2523" y="377"/>
                    <a:pt x="2583" y="377"/>
                  </a:cubicBezTo>
                  <a:cubicBezTo>
                    <a:pt x="2643" y="377"/>
                    <a:pt x="2694" y="377"/>
                    <a:pt x="2740" y="365"/>
                  </a:cubicBezTo>
                  <a:lnTo>
                    <a:pt x="3333" y="365"/>
                  </a:lnTo>
                  <a:cubicBezTo>
                    <a:pt x="3630" y="388"/>
                    <a:pt x="4018" y="434"/>
                    <a:pt x="4383" y="548"/>
                  </a:cubicBezTo>
                  <a:cubicBezTo>
                    <a:pt x="4748" y="662"/>
                    <a:pt x="5091" y="845"/>
                    <a:pt x="5319" y="1004"/>
                  </a:cubicBezTo>
                  <a:cubicBezTo>
                    <a:pt x="5552" y="1174"/>
                    <a:pt x="5686" y="1304"/>
                    <a:pt x="5723" y="1304"/>
                  </a:cubicBezTo>
                  <a:cubicBezTo>
                    <a:pt x="5726" y="1304"/>
                    <a:pt x="5728" y="1303"/>
                    <a:pt x="5730" y="1301"/>
                  </a:cubicBezTo>
                  <a:cubicBezTo>
                    <a:pt x="5730" y="1301"/>
                    <a:pt x="5639" y="1118"/>
                    <a:pt x="5410" y="913"/>
                  </a:cubicBezTo>
                  <a:cubicBezTo>
                    <a:pt x="5205" y="685"/>
                    <a:pt x="4840" y="479"/>
                    <a:pt x="4475" y="297"/>
                  </a:cubicBezTo>
                  <a:cubicBezTo>
                    <a:pt x="4087" y="160"/>
                    <a:pt x="3676" y="69"/>
                    <a:pt x="3356" y="46"/>
                  </a:cubicBezTo>
                  <a:cubicBezTo>
                    <a:pt x="3059" y="0"/>
                    <a:pt x="2854" y="0"/>
                    <a:pt x="2854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5"/>
            <p:cNvSpPr/>
            <p:nvPr/>
          </p:nvSpPr>
          <p:spPr>
            <a:xfrm>
              <a:off x="5721375" y="2430375"/>
              <a:ext cx="1317025" cy="856875"/>
            </a:xfrm>
            <a:custGeom>
              <a:avLst/>
              <a:gdLst/>
              <a:ahLst/>
              <a:cxnLst/>
              <a:rect l="l" t="t" r="r" b="b"/>
              <a:pathLst>
                <a:path w="52681" h="34275" extrusionOk="0">
                  <a:moveTo>
                    <a:pt x="30906" y="0"/>
                  </a:moveTo>
                  <a:cubicBezTo>
                    <a:pt x="30906" y="0"/>
                    <a:pt x="27664" y="2580"/>
                    <a:pt x="26934" y="3584"/>
                  </a:cubicBezTo>
                  <a:cubicBezTo>
                    <a:pt x="25245" y="5912"/>
                    <a:pt x="24309" y="5958"/>
                    <a:pt x="22985" y="8491"/>
                  </a:cubicBezTo>
                  <a:cubicBezTo>
                    <a:pt x="22369" y="9678"/>
                    <a:pt x="21456" y="10363"/>
                    <a:pt x="20452" y="11230"/>
                  </a:cubicBezTo>
                  <a:cubicBezTo>
                    <a:pt x="18169" y="13170"/>
                    <a:pt x="15909" y="15111"/>
                    <a:pt x="13627" y="17051"/>
                  </a:cubicBezTo>
                  <a:cubicBezTo>
                    <a:pt x="8605" y="21365"/>
                    <a:pt x="5044" y="24834"/>
                    <a:pt x="0" y="29148"/>
                  </a:cubicBezTo>
                  <a:cubicBezTo>
                    <a:pt x="339" y="29228"/>
                    <a:pt x="3491" y="34275"/>
                    <a:pt x="15607" y="34275"/>
                  </a:cubicBezTo>
                  <a:cubicBezTo>
                    <a:pt x="17381" y="34275"/>
                    <a:pt x="19347" y="34166"/>
                    <a:pt x="21524" y="33919"/>
                  </a:cubicBezTo>
                  <a:cubicBezTo>
                    <a:pt x="38552" y="32001"/>
                    <a:pt x="49257" y="15978"/>
                    <a:pt x="52681" y="9792"/>
                  </a:cubicBezTo>
                  <a:cubicBezTo>
                    <a:pt x="52681" y="9792"/>
                    <a:pt x="49714" y="2488"/>
                    <a:pt x="43984" y="2443"/>
                  </a:cubicBezTo>
                  <a:cubicBezTo>
                    <a:pt x="43984" y="2443"/>
                    <a:pt x="39739" y="5752"/>
                    <a:pt x="39739" y="5752"/>
                  </a:cubicBezTo>
                  <a:cubicBezTo>
                    <a:pt x="40447" y="4428"/>
                    <a:pt x="41725" y="3105"/>
                    <a:pt x="41839" y="1552"/>
                  </a:cubicBezTo>
                  <a:cubicBezTo>
                    <a:pt x="40378" y="1027"/>
                    <a:pt x="39077" y="639"/>
                    <a:pt x="37502" y="366"/>
                  </a:cubicBezTo>
                  <a:cubicBezTo>
                    <a:pt x="35630" y="46"/>
                    <a:pt x="30906" y="0"/>
                    <a:pt x="30906" y="0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5"/>
            <p:cNvSpPr/>
            <p:nvPr/>
          </p:nvSpPr>
          <p:spPr>
            <a:xfrm>
              <a:off x="5986150" y="2540500"/>
              <a:ext cx="1052250" cy="660250"/>
            </a:xfrm>
            <a:custGeom>
              <a:avLst/>
              <a:gdLst/>
              <a:ahLst/>
              <a:cxnLst/>
              <a:rect l="l" t="t" r="r" b="b"/>
              <a:pathLst>
                <a:path w="42090" h="26410" extrusionOk="0">
                  <a:moveTo>
                    <a:pt x="15704" y="1"/>
                  </a:moveTo>
                  <a:lnTo>
                    <a:pt x="15704" y="1"/>
                  </a:lnTo>
                  <a:cubicBezTo>
                    <a:pt x="14403" y="1553"/>
                    <a:pt x="13558" y="1872"/>
                    <a:pt x="12394" y="4086"/>
                  </a:cubicBezTo>
                  <a:cubicBezTo>
                    <a:pt x="11778" y="5273"/>
                    <a:pt x="10865" y="5958"/>
                    <a:pt x="9861" y="6825"/>
                  </a:cubicBezTo>
                  <a:cubicBezTo>
                    <a:pt x="7578" y="8765"/>
                    <a:pt x="5318" y="10706"/>
                    <a:pt x="3036" y="12646"/>
                  </a:cubicBezTo>
                  <a:cubicBezTo>
                    <a:pt x="2488" y="13148"/>
                    <a:pt x="1917" y="13627"/>
                    <a:pt x="1347" y="14107"/>
                  </a:cubicBezTo>
                  <a:cubicBezTo>
                    <a:pt x="1278" y="14335"/>
                    <a:pt x="1233" y="14586"/>
                    <a:pt x="1187" y="14814"/>
                  </a:cubicBezTo>
                  <a:cubicBezTo>
                    <a:pt x="0" y="21753"/>
                    <a:pt x="10614" y="24675"/>
                    <a:pt x="21296" y="26409"/>
                  </a:cubicBezTo>
                  <a:cubicBezTo>
                    <a:pt x="32343" y="20977"/>
                    <a:pt x="39419" y="10203"/>
                    <a:pt x="42090" y="5387"/>
                  </a:cubicBezTo>
                  <a:cubicBezTo>
                    <a:pt x="42090" y="5387"/>
                    <a:pt x="40994" y="2694"/>
                    <a:pt x="38849" y="571"/>
                  </a:cubicBezTo>
                  <a:cubicBezTo>
                    <a:pt x="38429" y="2959"/>
                    <a:pt x="35418" y="10914"/>
                    <a:pt x="23884" y="10914"/>
                  </a:cubicBezTo>
                  <a:cubicBezTo>
                    <a:pt x="23510" y="10914"/>
                    <a:pt x="23127" y="10905"/>
                    <a:pt x="22734" y="10888"/>
                  </a:cubicBezTo>
                  <a:cubicBezTo>
                    <a:pt x="12759" y="10432"/>
                    <a:pt x="14152" y="3721"/>
                    <a:pt x="15704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5"/>
            <p:cNvSpPr/>
            <p:nvPr/>
          </p:nvSpPr>
          <p:spPr>
            <a:xfrm>
              <a:off x="6537950" y="2439500"/>
              <a:ext cx="229400" cy="153125"/>
            </a:xfrm>
            <a:custGeom>
              <a:avLst/>
              <a:gdLst/>
              <a:ahLst/>
              <a:cxnLst/>
              <a:rect l="l" t="t" r="r" b="b"/>
              <a:pathLst>
                <a:path w="9176" h="6125" extrusionOk="0">
                  <a:moveTo>
                    <a:pt x="4908" y="1"/>
                  </a:moveTo>
                  <a:lnTo>
                    <a:pt x="4908" y="1"/>
                  </a:lnTo>
                  <a:cubicBezTo>
                    <a:pt x="5843" y="434"/>
                    <a:pt x="6642" y="982"/>
                    <a:pt x="6848" y="1712"/>
                  </a:cubicBezTo>
                  <a:cubicBezTo>
                    <a:pt x="7418" y="3789"/>
                    <a:pt x="0" y="6004"/>
                    <a:pt x="0" y="6004"/>
                  </a:cubicBezTo>
                  <a:cubicBezTo>
                    <a:pt x="0" y="6004"/>
                    <a:pt x="881" y="6124"/>
                    <a:pt x="2056" y="6124"/>
                  </a:cubicBezTo>
                  <a:cubicBezTo>
                    <a:pt x="3334" y="6124"/>
                    <a:pt x="4961" y="5982"/>
                    <a:pt x="6186" y="5387"/>
                  </a:cubicBezTo>
                  <a:cubicBezTo>
                    <a:pt x="6665" y="5136"/>
                    <a:pt x="7144" y="4839"/>
                    <a:pt x="7601" y="4520"/>
                  </a:cubicBezTo>
                  <a:cubicBezTo>
                    <a:pt x="8286" y="3470"/>
                    <a:pt x="9085" y="2397"/>
                    <a:pt x="9176" y="1187"/>
                  </a:cubicBezTo>
                  <a:cubicBezTo>
                    <a:pt x="7715" y="685"/>
                    <a:pt x="6437" y="274"/>
                    <a:pt x="4908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5"/>
            <p:cNvSpPr/>
            <p:nvPr/>
          </p:nvSpPr>
          <p:spPr>
            <a:xfrm>
              <a:off x="6436950" y="2454125"/>
              <a:ext cx="79325" cy="58900"/>
            </a:xfrm>
            <a:custGeom>
              <a:avLst/>
              <a:gdLst/>
              <a:ahLst/>
              <a:cxnLst/>
              <a:rect l="l" t="t" r="r" b="b"/>
              <a:pathLst>
                <a:path w="3173" h="2356" extrusionOk="0">
                  <a:moveTo>
                    <a:pt x="2857" y="0"/>
                  </a:moveTo>
                  <a:cubicBezTo>
                    <a:pt x="2702" y="0"/>
                    <a:pt x="2499" y="82"/>
                    <a:pt x="2328" y="237"/>
                  </a:cubicBezTo>
                  <a:cubicBezTo>
                    <a:pt x="2054" y="465"/>
                    <a:pt x="1940" y="739"/>
                    <a:pt x="2077" y="876"/>
                  </a:cubicBezTo>
                  <a:cubicBezTo>
                    <a:pt x="2121" y="913"/>
                    <a:pt x="2183" y="931"/>
                    <a:pt x="2256" y="931"/>
                  </a:cubicBezTo>
                  <a:cubicBezTo>
                    <a:pt x="2413" y="931"/>
                    <a:pt x="2621" y="849"/>
                    <a:pt x="2808" y="694"/>
                  </a:cubicBezTo>
                  <a:cubicBezTo>
                    <a:pt x="3081" y="465"/>
                    <a:pt x="3173" y="192"/>
                    <a:pt x="3036" y="55"/>
                  </a:cubicBezTo>
                  <a:cubicBezTo>
                    <a:pt x="2992" y="18"/>
                    <a:pt x="2930" y="0"/>
                    <a:pt x="2857" y="0"/>
                  </a:cubicBezTo>
                  <a:close/>
                  <a:moveTo>
                    <a:pt x="1274" y="1062"/>
                  </a:moveTo>
                  <a:cubicBezTo>
                    <a:pt x="1057" y="1062"/>
                    <a:pt x="770" y="1179"/>
                    <a:pt x="525" y="1378"/>
                  </a:cubicBezTo>
                  <a:cubicBezTo>
                    <a:pt x="137" y="1698"/>
                    <a:pt x="0" y="2086"/>
                    <a:pt x="183" y="2269"/>
                  </a:cubicBezTo>
                  <a:cubicBezTo>
                    <a:pt x="242" y="2328"/>
                    <a:pt x="330" y="2356"/>
                    <a:pt x="434" y="2356"/>
                  </a:cubicBezTo>
                  <a:cubicBezTo>
                    <a:pt x="651" y="2356"/>
                    <a:pt x="940" y="2234"/>
                    <a:pt x="1187" y="2018"/>
                  </a:cubicBezTo>
                  <a:cubicBezTo>
                    <a:pt x="1575" y="1721"/>
                    <a:pt x="1712" y="1333"/>
                    <a:pt x="1529" y="1150"/>
                  </a:cubicBezTo>
                  <a:cubicBezTo>
                    <a:pt x="1469" y="1090"/>
                    <a:pt x="1380" y="1062"/>
                    <a:pt x="1274" y="106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5"/>
            <p:cNvSpPr/>
            <p:nvPr/>
          </p:nvSpPr>
          <p:spPr>
            <a:xfrm>
              <a:off x="5706525" y="2820725"/>
              <a:ext cx="997500" cy="469725"/>
            </a:xfrm>
            <a:custGeom>
              <a:avLst/>
              <a:gdLst/>
              <a:ahLst/>
              <a:cxnLst/>
              <a:rect l="l" t="t" r="r" b="b"/>
              <a:pathLst>
                <a:path w="39900" h="18789" extrusionOk="0">
                  <a:moveTo>
                    <a:pt x="23623" y="0"/>
                  </a:moveTo>
                  <a:cubicBezTo>
                    <a:pt x="20150" y="0"/>
                    <a:pt x="16950" y="529"/>
                    <a:pt x="14997" y="798"/>
                  </a:cubicBezTo>
                  <a:lnTo>
                    <a:pt x="1" y="13192"/>
                  </a:lnTo>
                  <a:cubicBezTo>
                    <a:pt x="334" y="13270"/>
                    <a:pt x="3405" y="18788"/>
                    <a:pt x="15490" y="18788"/>
                  </a:cubicBezTo>
                  <a:cubicBezTo>
                    <a:pt x="17453" y="18788"/>
                    <a:pt x="19653" y="18643"/>
                    <a:pt x="22118" y="18305"/>
                  </a:cubicBezTo>
                  <a:cubicBezTo>
                    <a:pt x="28441" y="17437"/>
                    <a:pt x="35357" y="15543"/>
                    <a:pt x="39899" y="12142"/>
                  </a:cubicBezTo>
                  <a:cubicBezTo>
                    <a:pt x="38355" y="2047"/>
                    <a:pt x="30459" y="0"/>
                    <a:pt x="23623" y="0"/>
                  </a:cubicBezTo>
                  <a:close/>
                </a:path>
              </a:pathLst>
            </a:custGeom>
            <a:solidFill>
              <a:srgbClr val="CFC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5"/>
            <p:cNvSpPr/>
            <p:nvPr/>
          </p:nvSpPr>
          <p:spPr>
            <a:xfrm>
              <a:off x="6078000" y="3081875"/>
              <a:ext cx="47400" cy="90900"/>
            </a:xfrm>
            <a:custGeom>
              <a:avLst/>
              <a:gdLst/>
              <a:ahLst/>
              <a:cxnLst/>
              <a:rect l="l" t="t" r="r" b="b"/>
              <a:pathLst>
                <a:path w="1896" h="3636" extrusionOk="0">
                  <a:moveTo>
                    <a:pt x="64" y="0"/>
                  </a:moveTo>
                  <a:cubicBezTo>
                    <a:pt x="55" y="0"/>
                    <a:pt x="49" y="3"/>
                    <a:pt x="47" y="7"/>
                  </a:cubicBezTo>
                  <a:cubicBezTo>
                    <a:pt x="1" y="98"/>
                    <a:pt x="412" y="418"/>
                    <a:pt x="686" y="806"/>
                  </a:cubicBezTo>
                  <a:cubicBezTo>
                    <a:pt x="800" y="1034"/>
                    <a:pt x="960" y="1239"/>
                    <a:pt x="1005" y="1399"/>
                  </a:cubicBezTo>
                  <a:cubicBezTo>
                    <a:pt x="1097" y="1582"/>
                    <a:pt x="1142" y="1696"/>
                    <a:pt x="1142" y="1696"/>
                  </a:cubicBezTo>
                  <a:cubicBezTo>
                    <a:pt x="1142" y="1696"/>
                    <a:pt x="1188" y="1810"/>
                    <a:pt x="1256" y="1970"/>
                  </a:cubicBezTo>
                  <a:cubicBezTo>
                    <a:pt x="1348" y="2129"/>
                    <a:pt x="1416" y="2381"/>
                    <a:pt x="1485" y="2609"/>
                  </a:cubicBezTo>
                  <a:cubicBezTo>
                    <a:pt x="1622" y="3111"/>
                    <a:pt x="1599" y="3613"/>
                    <a:pt x="1690" y="3636"/>
                  </a:cubicBezTo>
                  <a:cubicBezTo>
                    <a:pt x="1758" y="3636"/>
                    <a:pt x="1895" y="3111"/>
                    <a:pt x="1873" y="2563"/>
                  </a:cubicBezTo>
                  <a:cubicBezTo>
                    <a:pt x="1827" y="2289"/>
                    <a:pt x="1804" y="1993"/>
                    <a:pt x="1736" y="1810"/>
                  </a:cubicBezTo>
                  <a:cubicBezTo>
                    <a:pt x="1667" y="1605"/>
                    <a:pt x="1622" y="1468"/>
                    <a:pt x="1622" y="1468"/>
                  </a:cubicBezTo>
                  <a:cubicBezTo>
                    <a:pt x="1622" y="1468"/>
                    <a:pt x="1553" y="1353"/>
                    <a:pt x="1439" y="1171"/>
                  </a:cubicBezTo>
                  <a:cubicBezTo>
                    <a:pt x="1348" y="988"/>
                    <a:pt x="1165" y="783"/>
                    <a:pt x="982" y="577"/>
                  </a:cubicBezTo>
                  <a:cubicBezTo>
                    <a:pt x="609" y="204"/>
                    <a:pt x="161" y="0"/>
                    <a:pt x="64" y="0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5"/>
            <p:cNvSpPr/>
            <p:nvPr/>
          </p:nvSpPr>
          <p:spPr>
            <a:xfrm>
              <a:off x="5862875" y="3188175"/>
              <a:ext cx="138700" cy="78875"/>
            </a:xfrm>
            <a:custGeom>
              <a:avLst/>
              <a:gdLst/>
              <a:ahLst/>
              <a:cxnLst/>
              <a:rect l="l" t="t" r="r" b="b"/>
              <a:pathLst>
                <a:path w="5548" h="3155" extrusionOk="0">
                  <a:moveTo>
                    <a:pt x="46" y="0"/>
                  </a:moveTo>
                  <a:lnTo>
                    <a:pt x="46" y="0"/>
                  </a:lnTo>
                  <a:cubicBezTo>
                    <a:pt x="1" y="23"/>
                    <a:pt x="46" y="228"/>
                    <a:pt x="138" y="548"/>
                  </a:cubicBezTo>
                  <a:cubicBezTo>
                    <a:pt x="229" y="868"/>
                    <a:pt x="434" y="1256"/>
                    <a:pt x="708" y="1621"/>
                  </a:cubicBezTo>
                  <a:cubicBezTo>
                    <a:pt x="982" y="1963"/>
                    <a:pt x="1325" y="2283"/>
                    <a:pt x="1599" y="2465"/>
                  </a:cubicBezTo>
                  <a:cubicBezTo>
                    <a:pt x="1872" y="2671"/>
                    <a:pt x="2078" y="2762"/>
                    <a:pt x="2078" y="2762"/>
                  </a:cubicBezTo>
                  <a:cubicBezTo>
                    <a:pt x="2078" y="2762"/>
                    <a:pt x="2146" y="2785"/>
                    <a:pt x="2238" y="2831"/>
                  </a:cubicBezTo>
                  <a:cubicBezTo>
                    <a:pt x="2329" y="2853"/>
                    <a:pt x="2443" y="2922"/>
                    <a:pt x="2626" y="2968"/>
                  </a:cubicBezTo>
                  <a:cubicBezTo>
                    <a:pt x="2945" y="3082"/>
                    <a:pt x="3379" y="3150"/>
                    <a:pt x="3835" y="3150"/>
                  </a:cubicBezTo>
                  <a:cubicBezTo>
                    <a:pt x="3894" y="3153"/>
                    <a:pt x="3952" y="3155"/>
                    <a:pt x="4011" y="3155"/>
                  </a:cubicBezTo>
                  <a:cubicBezTo>
                    <a:pt x="4389" y="3155"/>
                    <a:pt x="4768" y="3095"/>
                    <a:pt x="5045" y="3036"/>
                  </a:cubicBezTo>
                  <a:cubicBezTo>
                    <a:pt x="5365" y="2945"/>
                    <a:pt x="5547" y="2853"/>
                    <a:pt x="5547" y="2808"/>
                  </a:cubicBezTo>
                  <a:cubicBezTo>
                    <a:pt x="5547" y="2800"/>
                    <a:pt x="5522" y="2798"/>
                    <a:pt x="5476" y="2798"/>
                  </a:cubicBezTo>
                  <a:cubicBezTo>
                    <a:pt x="5385" y="2798"/>
                    <a:pt x="5213" y="2808"/>
                    <a:pt x="5000" y="2808"/>
                  </a:cubicBezTo>
                  <a:cubicBezTo>
                    <a:pt x="4867" y="2817"/>
                    <a:pt x="4719" y="2823"/>
                    <a:pt x="4562" y="2823"/>
                  </a:cubicBezTo>
                  <a:cubicBezTo>
                    <a:pt x="4340" y="2823"/>
                    <a:pt x="4099" y="2812"/>
                    <a:pt x="3858" y="2785"/>
                  </a:cubicBezTo>
                  <a:cubicBezTo>
                    <a:pt x="3447" y="2716"/>
                    <a:pt x="3059" y="2625"/>
                    <a:pt x="2785" y="2488"/>
                  </a:cubicBezTo>
                  <a:cubicBezTo>
                    <a:pt x="2626" y="2443"/>
                    <a:pt x="2534" y="2374"/>
                    <a:pt x="2443" y="2351"/>
                  </a:cubicBezTo>
                  <a:cubicBezTo>
                    <a:pt x="2375" y="2306"/>
                    <a:pt x="2329" y="2283"/>
                    <a:pt x="2329" y="2283"/>
                  </a:cubicBezTo>
                  <a:cubicBezTo>
                    <a:pt x="2329" y="2283"/>
                    <a:pt x="2146" y="2214"/>
                    <a:pt x="1872" y="2055"/>
                  </a:cubicBezTo>
                  <a:cubicBezTo>
                    <a:pt x="1599" y="1918"/>
                    <a:pt x="1279" y="1666"/>
                    <a:pt x="1005" y="1370"/>
                  </a:cubicBezTo>
                  <a:cubicBezTo>
                    <a:pt x="708" y="1073"/>
                    <a:pt x="480" y="731"/>
                    <a:pt x="320" y="457"/>
                  </a:cubicBezTo>
                  <a:cubicBezTo>
                    <a:pt x="183" y="18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5"/>
            <p:cNvSpPr/>
            <p:nvPr/>
          </p:nvSpPr>
          <p:spPr>
            <a:xfrm>
              <a:off x="5706525" y="2880125"/>
              <a:ext cx="997500" cy="410325"/>
            </a:xfrm>
            <a:custGeom>
              <a:avLst/>
              <a:gdLst/>
              <a:ahLst/>
              <a:cxnLst/>
              <a:rect l="l" t="t" r="r" b="b"/>
              <a:pathLst>
                <a:path w="39900" h="16413" extrusionOk="0">
                  <a:moveTo>
                    <a:pt x="30383" y="0"/>
                  </a:moveTo>
                  <a:cubicBezTo>
                    <a:pt x="30373" y="0"/>
                    <a:pt x="30484" y="51"/>
                    <a:pt x="30746" y="156"/>
                  </a:cubicBezTo>
                  <a:cubicBezTo>
                    <a:pt x="32504" y="887"/>
                    <a:pt x="35722" y="3808"/>
                    <a:pt x="34124" y="6639"/>
                  </a:cubicBezTo>
                  <a:cubicBezTo>
                    <a:pt x="33491" y="7737"/>
                    <a:pt x="31907" y="8032"/>
                    <a:pt x="30057" y="8032"/>
                  </a:cubicBezTo>
                  <a:cubicBezTo>
                    <a:pt x="27907" y="8032"/>
                    <a:pt x="25397" y="7633"/>
                    <a:pt x="23597" y="7633"/>
                  </a:cubicBezTo>
                  <a:cubicBezTo>
                    <a:pt x="22985" y="7633"/>
                    <a:pt x="22455" y="7679"/>
                    <a:pt x="22050" y="7803"/>
                  </a:cubicBezTo>
                  <a:cubicBezTo>
                    <a:pt x="19448" y="8602"/>
                    <a:pt x="16846" y="11934"/>
                    <a:pt x="12646" y="12710"/>
                  </a:cubicBezTo>
                  <a:cubicBezTo>
                    <a:pt x="12189" y="12792"/>
                    <a:pt x="11745" y="12828"/>
                    <a:pt x="11317" y="12828"/>
                  </a:cubicBezTo>
                  <a:cubicBezTo>
                    <a:pt x="7788" y="12828"/>
                    <a:pt x="5319" y="10359"/>
                    <a:pt x="5319" y="10359"/>
                  </a:cubicBezTo>
                  <a:cubicBezTo>
                    <a:pt x="5319" y="10359"/>
                    <a:pt x="3767" y="9811"/>
                    <a:pt x="1735" y="9378"/>
                  </a:cubicBezTo>
                  <a:lnTo>
                    <a:pt x="1" y="10816"/>
                  </a:lnTo>
                  <a:cubicBezTo>
                    <a:pt x="334" y="10894"/>
                    <a:pt x="3405" y="16412"/>
                    <a:pt x="15490" y="16412"/>
                  </a:cubicBezTo>
                  <a:cubicBezTo>
                    <a:pt x="17453" y="16412"/>
                    <a:pt x="19653" y="16267"/>
                    <a:pt x="22118" y="15929"/>
                  </a:cubicBezTo>
                  <a:cubicBezTo>
                    <a:pt x="28441" y="15061"/>
                    <a:pt x="35357" y="13167"/>
                    <a:pt x="39899" y="9766"/>
                  </a:cubicBezTo>
                  <a:cubicBezTo>
                    <a:pt x="39854" y="9492"/>
                    <a:pt x="39808" y="9241"/>
                    <a:pt x="39762" y="8967"/>
                  </a:cubicBezTo>
                  <a:cubicBezTo>
                    <a:pt x="39739" y="8898"/>
                    <a:pt x="39717" y="8807"/>
                    <a:pt x="39717" y="8716"/>
                  </a:cubicBezTo>
                  <a:cubicBezTo>
                    <a:pt x="39671" y="8556"/>
                    <a:pt x="39625" y="8373"/>
                    <a:pt x="39603" y="8191"/>
                  </a:cubicBezTo>
                  <a:cubicBezTo>
                    <a:pt x="39580" y="8100"/>
                    <a:pt x="39557" y="8031"/>
                    <a:pt x="39534" y="7940"/>
                  </a:cubicBezTo>
                  <a:cubicBezTo>
                    <a:pt x="39488" y="7757"/>
                    <a:pt x="39443" y="7597"/>
                    <a:pt x="39397" y="7438"/>
                  </a:cubicBezTo>
                  <a:cubicBezTo>
                    <a:pt x="39374" y="7346"/>
                    <a:pt x="39351" y="7278"/>
                    <a:pt x="39329" y="7209"/>
                  </a:cubicBezTo>
                  <a:cubicBezTo>
                    <a:pt x="39260" y="6981"/>
                    <a:pt x="39169" y="6753"/>
                    <a:pt x="39100" y="6525"/>
                  </a:cubicBezTo>
                  <a:cubicBezTo>
                    <a:pt x="39009" y="6296"/>
                    <a:pt x="38941" y="6091"/>
                    <a:pt x="38849" y="5863"/>
                  </a:cubicBezTo>
                  <a:cubicBezTo>
                    <a:pt x="38826" y="5794"/>
                    <a:pt x="38804" y="5749"/>
                    <a:pt x="38758" y="5680"/>
                  </a:cubicBezTo>
                  <a:cubicBezTo>
                    <a:pt x="38712" y="5520"/>
                    <a:pt x="38644" y="5383"/>
                    <a:pt x="38575" y="5246"/>
                  </a:cubicBezTo>
                  <a:cubicBezTo>
                    <a:pt x="38530" y="5178"/>
                    <a:pt x="38507" y="5109"/>
                    <a:pt x="38484" y="5041"/>
                  </a:cubicBezTo>
                  <a:cubicBezTo>
                    <a:pt x="38416" y="4881"/>
                    <a:pt x="38324" y="4744"/>
                    <a:pt x="38256" y="4607"/>
                  </a:cubicBezTo>
                  <a:cubicBezTo>
                    <a:pt x="38233" y="4562"/>
                    <a:pt x="38210" y="4493"/>
                    <a:pt x="38165" y="4448"/>
                  </a:cubicBezTo>
                  <a:cubicBezTo>
                    <a:pt x="38073" y="4265"/>
                    <a:pt x="37959" y="4059"/>
                    <a:pt x="37845" y="3900"/>
                  </a:cubicBezTo>
                  <a:cubicBezTo>
                    <a:pt x="37797" y="4238"/>
                    <a:pt x="37671" y="4455"/>
                    <a:pt x="37439" y="4455"/>
                  </a:cubicBezTo>
                  <a:cubicBezTo>
                    <a:pt x="37232" y="4455"/>
                    <a:pt x="36941" y="4285"/>
                    <a:pt x="36544" y="3877"/>
                  </a:cubicBezTo>
                  <a:cubicBezTo>
                    <a:pt x="34408" y="1625"/>
                    <a:pt x="30440" y="0"/>
                    <a:pt x="3038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5"/>
            <p:cNvSpPr/>
            <p:nvPr/>
          </p:nvSpPr>
          <p:spPr>
            <a:xfrm>
              <a:off x="5864600" y="3093975"/>
              <a:ext cx="277350" cy="144500"/>
            </a:xfrm>
            <a:custGeom>
              <a:avLst/>
              <a:gdLst/>
              <a:ahLst/>
              <a:cxnLst/>
              <a:rect l="l" t="t" r="r" b="b"/>
              <a:pathLst>
                <a:path w="11094" h="5780" extrusionOk="0">
                  <a:moveTo>
                    <a:pt x="7720" y="0"/>
                  </a:moveTo>
                  <a:cubicBezTo>
                    <a:pt x="5524" y="0"/>
                    <a:pt x="0" y="3745"/>
                    <a:pt x="0" y="3745"/>
                  </a:cubicBezTo>
                  <a:cubicBezTo>
                    <a:pt x="0" y="3745"/>
                    <a:pt x="2066" y="5780"/>
                    <a:pt x="4630" y="5780"/>
                  </a:cubicBezTo>
                  <a:cubicBezTo>
                    <a:pt x="5162" y="5780"/>
                    <a:pt x="5716" y="5692"/>
                    <a:pt x="6277" y="5480"/>
                  </a:cubicBezTo>
                  <a:cubicBezTo>
                    <a:pt x="11093" y="3654"/>
                    <a:pt x="9861" y="1006"/>
                    <a:pt x="8263" y="116"/>
                  </a:cubicBezTo>
                  <a:cubicBezTo>
                    <a:pt x="8120" y="36"/>
                    <a:pt x="7936" y="0"/>
                    <a:pt x="7720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5"/>
            <p:cNvSpPr/>
            <p:nvPr/>
          </p:nvSpPr>
          <p:spPr>
            <a:xfrm>
              <a:off x="5864600" y="3094050"/>
              <a:ext cx="277350" cy="143225"/>
            </a:xfrm>
            <a:custGeom>
              <a:avLst/>
              <a:gdLst/>
              <a:ahLst/>
              <a:cxnLst/>
              <a:rect l="l" t="t" r="r" b="b"/>
              <a:pathLst>
                <a:path w="11094" h="5729" extrusionOk="0">
                  <a:moveTo>
                    <a:pt x="7729" y="0"/>
                  </a:moveTo>
                  <a:cubicBezTo>
                    <a:pt x="5570" y="0"/>
                    <a:pt x="146" y="3659"/>
                    <a:pt x="0" y="3742"/>
                  </a:cubicBezTo>
                  <a:cubicBezTo>
                    <a:pt x="23" y="3742"/>
                    <a:pt x="23" y="3765"/>
                    <a:pt x="23" y="3765"/>
                  </a:cubicBezTo>
                  <a:cubicBezTo>
                    <a:pt x="92" y="3834"/>
                    <a:pt x="434" y="4153"/>
                    <a:pt x="959" y="4496"/>
                  </a:cubicBezTo>
                  <a:cubicBezTo>
                    <a:pt x="1926" y="4142"/>
                    <a:pt x="5511" y="2881"/>
                    <a:pt x="7314" y="2881"/>
                  </a:cubicBezTo>
                  <a:cubicBezTo>
                    <a:pt x="7725" y="2881"/>
                    <a:pt x="8044" y="2947"/>
                    <a:pt x="8217" y="3103"/>
                  </a:cubicBezTo>
                  <a:cubicBezTo>
                    <a:pt x="8925" y="3765"/>
                    <a:pt x="6802" y="4975"/>
                    <a:pt x="5273" y="5728"/>
                  </a:cubicBezTo>
                  <a:cubicBezTo>
                    <a:pt x="5592" y="5683"/>
                    <a:pt x="5935" y="5591"/>
                    <a:pt x="6277" y="5477"/>
                  </a:cubicBezTo>
                  <a:cubicBezTo>
                    <a:pt x="11093" y="3651"/>
                    <a:pt x="9861" y="1003"/>
                    <a:pt x="8263" y="113"/>
                  </a:cubicBezTo>
                  <a:cubicBezTo>
                    <a:pt x="8122" y="36"/>
                    <a:pt x="7941" y="0"/>
                    <a:pt x="772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5"/>
            <p:cNvSpPr/>
            <p:nvPr/>
          </p:nvSpPr>
          <p:spPr>
            <a:xfrm>
              <a:off x="5877625" y="3368200"/>
              <a:ext cx="542800" cy="775225"/>
            </a:xfrm>
            <a:custGeom>
              <a:avLst/>
              <a:gdLst/>
              <a:ahLst/>
              <a:cxnLst/>
              <a:rect l="l" t="t" r="r" b="b"/>
              <a:pathLst>
                <a:path w="21712" h="31009" extrusionOk="0">
                  <a:moveTo>
                    <a:pt x="17766" y="1"/>
                  </a:moveTo>
                  <a:cubicBezTo>
                    <a:pt x="15753" y="1"/>
                    <a:pt x="13304" y="2026"/>
                    <a:pt x="12512" y="4372"/>
                  </a:cubicBezTo>
                  <a:cubicBezTo>
                    <a:pt x="12398" y="4737"/>
                    <a:pt x="9340" y="15259"/>
                    <a:pt x="7696" y="17245"/>
                  </a:cubicBezTo>
                  <a:cubicBezTo>
                    <a:pt x="6076" y="19254"/>
                    <a:pt x="4615" y="22198"/>
                    <a:pt x="4615" y="22198"/>
                  </a:cubicBezTo>
                  <a:cubicBezTo>
                    <a:pt x="4588" y="22199"/>
                    <a:pt x="4560" y="22199"/>
                    <a:pt x="4531" y="22199"/>
                  </a:cubicBezTo>
                  <a:cubicBezTo>
                    <a:pt x="4153" y="22199"/>
                    <a:pt x="3593" y="22161"/>
                    <a:pt x="3016" y="22161"/>
                  </a:cubicBezTo>
                  <a:cubicBezTo>
                    <a:pt x="1561" y="22161"/>
                    <a:pt x="1" y="22404"/>
                    <a:pt x="1009" y="24116"/>
                  </a:cubicBezTo>
                  <a:cubicBezTo>
                    <a:pt x="1445" y="24889"/>
                    <a:pt x="2278" y="25111"/>
                    <a:pt x="3132" y="25111"/>
                  </a:cubicBezTo>
                  <a:cubicBezTo>
                    <a:pt x="3261" y="25111"/>
                    <a:pt x="3391" y="25106"/>
                    <a:pt x="3519" y="25097"/>
                  </a:cubicBezTo>
                  <a:cubicBezTo>
                    <a:pt x="3519" y="25097"/>
                    <a:pt x="3542" y="30986"/>
                    <a:pt x="7719" y="31009"/>
                  </a:cubicBezTo>
                  <a:cubicBezTo>
                    <a:pt x="7729" y="31009"/>
                    <a:pt x="7740" y="31009"/>
                    <a:pt x="7750" y="31009"/>
                  </a:cubicBezTo>
                  <a:cubicBezTo>
                    <a:pt x="11884" y="31009"/>
                    <a:pt x="9386" y="26422"/>
                    <a:pt x="9385" y="26421"/>
                  </a:cubicBezTo>
                  <a:lnTo>
                    <a:pt x="9385" y="26421"/>
                  </a:lnTo>
                  <a:cubicBezTo>
                    <a:pt x="9386" y="26421"/>
                    <a:pt x="10525" y="27886"/>
                    <a:pt x="11145" y="27886"/>
                  </a:cubicBezTo>
                  <a:cubicBezTo>
                    <a:pt x="11222" y="27886"/>
                    <a:pt x="11291" y="27863"/>
                    <a:pt x="11348" y="27813"/>
                  </a:cubicBezTo>
                  <a:cubicBezTo>
                    <a:pt x="11896" y="27357"/>
                    <a:pt x="10253" y="24184"/>
                    <a:pt x="10253" y="24184"/>
                  </a:cubicBezTo>
                  <a:cubicBezTo>
                    <a:pt x="10253" y="24184"/>
                    <a:pt x="12421" y="23317"/>
                    <a:pt x="11029" y="20851"/>
                  </a:cubicBezTo>
                  <a:cubicBezTo>
                    <a:pt x="11029" y="20851"/>
                    <a:pt x="21711" y="6494"/>
                    <a:pt x="20364" y="2180"/>
                  </a:cubicBezTo>
                  <a:cubicBezTo>
                    <a:pt x="19874" y="629"/>
                    <a:pt x="18888" y="1"/>
                    <a:pt x="17766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5961025" y="3751375"/>
              <a:ext cx="138125" cy="394525"/>
            </a:xfrm>
            <a:custGeom>
              <a:avLst/>
              <a:gdLst/>
              <a:ahLst/>
              <a:cxnLst/>
              <a:rect l="l" t="t" r="r" b="b"/>
              <a:pathLst>
                <a:path w="5525" h="15781" extrusionOk="0">
                  <a:moveTo>
                    <a:pt x="5502" y="1"/>
                  </a:moveTo>
                  <a:cubicBezTo>
                    <a:pt x="5456" y="1"/>
                    <a:pt x="5273" y="571"/>
                    <a:pt x="4703" y="1279"/>
                  </a:cubicBezTo>
                  <a:cubicBezTo>
                    <a:pt x="4429" y="1644"/>
                    <a:pt x="4086" y="2032"/>
                    <a:pt x="3721" y="2466"/>
                  </a:cubicBezTo>
                  <a:cubicBezTo>
                    <a:pt x="3333" y="2900"/>
                    <a:pt x="2968" y="3425"/>
                    <a:pt x="2648" y="3904"/>
                  </a:cubicBezTo>
                  <a:cubicBezTo>
                    <a:pt x="2283" y="4406"/>
                    <a:pt x="1941" y="4885"/>
                    <a:pt x="1598" y="5365"/>
                  </a:cubicBezTo>
                  <a:cubicBezTo>
                    <a:pt x="1279" y="5821"/>
                    <a:pt x="982" y="6301"/>
                    <a:pt x="777" y="6711"/>
                  </a:cubicBezTo>
                  <a:cubicBezTo>
                    <a:pt x="571" y="7145"/>
                    <a:pt x="434" y="7510"/>
                    <a:pt x="343" y="7761"/>
                  </a:cubicBezTo>
                  <a:cubicBezTo>
                    <a:pt x="320" y="7898"/>
                    <a:pt x="275" y="8012"/>
                    <a:pt x="252" y="8081"/>
                  </a:cubicBezTo>
                  <a:cubicBezTo>
                    <a:pt x="229" y="8149"/>
                    <a:pt x="229" y="8172"/>
                    <a:pt x="229" y="8172"/>
                  </a:cubicBezTo>
                  <a:cubicBezTo>
                    <a:pt x="229" y="8172"/>
                    <a:pt x="206" y="8332"/>
                    <a:pt x="138" y="8606"/>
                  </a:cubicBezTo>
                  <a:cubicBezTo>
                    <a:pt x="115" y="8743"/>
                    <a:pt x="92" y="8903"/>
                    <a:pt x="69" y="9108"/>
                  </a:cubicBezTo>
                  <a:cubicBezTo>
                    <a:pt x="69" y="9199"/>
                    <a:pt x="46" y="9291"/>
                    <a:pt x="46" y="9405"/>
                  </a:cubicBezTo>
                  <a:cubicBezTo>
                    <a:pt x="46" y="9519"/>
                    <a:pt x="24" y="9633"/>
                    <a:pt x="24" y="9747"/>
                  </a:cubicBezTo>
                  <a:cubicBezTo>
                    <a:pt x="1" y="10204"/>
                    <a:pt x="46" y="10751"/>
                    <a:pt x="138" y="11345"/>
                  </a:cubicBezTo>
                  <a:cubicBezTo>
                    <a:pt x="275" y="11916"/>
                    <a:pt x="412" y="12509"/>
                    <a:pt x="663" y="13102"/>
                  </a:cubicBezTo>
                  <a:cubicBezTo>
                    <a:pt x="1119" y="14267"/>
                    <a:pt x="2009" y="15271"/>
                    <a:pt x="2922" y="15590"/>
                  </a:cubicBezTo>
                  <a:cubicBezTo>
                    <a:pt x="3269" y="15737"/>
                    <a:pt x="3602" y="15780"/>
                    <a:pt x="3861" y="15780"/>
                  </a:cubicBezTo>
                  <a:cubicBezTo>
                    <a:pt x="3926" y="15780"/>
                    <a:pt x="3986" y="15778"/>
                    <a:pt x="4041" y="15773"/>
                  </a:cubicBezTo>
                  <a:cubicBezTo>
                    <a:pt x="4315" y="15750"/>
                    <a:pt x="4452" y="15705"/>
                    <a:pt x="4452" y="15682"/>
                  </a:cubicBezTo>
                  <a:cubicBezTo>
                    <a:pt x="4452" y="15663"/>
                    <a:pt x="4404" y="15661"/>
                    <a:pt x="4319" y="15661"/>
                  </a:cubicBezTo>
                  <a:cubicBezTo>
                    <a:pt x="4300" y="15661"/>
                    <a:pt x="4279" y="15661"/>
                    <a:pt x="4256" y="15661"/>
                  </a:cubicBezTo>
                  <a:cubicBezTo>
                    <a:pt x="4008" y="15661"/>
                    <a:pt x="3546" y="15651"/>
                    <a:pt x="3014" y="15408"/>
                  </a:cubicBezTo>
                  <a:cubicBezTo>
                    <a:pt x="2192" y="15043"/>
                    <a:pt x="1393" y="14061"/>
                    <a:pt x="1005" y="12966"/>
                  </a:cubicBezTo>
                  <a:cubicBezTo>
                    <a:pt x="800" y="12418"/>
                    <a:pt x="685" y="11824"/>
                    <a:pt x="594" y="11276"/>
                  </a:cubicBezTo>
                  <a:cubicBezTo>
                    <a:pt x="526" y="10729"/>
                    <a:pt x="480" y="10204"/>
                    <a:pt x="526" y="9770"/>
                  </a:cubicBezTo>
                  <a:cubicBezTo>
                    <a:pt x="526" y="9656"/>
                    <a:pt x="526" y="9542"/>
                    <a:pt x="549" y="9450"/>
                  </a:cubicBezTo>
                  <a:cubicBezTo>
                    <a:pt x="549" y="9336"/>
                    <a:pt x="571" y="9245"/>
                    <a:pt x="571" y="9154"/>
                  </a:cubicBezTo>
                  <a:cubicBezTo>
                    <a:pt x="617" y="8994"/>
                    <a:pt x="617" y="8834"/>
                    <a:pt x="663" y="8697"/>
                  </a:cubicBezTo>
                  <a:cubicBezTo>
                    <a:pt x="708" y="8446"/>
                    <a:pt x="754" y="8309"/>
                    <a:pt x="754" y="8309"/>
                  </a:cubicBezTo>
                  <a:cubicBezTo>
                    <a:pt x="754" y="8309"/>
                    <a:pt x="754" y="8286"/>
                    <a:pt x="777" y="8218"/>
                  </a:cubicBezTo>
                  <a:cubicBezTo>
                    <a:pt x="800" y="8149"/>
                    <a:pt x="822" y="8058"/>
                    <a:pt x="845" y="7921"/>
                  </a:cubicBezTo>
                  <a:cubicBezTo>
                    <a:pt x="914" y="7670"/>
                    <a:pt x="1051" y="7328"/>
                    <a:pt x="1233" y="6940"/>
                  </a:cubicBezTo>
                  <a:cubicBezTo>
                    <a:pt x="1416" y="6529"/>
                    <a:pt x="1667" y="6072"/>
                    <a:pt x="1964" y="5616"/>
                  </a:cubicBezTo>
                  <a:cubicBezTo>
                    <a:pt x="2283" y="5136"/>
                    <a:pt x="2626" y="4634"/>
                    <a:pt x="2968" y="4132"/>
                  </a:cubicBezTo>
                  <a:cubicBezTo>
                    <a:pt x="3288" y="3584"/>
                    <a:pt x="3584" y="3105"/>
                    <a:pt x="3949" y="2649"/>
                  </a:cubicBezTo>
                  <a:cubicBezTo>
                    <a:pt x="4292" y="2215"/>
                    <a:pt x="4634" y="1781"/>
                    <a:pt x="4885" y="1393"/>
                  </a:cubicBezTo>
                  <a:cubicBezTo>
                    <a:pt x="5136" y="1005"/>
                    <a:pt x="5319" y="663"/>
                    <a:pt x="5410" y="412"/>
                  </a:cubicBezTo>
                  <a:cubicBezTo>
                    <a:pt x="5479" y="161"/>
                    <a:pt x="5524" y="1"/>
                    <a:pt x="5502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5"/>
            <p:cNvSpPr/>
            <p:nvPr/>
          </p:nvSpPr>
          <p:spPr>
            <a:xfrm>
              <a:off x="5985575" y="4032700"/>
              <a:ext cx="118700" cy="114100"/>
            </a:xfrm>
            <a:custGeom>
              <a:avLst/>
              <a:gdLst/>
              <a:ahLst/>
              <a:cxnLst/>
              <a:rect l="l" t="t" r="r" b="b"/>
              <a:pathLst>
                <a:path w="4748" h="4564" extrusionOk="0">
                  <a:moveTo>
                    <a:pt x="73" y="0"/>
                  </a:moveTo>
                  <a:cubicBezTo>
                    <a:pt x="71" y="0"/>
                    <a:pt x="70" y="0"/>
                    <a:pt x="69" y="1"/>
                  </a:cubicBezTo>
                  <a:cubicBezTo>
                    <a:pt x="0" y="23"/>
                    <a:pt x="183" y="891"/>
                    <a:pt x="525" y="1735"/>
                  </a:cubicBezTo>
                  <a:cubicBezTo>
                    <a:pt x="685" y="2146"/>
                    <a:pt x="890" y="2557"/>
                    <a:pt x="1073" y="2854"/>
                  </a:cubicBezTo>
                  <a:cubicBezTo>
                    <a:pt x="1164" y="3014"/>
                    <a:pt x="1256" y="3128"/>
                    <a:pt x="1301" y="3196"/>
                  </a:cubicBezTo>
                  <a:cubicBezTo>
                    <a:pt x="1370" y="3287"/>
                    <a:pt x="1393" y="3333"/>
                    <a:pt x="1393" y="3333"/>
                  </a:cubicBezTo>
                  <a:cubicBezTo>
                    <a:pt x="1393" y="3333"/>
                    <a:pt x="1438" y="3379"/>
                    <a:pt x="1507" y="3447"/>
                  </a:cubicBezTo>
                  <a:cubicBezTo>
                    <a:pt x="1598" y="3516"/>
                    <a:pt x="1666" y="3630"/>
                    <a:pt x="1826" y="3744"/>
                  </a:cubicBezTo>
                  <a:cubicBezTo>
                    <a:pt x="2077" y="3995"/>
                    <a:pt x="2488" y="4246"/>
                    <a:pt x="2922" y="4429"/>
                  </a:cubicBezTo>
                  <a:cubicBezTo>
                    <a:pt x="3198" y="4525"/>
                    <a:pt x="3482" y="4563"/>
                    <a:pt x="3739" y="4563"/>
                  </a:cubicBezTo>
                  <a:cubicBezTo>
                    <a:pt x="3908" y="4563"/>
                    <a:pt x="4065" y="4547"/>
                    <a:pt x="4200" y="4520"/>
                  </a:cubicBezTo>
                  <a:cubicBezTo>
                    <a:pt x="4542" y="4452"/>
                    <a:pt x="4748" y="4383"/>
                    <a:pt x="4748" y="4337"/>
                  </a:cubicBezTo>
                  <a:cubicBezTo>
                    <a:pt x="4725" y="4315"/>
                    <a:pt x="4497" y="4315"/>
                    <a:pt x="4177" y="4315"/>
                  </a:cubicBezTo>
                  <a:cubicBezTo>
                    <a:pt x="3858" y="4315"/>
                    <a:pt x="3447" y="4246"/>
                    <a:pt x="3059" y="4064"/>
                  </a:cubicBezTo>
                  <a:cubicBezTo>
                    <a:pt x="2694" y="3881"/>
                    <a:pt x="2374" y="3630"/>
                    <a:pt x="2169" y="3402"/>
                  </a:cubicBezTo>
                  <a:cubicBezTo>
                    <a:pt x="2054" y="3287"/>
                    <a:pt x="1963" y="3173"/>
                    <a:pt x="1918" y="3105"/>
                  </a:cubicBezTo>
                  <a:cubicBezTo>
                    <a:pt x="1849" y="3036"/>
                    <a:pt x="1826" y="2991"/>
                    <a:pt x="1826" y="2991"/>
                  </a:cubicBezTo>
                  <a:cubicBezTo>
                    <a:pt x="1826" y="2991"/>
                    <a:pt x="1781" y="2945"/>
                    <a:pt x="1735" y="2877"/>
                  </a:cubicBezTo>
                  <a:cubicBezTo>
                    <a:pt x="1666" y="2808"/>
                    <a:pt x="1575" y="2717"/>
                    <a:pt x="1484" y="2580"/>
                  </a:cubicBezTo>
                  <a:cubicBezTo>
                    <a:pt x="1301" y="2329"/>
                    <a:pt x="1073" y="1964"/>
                    <a:pt x="868" y="1576"/>
                  </a:cubicBezTo>
                  <a:cubicBezTo>
                    <a:pt x="462" y="810"/>
                    <a:pt x="168" y="0"/>
                    <a:pt x="73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5"/>
            <p:cNvSpPr/>
            <p:nvPr/>
          </p:nvSpPr>
          <p:spPr>
            <a:xfrm>
              <a:off x="6033500" y="4015025"/>
              <a:ext cx="101025" cy="123525"/>
            </a:xfrm>
            <a:custGeom>
              <a:avLst/>
              <a:gdLst/>
              <a:ahLst/>
              <a:cxnLst/>
              <a:rect l="l" t="t" r="r" b="b"/>
              <a:pathLst>
                <a:path w="4041" h="4941" extrusionOk="0">
                  <a:moveTo>
                    <a:pt x="2991" y="0"/>
                  </a:moveTo>
                  <a:cubicBezTo>
                    <a:pt x="2945" y="23"/>
                    <a:pt x="2991" y="342"/>
                    <a:pt x="3082" y="799"/>
                  </a:cubicBezTo>
                  <a:cubicBezTo>
                    <a:pt x="3173" y="1255"/>
                    <a:pt x="3310" y="1872"/>
                    <a:pt x="3424" y="2488"/>
                  </a:cubicBezTo>
                  <a:cubicBezTo>
                    <a:pt x="3516" y="3081"/>
                    <a:pt x="3561" y="3721"/>
                    <a:pt x="3424" y="4086"/>
                  </a:cubicBezTo>
                  <a:cubicBezTo>
                    <a:pt x="3356" y="4268"/>
                    <a:pt x="3265" y="4337"/>
                    <a:pt x="3196" y="4360"/>
                  </a:cubicBezTo>
                  <a:cubicBezTo>
                    <a:pt x="3128" y="4405"/>
                    <a:pt x="3082" y="4405"/>
                    <a:pt x="3082" y="4405"/>
                  </a:cubicBezTo>
                  <a:cubicBezTo>
                    <a:pt x="3082" y="4405"/>
                    <a:pt x="3062" y="4415"/>
                    <a:pt x="3014" y="4415"/>
                  </a:cubicBezTo>
                  <a:cubicBezTo>
                    <a:pt x="2991" y="4415"/>
                    <a:pt x="2960" y="4413"/>
                    <a:pt x="2922" y="4405"/>
                  </a:cubicBezTo>
                  <a:cubicBezTo>
                    <a:pt x="2808" y="4405"/>
                    <a:pt x="2671" y="4382"/>
                    <a:pt x="2466" y="4291"/>
                  </a:cubicBezTo>
                  <a:cubicBezTo>
                    <a:pt x="2100" y="4109"/>
                    <a:pt x="1644" y="3698"/>
                    <a:pt x="1279" y="3218"/>
                  </a:cubicBezTo>
                  <a:cubicBezTo>
                    <a:pt x="891" y="2739"/>
                    <a:pt x="571" y="2214"/>
                    <a:pt x="366" y="1803"/>
                  </a:cubicBezTo>
                  <a:cubicBezTo>
                    <a:pt x="168" y="1385"/>
                    <a:pt x="76" y="1094"/>
                    <a:pt x="28" y="1094"/>
                  </a:cubicBezTo>
                  <a:cubicBezTo>
                    <a:pt x="27" y="1094"/>
                    <a:pt x="25" y="1095"/>
                    <a:pt x="23" y="1096"/>
                  </a:cubicBezTo>
                  <a:cubicBezTo>
                    <a:pt x="1" y="1096"/>
                    <a:pt x="23" y="1415"/>
                    <a:pt x="183" y="1872"/>
                  </a:cubicBezTo>
                  <a:cubicBezTo>
                    <a:pt x="343" y="2328"/>
                    <a:pt x="594" y="2922"/>
                    <a:pt x="959" y="3447"/>
                  </a:cubicBezTo>
                  <a:cubicBezTo>
                    <a:pt x="1324" y="3994"/>
                    <a:pt x="1781" y="4474"/>
                    <a:pt x="2237" y="4725"/>
                  </a:cubicBezTo>
                  <a:cubicBezTo>
                    <a:pt x="2488" y="4862"/>
                    <a:pt x="2717" y="4930"/>
                    <a:pt x="2877" y="4930"/>
                  </a:cubicBezTo>
                  <a:cubicBezTo>
                    <a:pt x="2930" y="4938"/>
                    <a:pt x="2978" y="4940"/>
                    <a:pt x="3019" y="4940"/>
                  </a:cubicBezTo>
                  <a:cubicBezTo>
                    <a:pt x="3100" y="4940"/>
                    <a:pt x="3150" y="4930"/>
                    <a:pt x="3150" y="4930"/>
                  </a:cubicBezTo>
                  <a:cubicBezTo>
                    <a:pt x="3150" y="4930"/>
                    <a:pt x="3173" y="4930"/>
                    <a:pt x="3242" y="4907"/>
                  </a:cubicBezTo>
                  <a:cubicBezTo>
                    <a:pt x="3287" y="4907"/>
                    <a:pt x="3356" y="4885"/>
                    <a:pt x="3447" y="4839"/>
                  </a:cubicBezTo>
                  <a:cubicBezTo>
                    <a:pt x="3630" y="4748"/>
                    <a:pt x="3835" y="4519"/>
                    <a:pt x="3904" y="4246"/>
                  </a:cubicBezTo>
                  <a:cubicBezTo>
                    <a:pt x="4041" y="3675"/>
                    <a:pt x="3926" y="3036"/>
                    <a:pt x="3790" y="2420"/>
                  </a:cubicBezTo>
                  <a:cubicBezTo>
                    <a:pt x="3630" y="1780"/>
                    <a:pt x="3447" y="1187"/>
                    <a:pt x="3287" y="753"/>
                  </a:cubicBezTo>
                  <a:cubicBezTo>
                    <a:pt x="3128" y="297"/>
                    <a:pt x="3036" y="0"/>
                    <a:pt x="2991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112250" y="3972000"/>
              <a:ext cx="59950" cy="103100"/>
            </a:xfrm>
            <a:custGeom>
              <a:avLst/>
              <a:gdLst/>
              <a:ahLst/>
              <a:cxnLst/>
              <a:rect l="l" t="t" r="r" b="b"/>
              <a:pathLst>
                <a:path w="2398" h="4124" extrusionOk="0">
                  <a:moveTo>
                    <a:pt x="856" y="1"/>
                  </a:moveTo>
                  <a:cubicBezTo>
                    <a:pt x="849" y="1"/>
                    <a:pt x="845" y="4"/>
                    <a:pt x="845" y="9"/>
                  </a:cubicBezTo>
                  <a:cubicBezTo>
                    <a:pt x="822" y="32"/>
                    <a:pt x="913" y="192"/>
                    <a:pt x="1028" y="511"/>
                  </a:cubicBezTo>
                  <a:cubicBezTo>
                    <a:pt x="1119" y="808"/>
                    <a:pt x="1256" y="1219"/>
                    <a:pt x="1393" y="1630"/>
                  </a:cubicBezTo>
                  <a:cubicBezTo>
                    <a:pt x="1530" y="2041"/>
                    <a:pt x="1644" y="2451"/>
                    <a:pt x="1735" y="2748"/>
                  </a:cubicBezTo>
                  <a:cubicBezTo>
                    <a:pt x="1826" y="3045"/>
                    <a:pt x="1826" y="3228"/>
                    <a:pt x="1826" y="3228"/>
                  </a:cubicBezTo>
                  <a:cubicBezTo>
                    <a:pt x="1826" y="3228"/>
                    <a:pt x="1849" y="3273"/>
                    <a:pt x="1849" y="3364"/>
                  </a:cubicBezTo>
                  <a:cubicBezTo>
                    <a:pt x="1872" y="3433"/>
                    <a:pt x="1872" y="3570"/>
                    <a:pt x="1849" y="3616"/>
                  </a:cubicBezTo>
                  <a:cubicBezTo>
                    <a:pt x="1849" y="3638"/>
                    <a:pt x="1849" y="3638"/>
                    <a:pt x="1826" y="3638"/>
                  </a:cubicBezTo>
                  <a:cubicBezTo>
                    <a:pt x="1826" y="3648"/>
                    <a:pt x="1815" y="3653"/>
                    <a:pt x="1796" y="3653"/>
                  </a:cubicBezTo>
                  <a:cubicBezTo>
                    <a:pt x="1770" y="3653"/>
                    <a:pt x="1730" y="3642"/>
                    <a:pt x="1689" y="3616"/>
                  </a:cubicBezTo>
                  <a:cubicBezTo>
                    <a:pt x="1530" y="3570"/>
                    <a:pt x="1347" y="3479"/>
                    <a:pt x="1187" y="3342"/>
                  </a:cubicBezTo>
                  <a:cubicBezTo>
                    <a:pt x="868" y="3113"/>
                    <a:pt x="571" y="2794"/>
                    <a:pt x="366" y="2566"/>
                  </a:cubicBezTo>
                  <a:cubicBezTo>
                    <a:pt x="183" y="2315"/>
                    <a:pt x="69" y="2132"/>
                    <a:pt x="46" y="2132"/>
                  </a:cubicBezTo>
                  <a:lnTo>
                    <a:pt x="46" y="2132"/>
                  </a:lnTo>
                  <a:cubicBezTo>
                    <a:pt x="0" y="2155"/>
                    <a:pt x="46" y="2383"/>
                    <a:pt x="206" y="2680"/>
                  </a:cubicBezTo>
                  <a:cubicBezTo>
                    <a:pt x="343" y="2976"/>
                    <a:pt x="617" y="3342"/>
                    <a:pt x="936" y="3638"/>
                  </a:cubicBezTo>
                  <a:cubicBezTo>
                    <a:pt x="1119" y="3798"/>
                    <a:pt x="1301" y="3935"/>
                    <a:pt x="1507" y="4049"/>
                  </a:cubicBezTo>
                  <a:cubicBezTo>
                    <a:pt x="1600" y="4086"/>
                    <a:pt x="1708" y="4124"/>
                    <a:pt x="1832" y="4124"/>
                  </a:cubicBezTo>
                  <a:cubicBezTo>
                    <a:pt x="1860" y="4124"/>
                    <a:pt x="1888" y="4122"/>
                    <a:pt x="1918" y="4118"/>
                  </a:cubicBezTo>
                  <a:cubicBezTo>
                    <a:pt x="2100" y="4095"/>
                    <a:pt x="2237" y="3958"/>
                    <a:pt x="2306" y="3821"/>
                  </a:cubicBezTo>
                  <a:cubicBezTo>
                    <a:pt x="2397" y="3570"/>
                    <a:pt x="2374" y="3433"/>
                    <a:pt x="2374" y="3319"/>
                  </a:cubicBezTo>
                  <a:cubicBezTo>
                    <a:pt x="2374" y="3205"/>
                    <a:pt x="2374" y="3159"/>
                    <a:pt x="2374" y="3159"/>
                  </a:cubicBezTo>
                  <a:cubicBezTo>
                    <a:pt x="2374" y="3159"/>
                    <a:pt x="2329" y="2908"/>
                    <a:pt x="2214" y="2588"/>
                  </a:cubicBezTo>
                  <a:cubicBezTo>
                    <a:pt x="2100" y="2292"/>
                    <a:pt x="1918" y="1881"/>
                    <a:pt x="1758" y="1493"/>
                  </a:cubicBezTo>
                  <a:cubicBezTo>
                    <a:pt x="1575" y="1105"/>
                    <a:pt x="1370" y="717"/>
                    <a:pt x="1210" y="420"/>
                  </a:cubicBezTo>
                  <a:cubicBezTo>
                    <a:pt x="1119" y="283"/>
                    <a:pt x="1050" y="169"/>
                    <a:pt x="982" y="100"/>
                  </a:cubicBezTo>
                  <a:cubicBezTo>
                    <a:pt x="930" y="31"/>
                    <a:pt x="877" y="1"/>
                    <a:pt x="856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6127075" y="3876900"/>
              <a:ext cx="42250" cy="96725"/>
            </a:xfrm>
            <a:custGeom>
              <a:avLst/>
              <a:gdLst/>
              <a:ahLst/>
              <a:cxnLst/>
              <a:rect l="l" t="t" r="r" b="b"/>
              <a:pathLst>
                <a:path w="1690" h="3869" extrusionOk="0">
                  <a:moveTo>
                    <a:pt x="759" y="1"/>
                  </a:moveTo>
                  <a:cubicBezTo>
                    <a:pt x="757" y="1"/>
                    <a:pt x="756" y="1"/>
                    <a:pt x="754" y="1"/>
                  </a:cubicBezTo>
                  <a:cubicBezTo>
                    <a:pt x="686" y="24"/>
                    <a:pt x="823" y="595"/>
                    <a:pt x="982" y="1143"/>
                  </a:cubicBezTo>
                  <a:cubicBezTo>
                    <a:pt x="1051" y="1417"/>
                    <a:pt x="1119" y="1690"/>
                    <a:pt x="1142" y="1873"/>
                  </a:cubicBezTo>
                  <a:cubicBezTo>
                    <a:pt x="1165" y="2078"/>
                    <a:pt x="1165" y="2193"/>
                    <a:pt x="1165" y="2193"/>
                  </a:cubicBezTo>
                  <a:cubicBezTo>
                    <a:pt x="1165" y="2193"/>
                    <a:pt x="1233" y="2695"/>
                    <a:pt x="868" y="3106"/>
                  </a:cubicBezTo>
                  <a:cubicBezTo>
                    <a:pt x="549" y="3516"/>
                    <a:pt x="1" y="3768"/>
                    <a:pt x="47" y="3859"/>
                  </a:cubicBezTo>
                  <a:cubicBezTo>
                    <a:pt x="50" y="3865"/>
                    <a:pt x="63" y="3868"/>
                    <a:pt x="85" y="3868"/>
                  </a:cubicBezTo>
                  <a:cubicBezTo>
                    <a:pt x="226" y="3868"/>
                    <a:pt x="727" y="3732"/>
                    <a:pt x="1142" y="3357"/>
                  </a:cubicBezTo>
                  <a:cubicBezTo>
                    <a:pt x="1393" y="3151"/>
                    <a:pt x="1599" y="2854"/>
                    <a:pt x="1644" y="2603"/>
                  </a:cubicBezTo>
                  <a:cubicBezTo>
                    <a:pt x="1667" y="2466"/>
                    <a:pt x="1667" y="2375"/>
                    <a:pt x="1690" y="2307"/>
                  </a:cubicBezTo>
                  <a:cubicBezTo>
                    <a:pt x="1690" y="2215"/>
                    <a:pt x="1690" y="2193"/>
                    <a:pt x="1690" y="2193"/>
                  </a:cubicBezTo>
                  <a:cubicBezTo>
                    <a:pt x="1690" y="2193"/>
                    <a:pt x="1690" y="2010"/>
                    <a:pt x="1621" y="1782"/>
                  </a:cubicBezTo>
                  <a:cubicBezTo>
                    <a:pt x="1553" y="1553"/>
                    <a:pt x="1462" y="1280"/>
                    <a:pt x="1348" y="1006"/>
                  </a:cubicBezTo>
                  <a:cubicBezTo>
                    <a:pt x="1102" y="492"/>
                    <a:pt x="835" y="1"/>
                    <a:pt x="759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91975" y="3919575"/>
              <a:ext cx="89625" cy="74025"/>
            </a:xfrm>
            <a:custGeom>
              <a:avLst/>
              <a:gdLst/>
              <a:ahLst/>
              <a:cxnLst/>
              <a:rect l="l" t="t" r="r" b="b"/>
              <a:pathLst>
                <a:path w="3585" h="2961" extrusionOk="0">
                  <a:moveTo>
                    <a:pt x="3549" y="1"/>
                  </a:moveTo>
                  <a:cubicBezTo>
                    <a:pt x="3496" y="1"/>
                    <a:pt x="3375" y="215"/>
                    <a:pt x="3082" y="257"/>
                  </a:cubicBezTo>
                  <a:cubicBezTo>
                    <a:pt x="3028" y="265"/>
                    <a:pt x="2970" y="268"/>
                    <a:pt x="2911" y="268"/>
                  </a:cubicBezTo>
                  <a:cubicBezTo>
                    <a:pt x="2594" y="268"/>
                    <a:pt x="2207" y="178"/>
                    <a:pt x="1804" y="120"/>
                  </a:cubicBezTo>
                  <a:cubicBezTo>
                    <a:pt x="1599" y="83"/>
                    <a:pt x="1394" y="46"/>
                    <a:pt x="1189" y="46"/>
                  </a:cubicBezTo>
                  <a:cubicBezTo>
                    <a:pt x="1143" y="46"/>
                    <a:pt x="1097" y="48"/>
                    <a:pt x="1051" y="52"/>
                  </a:cubicBezTo>
                  <a:cubicBezTo>
                    <a:pt x="800" y="52"/>
                    <a:pt x="526" y="166"/>
                    <a:pt x="343" y="349"/>
                  </a:cubicBezTo>
                  <a:cubicBezTo>
                    <a:pt x="252" y="417"/>
                    <a:pt x="206" y="508"/>
                    <a:pt x="161" y="600"/>
                  </a:cubicBezTo>
                  <a:cubicBezTo>
                    <a:pt x="115" y="668"/>
                    <a:pt x="69" y="737"/>
                    <a:pt x="47" y="805"/>
                  </a:cubicBezTo>
                  <a:cubicBezTo>
                    <a:pt x="24" y="942"/>
                    <a:pt x="1" y="1033"/>
                    <a:pt x="1" y="1033"/>
                  </a:cubicBezTo>
                  <a:cubicBezTo>
                    <a:pt x="1" y="1033"/>
                    <a:pt x="1" y="1102"/>
                    <a:pt x="24" y="1239"/>
                  </a:cubicBezTo>
                  <a:cubicBezTo>
                    <a:pt x="24" y="1307"/>
                    <a:pt x="47" y="1399"/>
                    <a:pt x="92" y="1467"/>
                  </a:cubicBezTo>
                  <a:cubicBezTo>
                    <a:pt x="115" y="1558"/>
                    <a:pt x="161" y="1650"/>
                    <a:pt x="229" y="1741"/>
                  </a:cubicBezTo>
                  <a:cubicBezTo>
                    <a:pt x="435" y="2106"/>
                    <a:pt x="868" y="2449"/>
                    <a:pt x="1325" y="2654"/>
                  </a:cubicBezTo>
                  <a:cubicBezTo>
                    <a:pt x="1715" y="2849"/>
                    <a:pt x="2138" y="2961"/>
                    <a:pt x="2495" y="2961"/>
                  </a:cubicBezTo>
                  <a:cubicBezTo>
                    <a:pt x="2556" y="2961"/>
                    <a:pt x="2615" y="2957"/>
                    <a:pt x="2671" y="2951"/>
                  </a:cubicBezTo>
                  <a:cubicBezTo>
                    <a:pt x="3082" y="2905"/>
                    <a:pt x="3265" y="2700"/>
                    <a:pt x="3242" y="2700"/>
                  </a:cubicBezTo>
                  <a:cubicBezTo>
                    <a:pt x="3238" y="2692"/>
                    <a:pt x="3229" y="2689"/>
                    <a:pt x="3215" y="2689"/>
                  </a:cubicBezTo>
                  <a:cubicBezTo>
                    <a:pt x="3153" y="2689"/>
                    <a:pt x="2997" y="2748"/>
                    <a:pt x="2763" y="2748"/>
                  </a:cubicBezTo>
                  <a:cubicBezTo>
                    <a:pt x="2734" y="2748"/>
                    <a:pt x="2703" y="2747"/>
                    <a:pt x="2671" y="2745"/>
                  </a:cubicBezTo>
                  <a:cubicBezTo>
                    <a:pt x="2329" y="2722"/>
                    <a:pt x="1895" y="2563"/>
                    <a:pt x="1507" y="2334"/>
                  </a:cubicBezTo>
                  <a:cubicBezTo>
                    <a:pt x="1119" y="2083"/>
                    <a:pt x="777" y="1764"/>
                    <a:pt x="640" y="1490"/>
                  </a:cubicBezTo>
                  <a:cubicBezTo>
                    <a:pt x="503" y="1216"/>
                    <a:pt x="549" y="1056"/>
                    <a:pt x="549" y="1056"/>
                  </a:cubicBezTo>
                  <a:cubicBezTo>
                    <a:pt x="549" y="1056"/>
                    <a:pt x="549" y="1033"/>
                    <a:pt x="571" y="965"/>
                  </a:cubicBezTo>
                  <a:cubicBezTo>
                    <a:pt x="549" y="919"/>
                    <a:pt x="571" y="874"/>
                    <a:pt x="617" y="828"/>
                  </a:cubicBezTo>
                  <a:cubicBezTo>
                    <a:pt x="640" y="782"/>
                    <a:pt x="663" y="737"/>
                    <a:pt x="708" y="691"/>
                  </a:cubicBezTo>
                  <a:cubicBezTo>
                    <a:pt x="796" y="533"/>
                    <a:pt x="1101" y="469"/>
                    <a:pt x="1444" y="469"/>
                  </a:cubicBezTo>
                  <a:cubicBezTo>
                    <a:pt x="1547" y="469"/>
                    <a:pt x="1653" y="475"/>
                    <a:pt x="1758" y="486"/>
                  </a:cubicBezTo>
                  <a:cubicBezTo>
                    <a:pt x="2034" y="499"/>
                    <a:pt x="2316" y="527"/>
                    <a:pt x="2581" y="527"/>
                  </a:cubicBezTo>
                  <a:cubicBezTo>
                    <a:pt x="2777" y="527"/>
                    <a:pt x="2963" y="511"/>
                    <a:pt x="3128" y="463"/>
                  </a:cubicBezTo>
                  <a:cubicBezTo>
                    <a:pt x="3219" y="417"/>
                    <a:pt x="3311" y="371"/>
                    <a:pt x="3379" y="326"/>
                  </a:cubicBezTo>
                  <a:cubicBezTo>
                    <a:pt x="3425" y="257"/>
                    <a:pt x="3493" y="234"/>
                    <a:pt x="3516" y="166"/>
                  </a:cubicBezTo>
                  <a:cubicBezTo>
                    <a:pt x="3562" y="75"/>
                    <a:pt x="3584" y="6"/>
                    <a:pt x="3562" y="6"/>
                  </a:cubicBezTo>
                  <a:cubicBezTo>
                    <a:pt x="3558" y="2"/>
                    <a:pt x="3554" y="1"/>
                    <a:pt x="3549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94825" y="3368200"/>
              <a:ext cx="525600" cy="775225"/>
            </a:xfrm>
            <a:custGeom>
              <a:avLst/>
              <a:gdLst/>
              <a:ahLst/>
              <a:cxnLst/>
              <a:rect l="l" t="t" r="r" b="b"/>
              <a:pathLst>
                <a:path w="21024" h="31009" extrusionOk="0">
                  <a:moveTo>
                    <a:pt x="17078" y="1"/>
                  </a:moveTo>
                  <a:cubicBezTo>
                    <a:pt x="15065" y="1"/>
                    <a:pt x="12616" y="2026"/>
                    <a:pt x="11824" y="4372"/>
                  </a:cubicBezTo>
                  <a:cubicBezTo>
                    <a:pt x="11802" y="4440"/>
                    <a:pt x="11688" y="4874"/>
                    <a:pt x="11482" y="5536"/>
                  </a:cubicBezTo>
                  <a:cubicBezTo>
                    <a:pt x="12043" y="5464"/>
                    <a:pt x="12688" y="5400"/>
                    <a:pt x="13331" y="5400"/>
                  </a:cubicBezTo>
                  <a:cubicBezTo>
                    <a:pt x="14522" y="5400"/>
                    <a:pt x="15707" y="5618"/>
                    <a:pt x="16344" y="6403"/>
                  </a:cubicBezTo>
                  <a:cubicBezTo>
                    <a:pt x="17919" y="8366"/>
                    <a:pt x="14130" y="13821"/>
                    <a:pt x="10638" y="15967"/>
                  </a:cubicBezTo>
                  <a:cubicBezTo>
                    <a:pt x="10199" y="16237"/>
                    <a:pt x="9841" y="16355"/>
                    <a:pt x="9550" y="16355"/>
                  </a:cubicBezTo>
                  <a:cubicBezTo>
                    <a:pt x="8784" y="16355"/>
                    <a:pt x="8490" y="15532"/>
                    <a:pt x="8424" y="14506"/>
                  </a:cubicBezTo>
                  <a:cubicBezTo>
                    <a:pt x="7899" y="15739"/>
                    <a:pt x="7419" y="16766"/>
                    <a:pt x="7008" y="17245"/>
                  </a:cubicBezTo>
                  <a:cubicBezTo>
                    <a:pt x="6689" y="17656"/>
                    <a:pt x="6346" y="18112"/>
                    <a:pt x="6050" y="18569"/>
                  </a:cubicBezTo>
                  <a:cubicBezTo>
                    <a:pt x="7145" y="19048"/>
                    <a:pt x="9656" y="19870"/>
                    <a:pt x="10135" y="21240"/>
                  </a:cubicBezTo>
                  <a:cubicBezTo>
                    <a:pt x="10607" y="22601"/>
                    <a:pt x="9236" y="22761"/>
                    <a:pt x="8565" y="22761"/>
                  </a:cubicBezTo>
                  <a:cubicBezTo>
                    <a:pt x="8358" y="22761"/>
                    <a:pt x="8218" y="22746"/>
                    <a:pt x="8218" y="22746"/>
                  </a:cubicBezTo>
                  <a:cubicBezTo>
                    <a:pt x="8218" y="22746"/>
                    <a:pt x="8140" y="27566"/>
                    <a:pt x="5550" y="27566"/>
                  </a:cubicBezTo>
                  <a:cubicBezTo>
                    <a:pt x="5345" y="27566"/>
                    <a:pt x="5124" y="27536"/>
                    <a:pt x="4886" y="27471"/>
                  </a:cubicBezTo>
                  <a:cubicBezTo>
                    <a:pt x="2945" y="26923"/>
                    <a:pt x="3197" y="24252"/>
                    <a:pt x="3722" y="22198"/>
                  </a:cubicBezTo>
                  <a:cubicBezTo>
                    <a:pt x="3402" y="22198"/>
                    <a:pt x="2968" y="22175"/>
                    <a:pt x="2512" y="22153"/>
                  </a:cubicBezTo>
                  <a:cubicBezTo>
                    <a:pt x="2398" y="22541"/>
                    <a:pt x="2215" y="22929"/>
                    <a:pt x="1941" y="23248"/>
                  </a:cubicBezTo>
                  <a:cubicBezTo>
                    <a:pt x="1745" y="23477"/>
                    <a:pt x="1460" y="23565"/>
                    <a:pt x="1137" y="23565"/>
                  </a:cubicBezTo>
                  <a:cubicBezTo>
                    <a:pt x="783" y="23565"/>
                    <a:pt x="383" y="23460"/>
                    <a:pt x="1" y="23317"/>
                  </a:cubicBezTo>
                  <a:lnTo>
                    <a:pt x="1" y="23317"/>
                  </a:lnTo>
                  <a:cubicBezTo>
                    <a:pt x="47" y="23545"/>
                    <a:pt x="138" y="23796"/>
                    <a:pt x="321" y="24116"/>
                  </a:cubicBezTo>
                  <a:cubicBezTo>
                    <a:pt x="757" y="24889"/>
                    <a:pt x="1590" y="25111"/>
                    <a:pt x="2444" y="25111"/>
                  </a:cubicBezTo>
                  <a:cubicBezTo>
                    <a:pt x="2573" y="25111"/>
                    <a:pt x="2703" y="25106"/>
                    <a:pt x="2831" y="25097"/>
                  </a:cubicBezTo>
                  <a:cubicBezTo>
                    <a:pt x="2831" y="25097"/>
                    <a:pt x="2854" y="30986"/>
                    <a:pt x="7031" y="31009"/>
                  </a:cubicBezTo>
                  <a:cubicBezTo>
                    <a:pt x="7041" y="31009"/>
                    <a:pt x="7052" y="31009"/>
                    <a:pt x="7062" y="31009"/>
                  </a:cubicBezTo>
                  <a:cubicBezTo>
                    <a:pt x="11196" y="31009"/>
                    <a:pt x="8698" y="26422"/>
                    <a:pt x="8697" y="26421"/>
                  </a:cubicBezTo>
                  <a:lnTo>
                    <a:pt x="8697" y="26421"/>
                  </a:lnTo>
                  <a:cubicBezTo>
                    <a:pt x="8698" y="26421"/>
                    <a:pt x="9837" y="27886"/>
                    <a:pt x="10457" y="27886"/>
                  </a:cubicBezTo>
                  <a:cubicBezTo>
                    <a:pt x="10534" y="27886"/>
                    <a:pt x="10603" y="27863"/>
                    <a:pt x="10660" y="27813"/>
                  </a:cubicBezTo>
                  <a:cubicBezTo>
                    <a:pt x="11208" y="27357"/>
                    <a:pt x="9565" y="24184"/>
                    <a:pt x="9565" y="24184"/>
                  </a:cubicBezTo>
                  <a:cubicBezTo>
                    <a:pt x="9565" y="24184"/>
                    <a:pt x="11733" y="23317"/>
                    <a:pt x="10341" y="20851"/>
                  </a:cubicBezTo>
                  <a:cubicBezTo>
                    <a:pt x="10341" y="20851"/>
                    <a:pt x="21023" y="6494"/>
                    <a:pt x="19676" y="2180"/>
                  </a:cubicBezTo>
                  <a:cubicBezTo>
                    <a:pt x="19186" y="629"/>
                    <a:pt x="18200" y="1"/>
                    <a:pt x="1707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6153325" y="3063125"/>
              <a:ext cx="353825" cy="444625"/>
            </a:xfrm>
            <a:custGeom>
              <a:avLst/>
              <a:gdLst/>
              <a:ahLst/>
              <a:cxnLst/>
              <a:rect l="l" t="t" r="r" b="b"/>
              <a:pathLst>
                <a:path w="14153" h="17785" extrusionOk="0">
                  <a:moveTo>
                    <a:pt x="7224" y="1"/>
                  </a:moveTo>
                  <a:cubicBezTo>
                    <a:pt x="5810" y="1"/>
                    <a:pt x="4505" y="440"/>
                    <a:pt x="3813" y="917"/>
                  </a:cubicBezTo>
                  <a:cubicBezTo>
                    <a:pt x="1051" y="2788"/>
                    <a:pt x="1" y="16620"/>
                    <a:pt x="1" y="16620"/>
                  </a:cubicBezTo>
                  <a:cubicBezTo>
                    <a:pt x="1" y="16620"/>
                    <a:pt x="2130" y="16012"/>
                    <a:pt x="4643" y="16012"/>
                  </a:cubicBezTo>
                  <a:cubicBezTo>
                    <a:pt x="6645" y="16012"/>
                    <a:pt x="8891" y="16398"/>
                    <a:pt x="10500" y="17784"/>
                  </a:cubicBezTo>
                  <a:cubicBezTo>
                    <a:pt x="10500" y="17784"/>
                    <a:pt x="14153" y="9042"/>
                    <a:pt x="12509" y="3929"/>
                  </a:cubicBezTo>
                  <a:cubicBezTo>
                    <a:pt x="11526" y="911"/>
                    <a:pt x="9262" y="1"/>
                    <a:pt x="7224" y="1"/>
                  </a:cubicBezTo>
                  <a:close/>
                </a:path>
              </a:pathLst>
            </a:custGeom>
            <a:solidFill>
              <a:srgbClr val="CFC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180725" y="3418700"/>
              <a:ext cx="223150" cy="44600"/>
            </a:xfrm>
            <a:custGeom>
              <a:avLst/>
              <a:gdLst/>
              <a:ahLst/>
              <a:cxnLst/>
              <a:rect l="l" t="t" r="r" b="b"/>
              <a:pathLst>
                <a:path w="8926" h="1784" extrusionOk="0">
                  <a:moveTo>
                    <a:pt x="4566" y="1"/>
                  </a:moveTo>
                  <a:cubicBezTo>
                    <a:pt x="4566" y="1"/>
                    <a:pt x="4269" y="1"/>
                    <a:pt x="3812" y="23"/>
                  </a:cubicBezTo>
                  <a:cubicBezTo>
                    <a:pt x="3356" y="46"/>
                    <a:pt x="2762" y="138"/>
                    <a:pt x="2192" y="275"/>
                  </a:cubicBezTo>
                  <a:cubicBezTo>
                    <a:pt x="1621" y="412"/>
                    <a:pt x="1050" y="594"/>
                    <a:pt x="662" y="800"/>
                  </a:cubicBezTo>
                  <a:cubicBezTo>
                    <a:pt x="252" y="982"/>
                    <a:pt x="0" y="1142"/>
                    <a:pt x="23" y="1165"/>
                  </a:cubicBezTo>
                  <a:cubicBezTo>
                    <a:pt x="23" y="1173"/>
                    <a:pt x="32" y="1177"/>
                    <a:pt x="48" y="1177"/>
                  </a:cubicBezTo>
                  <a:cubicBezTo>
                    <a:pt x="125" y="1177"/>
                    <a:pt x="374" y="1095"/>
                    <a:pt x="731" y="982"/>
                  </a:cubicBezTo>
                  <a:cubicBezTo>
                    <a:pt x="1142" y="868"/>
                    <a:pt x="1712" y="731"/>
                    <a:pt x="2260" y="640"/>
                  </a:cubicBezTo>
                  <a:cubicBezTo>
                    <a:pt x="2831" y="548"/>
                    <a:pt x="3401" y="526"/>
                    <a:pt x="3835" y="526"/>
                  </a:cubicBezTo>
                  <a:lnTo>
                    <a:pt x="4543" y="526"/>
                  </a:lnTo>
                  <a:cubicBezTo>
                    <a:pt x="4543" y="526"/>
                    <a:pt x="4611" y="526"/>
                    <a:pt x="4748" y="548"/>
                  </a:cubicBezTo>
                  <a:cubicBezTo>
                    <a:pt x="4862" y="548"/>
                    <a:pt x="5045" y="548"/>
                    <a:pt x="5250" y="571"/>
                  </a:cubicBezTo>
                  <a:cubicBezTo>
                    <a:pt x="5684" y="594"/>
                    <a:pt x="6255" y="685"/>
                    <a:pt x="6802" y="845"/>
                  </a:cubicBezTo>
                  <a:cubicBezTo>
                    <a:pt x="7350" y="1005"/>
                    <a:pt x="7875" y="1210"/>
                    <a:pt x="8240" y="1439"/>
                  </a:cubicBezTo>
                  <a:cubicBezTo>
                    <a:pt x="8604" y="1631"/>
                    <a:pt x="8847" y="1783"/>
                    <a:pt x="8895" y="1783"/>
                  </a:cubicBezTo>
                  <a:cubicBezTo>
                    <a:pt x="8898" y="1783"/>
                    <a:pt x="8901" y="1782"/>
                    <a:pt x="8902" y="1781"/>
                  </a:cubicBezTo>
                  <a:cubicBezTo>
                    <a:pt x="8925" y="1758"/>
                    <a:pt x="8720" y="1530"/>
                    <a:pt x="8355" y="1256"/>
                  </a:cubicBezTo>
                  <a:cubicBezTo>
                    <a:pt x="8012" y="982"/>
                    <a:pt x="7464" y="708"/>
                    <a:pt x="6917" y="480"/>
                  </a:cubicBezTo>
                  <a:cubicBezTo>
                    <a:pt x="6346" y="275"/>
                    <a:pt x="5752" y="138"/>
                    <a:pt x="5319" y="69"/>
                  </a:cubicBezTo>
                  <a:cubicBezTo>
                    <a:pt x="5091" y="46"/>
                    <a:pt x="4908" y="23"/>
                    <a:pt x="4771" y="23"/>
                  </a:cubicBezTo>
                  <a:cubicBezTo>
                    <a:pt x="4634" y="1"/>
                    <a:pt x="4566" y="1"/>
                    <a:pt x="4566" y="1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53325" y="3063200"/>
              <a:ext cx="353825" cy="444550"/>
            </a:xfrm>
            <a:custGeom>
              <a:avLst/>
              <a:gdLst/>
              <a:ahLst/>
              <a:cxnLst/>
              <a:rect l="l" t="t" r="r" b="b"/>
              <a:pathLst>
                <a:path w="14153" h="17782" extrusionOk="0">
                  <a:moveTo>
                    <a:pt x="7328" y="1"/>
                  </a:moveTo>
                  <a:lnTo>
                    <a:pt x="7328" y="1"/>
                  </a:lnTo>
                  <a:cubicBezTo>
                    <a:pt x="7351" y="92"/>
                    <a:pt x="7442" y="160"/>
                    <a:pt x="7625" y="183"/>
                  </a:cubicBezTo>
                  <a:cubicBezTo>
                    <a:pt x="10318" y="640"/>
                    <a:pt x="12646" y="8925"/>
                    <a:pt x="6917" y="12669"/>
                  </a:cubicBezTo>
                  <a:cubicBezTo>
                    <a:pt x="5590" y="13534"/>
                    <a:pt x="4504" y="13867"/>
                    <a:pt x="3618" y="13867"/>
                  </a:cubicBezTo>
                  <a:cubicBezTo>
                    <a:pt x="2005" y="13867"/>
                    <a:pt x="1056" y="12765"/>
                    <a:pt x="526" y="11778"/>
                  </a:cubicBezTo>
                  <a:cubicBezTo>
                    <a:pt x="161" y="14472"/>
                    <a:pt x="1" y="16617"/>
                    <a:pt x="1" y="16617"/>
                  </a:cubicBezTo>
                  <a:cubicBezTo>
                    <a:pt x="1" y="16617"/>
                    <a:pt x="2130" y="16009"/>
                    <a:pt x="4643" y="16009"/>
                  </a:cubicBezTo>
                  <a:cubicBezTo>
                    <a:pt x="6645" y="16009"/>
                    <a:pt x="8891" y="16395"/>
                    <a:pt x="10500" y="17781"/>
                  </a:cubicBezTo>
                  <a:cubicBezTo>
                    <a:pt x="10500" y="17781"/>
                    <a:pt x="14153" y="9039"/>
                    <a:pt x="12509" y="3926"/>
                  </a:cubicBezTo>
                  <a:cubicBezTo>
                    <a:pt x="11550" y="936"/>
                    <a:pt x="9336" y="23"/>
                    <a:pt x="73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33800" y="3109825"/>
              <a:ext cx="54225" cy="79950"/>
            </a:xfrm>
            <a:custGeom>
              <a:avLst/>
              <a:gdLst/>
              <a:ahLst/>
              <a:cxnLst/>
              <a:rect l="l" t="t" r="r" b="b"/>
              <a:pathLst>
                <a:path w="2169" h="3198" extrusionOk="0">
                  <a:moveTo>
                    <a:pt x="1911" y="0"/>
                  </a:moveTo>
                  <a:cubicBezTo>
                    <a:pt x="1749" y="0"/>
                    <a:pt x="1513" y="177"/>
                    <a:pt x="1370" y="464"/>
                  </a:cubicBezTo>
                  <a:cubicBezTo>
                    <a:pt x="1233" y="783"/>
                    <a:pt x="1256" y="1080"/>
                    <a:pt x="1415" y="1126"/>
                  </a:cubicBezTo>
                  <a:cubicBezTo>
                    <a:pt x="1439" y="1135"/>
                    <a:pt x="1464" y="1139"/>
                    <a:pt x="1490" y="1139"/>
                  </a:cubicBezTo>
                  <a:cubicBezTo>
                    <a:pt x="1662" y="1139"/>
                    <a:pt x="1870" y="950"/>
                    <a:pt x="2009" y="692"/>
                  </a:cubicBezTo>
                  <a:cubicBezTo>
                    <a:pt x="2169" y="372"/>
                    <a:pt x="2146" y="76"/>
                    <a:pt x="1963" y="7"/>
                  </a:cubicBezTo>
                  <a:cubicBezTo>
                    <a:pt x="1947" y="3"/>
                    <a:pt x="1929" y="0"/>
                    <a:pt x="1911" y="0"/>
                  </a:cubicBezTo>
                  <a:close/>
                  <a:moveTo>
                    <a:pt x="952" y="1594"/>
                  </a:moveTo>
                  <a:cubicBezTo>
                    <a:pt x="721" y="1594"/>
                    <a:pt x="390" y="1855"/>
                    <a:pt x="206" y="2244"/>
                  </a:cubicBezTo>
                  <a:cubicBezTo>
                    <a:pt x="0" y="2678"/>
                    <a:pt x="23" y="3111"/>
                    <a:pt x="274" y="3180"/>
                  </a:cubicBezTo>
                  <a:cubicBezTo>
                    <a:pt x="304" y="3192"/>
                    <a:pt x="336" y="3197"/>
                    <a:pt x="370" y="3197"/>
                  </a:cubicBezTo>
                  <a:cubicBezTo>
                    <a:pt x="600" y="3197"/>
                    <a:pt x="917" y="2941"/>
                    <a:pt x="1096" y="2564"/>
                  </a:cubicBezTo>
                  <a:cubicBezTo>
                    <a:pt x="1301" y="2130"/>
                    <a:pt x="1278" y="1696"/>
                    <a:pt x="1027" y="1605"/>
                  </a:cubicBezTo>
                  <a:cubicBezTo>
                    <a:pt x="1004" y="1598"/>
                    <a:pt x="979" y="1594"/>
                    <a:pt x="952" y="159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5262575" y="2684000"/>
              <a:ext cx="214625" cy="264225"/>
            </a:xfrm>
            <a:custGeom>
              <a:avLst/>
              <a:gdLst/>
              <a:ahLst/>
              <a:cxnLst/>
              <a:rect l="l" t="t" r="r" b="b"/>
              <a:pathLst>
                <a:path w="8585" h="10569" extrusionOk="0">
                  <a:moveTo>
                    <a:pt x="5628" y="0"/>
                  </a:moveTo>
                  <a:cubicBezTo>
                    <a:pt x="5130" y="0"/>
                    <a:pt x="4533" y="154"/>
                    <a:pt x="3835" y="583"/>
                  </a:cubicBezTo>
                  <a:cubicBezTo>
                    <a:pt x="1" y="2934"/>
                    <a:pt x="3949" y="10215"/>
                    <a:pt x="6232" y="10558"/>
                  </a:cubicBezTo>
                  <a:cubicBezTo>
                    <a:pt x="6277" y="10565"/>
                    <a:pt x="6322" y="10569"/>
                    <a:pt x="6365" y="10569"/>
                  </a:cubicBezTo>
                  <a:cubicBezTo>
                    <a:pt x="8496" y="10569"/>
                    <a:pt x="8584" y="2001"/>
                    <a:pt x="7533" y="1017"/>
                  </a:cubicBezTo>
                  <a:cubicBezTo>
                    <a:pt x="7533" y="1017"/>
                    <a:pt x="6906" y="0"/>
                    <a:pt x="5628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361875" y="2734400"/>
              <a:ext cx="100450" cy="159775"/>
            </a:xfrm>
            <a:custGeom>
              <a:avLst/>
              <a:gdLst/>
              <a:ahLst/>
              <a:cxnLst/>
              <a:rect l="l" t="t" r="r" b="b"/>
              <a:pathLst>
                <a:path w="4018" h="6391" extrusionOk="0">
                  <a:moveTo>
                    <a:pt x="169" y="1"/>
                  </a:moveTo>
                  <a:cubicBezTo>
                    <a:pt x="75" y="1"/>
                    <a:pt x="23" y="11"/>
                    <a:pt x="23" y="28"/>
                  </a:cubicBezTo>
                  <a:cubicBezTo>
                    <a:pt x="0" y="74"/>
                    <a:pt x="365" y="119"/>
                    <a:pt x="822" y="325"/>
                  </a:cubicBezTo>
                  <a:cubicBezTo>
                    <a:pt x="1278" y="530"/>
                    <a:pt x="1826" y="873"/>
                    <a:pt x="2214" y="1329"/>
                  </a:cubicBezTo>
                  <a:cubicBezTo>
                    <a:pt x="2625" y="1763"/>
                    <a:pt x="2876" y="2265"/>
                    <a:pt x="2990" y="2676"/>
                  </a:cubicBezTo>
                  <a:cubicBezTo>
                    <a:pt x="3082" y="2972"/>
                    <a:pt x="3036" y="2904"/>
                    <a:pt x="3036" y="2927"/>
                  </a:cubicBezTo>
                  <a:cubicBezTo>
                    <a:pt x="3013" y="2927"/>
                    <a:pt x="3013" y="2904"/>
                    <a:pt x="2990" y="2904"/>
                  </a:cubicBezTo>
                  <a:cubicBezTo>
                    <a:pt x="2990" y="2904"/>
                    <a:pt x="3036" y="2904"/>
                    <a:pt x="2967" y="2881"/>
                  </a:cubicBezTo>
                  <a:lnTo>
                    <a:pt x="2899" y="2881"/>
                  </a:lnTo>
                  <a:cubicBezTo>
                    <a:pt x="2899" y="2858"/>
                    <a:pt x="2785" y="2858"/>
                    <a:pt x="2762" y="2858"/>
                  </a:cubicBezTo>
                  <a:cubicBezTo>
                    <a:pt x="2557" y="2835"/>
                    <a:pt x="2511" y="2835"/>
                    <a:pt x="2511" y="2835"/>
                  </a:cubicBezTo>
                  <a:lnTo>
                    <a:pt x="2214" y="2835"/>
                  </a:lnTo>
                  <a:cubicBezTo>
                    <a:pt x="2100" y="2835"/>
                    <a:pt x="1917" y="2904"/>
                    <a:pt x="1712" y="2995"/>
                  </a:cubicBezTo>
                  <a:cubicBezTo>
                    <a:pt x="1621" y="3041"/>
                    <a:pt x="1507" y="3109"/>
                    <a:pt x="1415" y="3201"/>
                  </a:cubicBezTo>
                  <a:cubicBezTo>
                    <a:pt x="1374" y="3283"/>
                    <a:pt x="1315" y="3364"/>
                    <a:pt x="1254" y="3463"/>
                  </a:cubicBezTo>
                  <a:lnTo>
                    <a:pt x="1254" y="3463"/>
                  </a:lnTo>
                  <a:cubicBezTo>
                    <a:pt x="1255" y="3459"/>
                    <a:pt x="1256" y="3455"/>
                    <a:pt x="1256" y="3452"/>
                  </a:cubicBezTo>
                  <a:lnTo>
                    <a:pt x="1256" y="3452"/>
                  </a:lnTo>
                  <a:cubicBezTo>
                    <a:pt x="1254" y="3457"/>
                    <a:pt x="1253" y="3462"/>
                    <a:pt x="1251" y="3468"/>
                  </a:cubicBezTo>
                  <a:lnTo>
                    <a:pt x="1251" y="3468"/>
                  </a:lnTo>
                  <a:cubicBezTo>
                    <a:pt x="1245" y="3478"/>
                    <a:pt x="1239" y="3487"/>
                    <a:pt x="1233" y="3497"/>
                  </a:cubicBezTo>
                  <a:cubicBezTo>
                    <a:pt x="1233" y="3497"/>
                    <a:pt x="1240" y="3490"/>
                    <a:pt x="1247" y="3479"/>
                  </a:cubicBezTo>
                  <a:lnTo>
                    <a:pt x="1247" y="3479"/>
                  </a:lnTo>
                  <a:cubicBezTo>
                    <a:pt x="1210" y="3577"/>
                    <a:pt x="1106" y="3753"/>
                    <a:pt x="1210" y="4022"/>
                  </a:cubicBezTo>
                  <a:cubicBezTo>
                    <a:pt x="1347" y="4319"/>
                    <a:pt x="1735" y="4502"/>
                    <a:pt x="2032" y="4616"/>
                  </a:cubicBezTo>
                  <a:cubicBezTo>
                    <a:pt x="2328" y="4730"/>
                    <a:pt x="2625" y="4821"/>
                    <a:pt x="2762" y="4958"/>
                  </a:cubicBezTo>
                  <a:cubicBezTo>
                    <a:pt x="2945" y="5164"/>
                    <a:pt x="3082" y="5369"/>
                    <a:pt x="3059" y="5552"/>
                  </a:cubicBezTo>
                  <a:cubicBezTo>
                    <a:pt x="3059" y="5734"/>
                    <a:pt x="2876" y="5917"/>
                    <a:pt x="2648" y="6031"/>
                  </a:cubicBezTo>
                  <a:cubicBezTo>
                    <a:pt x="2480" y="6092"/>
                    <a:pt x="2303" y="6122"/>
                    <a:pt x="2136" y="6122"/>
                  </a:cubicBezTo>
                  <a:cubicBezTo>
                    <a:pt x="2052" y="6122"/>
                    <a:pt x="1971" y="6115"/>
                    <a:pt x="1895" y="6100"/>
                  </a:cubicBezTo>
                  <a:cubicBezTo>
                    <a:pt x="1476" y="6011"/>
                    <a:pt x="1419" y="5710"/>
                    <a:pt x="1354" y="5710"/>
                  </a:cubicBezTo>
                  <a:cubicBezTo>
                    <a:pt x="1352" y="5710"/>
                    <a:pt x="1349" y="5711"/>
                    <a:pt x="1347" y="5711"/>
                  </a:cubicBezTo>
                  <a:cubicBezTo>
                    <a:pt x="1324" y="5734"/>
                    <a:pt x="1301" y="5780"/>
                    <a:pt x="1324" y="5894"/>
                  </a:cubicBezTo>
                  <a:cubicBezTo>
                    <a:pt x="1370" y="6008"/>
                    <a:pt x="1461" y="6191"/>
                    <a:pt x="1781" y="6305"/>
                  </a:cubicBezTo>
                  <a:cubicBezTo>
                    <a:pt x="1929" y="6362"/>
                    <a:pt x="2106" y="6391"/>
                    <a:pt x="2291" y="6391"/>
                  </a:cubicBezTo>
                  <a:cubicBezTo>
                    <a:pt x="2477" y="6391"/>
                    <a:pt x="2671" y="6362"/>
                    <a:pt x="2853" y="6305"/>
                  </a:cubicBezTo>
                  <a:cubicBezTo>
                    <a:pt x="3241" y="6191"/>
                    <a:pt x="3584" y="5940"/>
                    <a:pt x="3652" y="5620"/>
                  </a:cubicBezTo>
                  <a:cubicBezTo>
                    <a:pt x="3743" y="5301"/>
                    <a:pt x="3584" y="4958"/>
                    <a:pt x="3355" y="4707"/>
                  </a:cubicBezTo>
                  <a:cubicBezTo>
                    <a:pt x="3104" y="4410"/>
                    <a:pt x="2694" y="4273"/>
                    <a:pt x="2442" y="4137"/>
                  </a:cubicBezTo>
                  <a:cubicBezTo>
                    <a:pt x="2169" y="4022"/>
                    <a:pt x="2054" y="3908"/>
                    <a:pt x="2054" y="3863"/>
                  </a:cubicBezTo>
                  <a:cubicBezTo>
                    <a:pt x="2054" y="3840"/>
                    <a:pt x="2100" y="3749"/>
                    <a:pt x="2123" y="3703"/>
                  </a:cubicBezTo>
                  <a:lnTo>
                    <a:pt x="2146" y="3657"/>
                  </a:lnTo>
                  <a:cubicBezTo>
                    <a:pt x="2237" y="3475"/>
                    <a:pt x="2328" y="3520"/>
                    <a:pt x="2397" y="3497"/>
                  </a:cubicBezTo>
                  <a:cubicBezTo>
                    <a:pt x="2465" y="3497"/>
                    <a:pt x="2488" y="3475"/>
                    <a:pt x="2488" y="3475"/>
                  </a:cubicBezTo>
                  <a:cubicBezTo>
                    <a:pt x="2488" y="3475"/>
                    <a:pt x="2511" y="3475"/>
                    <a:pt x="2602" y="3497"/>
                  </a:cubicBezTo>
                  <a:cubicBezTo>
                    <a:pt x="2614" y="3497"/>
                    <a:pt x="2619" y="3492"/>
                    <a:pt x="2634" y="3492"/>
                  </a:cubicBezTo>
                  <a:cubicBezTo>
                    <a:pt x="2648" y="3492"/>
                    <a:pt x="2671" y="3497"/>
                    <a:pt x="2716" y="3520"/>
                  </a:cubicBezTo>
                  <a:cubicBezTo>
                    <a:pt x="2785" y="3543"/>
                    <a:pt x="2876" y="3566"/>
                    <a:pt x="2967" y="3612"/>
                  </a:cubicBezTo>
                  <a:cubicBezTo>
                    <a:pt x="3036" y="3634"/>
                    <a:pt x="3082" y="3634"/>
                    <a:pt x="3150" y="3680"/>
                  </a:cubicBezTo>
                  <a:cubicBezTo>
                    <a:pt x="3241" y="3726"/>
                    <a:pt x="3333" y="3771"/>
                    <a:pt x="3424" y="3817"/>
                  </a:cubicBezTo>
                  <a:cubicBezTo>
                    <a:pt x="3584" y="3908"/>
                    <a:pt x="3789" y="4022"/>
                    <a:pt x="4017" y="4137"/>
                  </a:cubicBezTo>
                  <a:cubicBezTo>
                    <a:pt x="3995" y="4000"/>
                    <a:pt x="3995" y="3771"/>
                    <a:pt x="3995" y="3475"/>
                  </a:cubicBezTo>
                  <a:cubicBezTo>
                    <a:pt x="3972" y="3338"/>
                    <a:pt x="3972" y="3155"/>
                    <a:pt x="3926" y="2995"/>
                  </a:cubicBezTo>
                  <a:cubicBezTo>
                    <a:pt x="3880" y="2767"/>
                    <a:pt x="3858" y="2699"/>
                    <a:pt x="3812" y="2562"/>
                  </a:cubicBezTo>
                  <a:cubicBezTo>
                    <a:pt x="3607" y="2082"/>
                    <a:pt x="3241" y="1534"/>
                    <a:pt x="2716" y="1101"/>
                  </a:cubicBezTo>
                  <a:cubicBezTo>
                    <a:pt x="2214" y="644"/>
                    <a:pt x="1529" y="279"/>
                    <a:pt x="982" y="119"/>
                  </a:cubicBezTo>
                  <a:cubicBezTo>
                    <a:pt x="620" y="32"/>
                    <a:pt x="331" y="1"/>
                    <a:pt x="169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332200" y="2736500"/>
              <a:ext cx="155350" cy="156150"/>
            </a:xfrm>
            <a:custGeom>
              <a:avLst/>
              <a:gdLst/>
              <a:ahLst/>
              <a:cxnLst/>
              <a:rect l="l" t="t" r="r" b="b"/>
              <a:pathLst>
                <a:path w="6214" h="6246" extrusionOk="0">
                  <a:moveTo>
                    <a:pt x="1829" y="0"/>
                  </a:moveTo>
                  <a:cubicBezTo>
                    <a:pt x="1643" y="0"/>
                    <a:pt x="1458" y="45"/>
                    <a:pt x="1278" y="149"/>
                  </a:cubicBezTo>
                  <a:cubicBezTo>
                    <a:pt x="0" y="880"/>
                    <a:pt x="936" y="6152"/>
                    <a:pt x="3607" y="6244"/>
                  </a:cubicBezTo>
                  <a:cubicBezTo>
                    <a:pt x="3632" y="6245"/>
                    <a:pt x="3657" y="6245"/>
                    <a:pt x="3681" y="6245"/>
                  </a:cubicBezTo>
                  <a:cubicBezTo>
                    <a:pt x="6213" y="6245"/>
                    <a:pt x="4086" y="1610"/>
                    <a:pt x="4086" y="1610"/>
                  </a:cubicBezTo>
                  <a:cubicBezTo>
                    <a:pt x="4086" y="1610"/>
                    <a:pt x="2946" y="0"/>
                    <a:pt x="182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345025" y="2276050"/>
              <a:ext cx="1121050" cy="939600"/>
            </a:xfrm>
            <a:custGeom>
              <a:avLst/>
              <a:gdLst/>
              <a:ahLst/>
              <a:cxnLst/>
              <a:rect l="l" t="t" r="r" b="b"/>
              <a:pathLst>
                <a:path w="44842" h="37584" extrusionOk="0">
                  <a:moveTo>
                    <a:pt x="21599" y="0"/>
                  </a:moveTo>
                  <a:cubicBezTo>
                    <a:pt x="18647" y="0"/>
                    <a:pt x="14932" y="649"/>
                    <a:pt x="10809" y="2841"/>
                  </a:cubicBezTo>
                  <a:cubicBezTo>
                    <a:pt x="2249" y="7383"/>
                    <a:pt x="4098" y="15532"/>
                    <a:pt x="4395" y="21352"/>
                  </a:cubicBezTo>
                  <a:cubicBezTo>
                    <a:pt x="0" y="32327"/>
                    <a:pt x="8288" y="37583"/>
                    <a:pt x="16275" y="37583"/>
                  </a:cubicBezTo>
                  <a:cubicBezTo>
                    <a:pt x="16378" y="37583"/>
                    <a:pt x="16481" y="37583"/>
                    <a:pt x="16583" y="37581"/>
                  </a:cubicBezTo>
                  <a:cubicBezTo>
                    <a:pt x="25143" y="37444"/>
                    <a:pt x="32630" y="31623"/>
                    <a:pt x="33976" y="27127"/>
                  </a:cubicBezTo>
                  <a:cubicBezTo>
                    <a:pt x="33976" y="27127"/>
                    <a:pt x="34843" y="28958"/>
                    <a:pt x="36894" y="28958"/>
                  </a:cubicBezTo>
                  <a:cubicBezTo>
                    <a:pt x="37629" y="28958"/>
                    <a:pt x="38515" y="28724"/>
                    <a:pt x="39568" y="28086"/>
                  </a:cubicBezTo>
                  <a:cubicBezTo>
                    <a:pt x="42696" y="26191"/>
                    <a:pt x="44841" y="20325"/>
                    <a:pt x="42056" y="18362"/>
                  </a:cubicBezTo>
                  <a:cubicBezTo>
                    <a:pt x="41141" y="17708"/>
                    <a:pt x="40294" y="17471"/>
                    <a:pt x="39546" y="17471"/>
                  </a:cubicBezTo>
                  <a:cubicBezTo>
                    <a:pt x="37551" y="17471"/>
                    <a:pt x="36259" y="19161"/>
                    <a:pt x="36259" y="19161"/>
                  </a:cubicBezTo>
                  <a:cubicBezTo>
                    <a:pt x="36259" y="19161"/>
                    <a:pt x="40504" y="6721"/>
                    <a:pt x="28544" y="1357"/>
                  </a:cubicBezTo>
                  <a:cubicBezTo>
                    <a:pt x="28544" y="1357"/>
                    <a:pt x="25870" y="0"/>
                    <a:pt x="21599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345025" y="2458900"/>
              <a:ext cx="839725" cy="756750"/>
            </a:xfrm>
            <a:custGeom>
              <a:avLst/>
              <a:gdLst/>
              <a:ahLst/>
              <a:cxnLst/>
              <a:rect l="l" t="t" r="r" b="b"/>
              <a:pathLst>
                <a:path w="33589" h="30270" extrusionOk="0">
                  <a:moveTo>
                    <a:pt x="5833" y="1"/>
                  </a:moveTo>
                  <a:lnTo>
                    <a:pt x="5833" y="1"/>
                  </a:lnTo>
                  <a:cubicBezTo>
                    <a:pt x="3162" y="4406"/>
                    <a:pt x="4189" y="9815"/>
                    <a:pt x="4395" y="14038"/>
                  </a:cubicBezTo>
                  <a:cubicBezTo>
                    <a:pt x="0" y="25013"/>
                    <a:pt x="8288" y="30269"/>
                    <a:pt x="16275" y="30269"/>
                  </a:cubicBezTo>
                  <a:cubicBezTo>
                    <a:pt x="16378" y="30269"/>
                    <a:pt x="16481" y="30269"/>
                    <a:pt x="16583" y="30267"/>
                  </a:cubicBezTo>
                  <a:cubicBezTo>
                    <a:pt x="24527" y="30130"/>
                    <a:pt x="31557" y="25108"/>
                    <a:pt x="33588" y="20794"/>
                  </a:cubicBezTo>
                  <a:lnTo>
                    <a:pt x="33588" y="20794"/>
                  </a:lnTo>
                  <a:cubicBezTo>
                    <a:pt x="31077" y="24880"/>
                    <a:pt x="24481" y="29263"/>
                    <a:pt x="17063" y="29377"/>
                  </a:cubicBezTo>
                  <a:cubicBezTo>
                    <a:pt x="16960" y="29378"/>
                    <a:pt x="16858" y="29379"/>
                    <a:pt x="16755" y="29379"/>
                  </a:cubicBezTo>
                  <a:cubicBezTo>
                    <a:pt x="8789" y="29379"/>
                    <a:pt x="480" y="24123"/>
                    <a:pt x="4874" y="13148"/>
                  </a:cubicBezTo>
                  <a:cubicBezTo>
                    <a:pt x="4669" y="9222"/>
                    <a:pt x="3778" y="4223"/>
                    <a:pt x="5833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6196125" y="2891450"/>
              <a:ext cx="211175" cy="108375"/>
            </a:xfrm>
            <a:custGeom>
              <a:avLst/>
              <a:gdLst/>
              <a:ahLst/>
              <a:cxnLst/>
              <a:rect l="l" t="t" r="r" b="b"/>
              <a:pathLst>
                <a:path w="8447" h="4335" extrusionOk="0">
                  <a:moveTo>
                    <a:pt x="8446" y="0"/>
                  </a:moveTo>
                  <a:cubicBezTo>
                    <a:pt x="7784" y="1073"/>
                    <a:pt x="6940" y="2009"/>
                    <a:pt x="6004" y="2579"/>
                  </a:cubicBezTo>
                  <a:cubicBezTo>
                    <a:pt x="4951" y="3217"/>
                    <a:pt x="4064" y="3452"/>
                    <a:pt x="3329" y="3452"/>
                  </a:cubicBezTo>
                  <a:cubicBezTo>
                    <a:pt x="1278" y="3452"/>
                    <a:pt x="412" y="1621"/>
                    <a:pt x="412" y="1621"/>
                  </a:cubicBezTo>
                  <a:cubicBezTo>
                    <a:pt x="320" y="1963"/>
                    <a:pt x="161" y="2305"/>
                    <a:pt x="1" y="2648"/>
                  </a:cubicBezTo>
                  <a:cubicBezTo>
                    <a:pt x="256" y="3079"/>
                    <a:pt x="1147" y="4335"/>
                    <a:pt x="2853" y="4335"/>
                  </a:cubicBezTo>
                  <a:cubicBezTo>
                    <a:pt x="3587" y="4335"/>
                    <a:pt x="4473" y="4102"/>
                    <a:pt x="5524" y="3470"/>
                  </a:cubicBezTo>
                  <a:cubicBezTo>
                    <a:pt x="6711" y="2739"/>
                    <a:pt x="7761" y="1438"/>
                    <a:pt x="8446" y="0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6252625" y="2764425"/>
              <a:ext cx="140975" cy="195300"/>
            </a:xfrm>
            <a:custGeom>
              <a:avLst/>
              <a:gdLst/>
              <a:ahLst/>
              <a:cxnLst/>
              <a:rect l="l" t="t" r="r" b="b"/>
              <a:pathLst>
                <a:path w="5639" h="7812" extrusionOk="0">
                  <a:moveTo>
                    <a:pt x="3861" y="0"/>
                  </a:moveTo>
                  <a:cubicBezTo>
                    <a:pt x="3781" y="0"/>
                    <a:pt x="3696" y="12"/>
                    <a:pt x="3607" y="37"/>
                  </a:cubicBezTo>
                  <a:cubicBezTo>
                    <a:pt x="2351" y="379"/>
                    <a:pt x="229" y="3597"/>
                    <a:pt x="229" y="3597"/>
                  </a:cubicBezTo>
                  <a:cubicBezTo>
                    <a:pt x="229" y="3597"/>
                    <a:pt x="470" y="3531"/>
                    <a:pt x="755" y="3531"/>
                  </a:cubicBezTo>
                  <a:cubicBezTo>
                    <a:pt x="1196" y="3531"/>
                    <a:pt x="1741" y="3691"/>
                    <a:pt x="1644" y="4510"/>
                  </a:cubicBezTo>
                  <a:cubicBezTo>
                    <a:pt x="1507" y="5834"/>
                    <a:pt x="0" y="6747"/>
                    <a:pt x="0" y="6747"/>
                  </a:cubicBezTo>
                  <a:cubicBezTo>
                    <a:pt x="0" y="6747"/>
                    <a:pt x="416" y="7811"/>
                    <a:pt x="1332" y="7811"/>
                  </a:cubicBezTo>
                  <a:cubicBezTo>
                    <a:pt x="1490" y="7811"/>
                    <a:pt x="1662" y="7780"/>
                    <a:pt x="1849" y="7706"/>
                  </a:cubicBezTo>
                  <a:cubicBezTo>
                    <a:pt x="3105" y="7227"/>
                    <a:pt x="5638" y="4008"/>
                    <a:pt x="5182" y="1886"/>
                  </a:cubicBezTo>
                  <a:cubicBezTo>
                    <a:pt x="5182" y="1886"/>
                    <a:pt x="4887" y="0"/>
                    <a:pt x="386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233800" y="2764700"/>
              <a:ext cx="142100" cy="197525"/>
            </a:xfrm>
            <a:custGeom>
              <a:avLst/>
              <a:gdLst/>
              <a:ahLst/>
              <a:cxnLst/>
              <a:rect l="l" t="t" r="r" b="b"/>
              <a:pathLst>
                <a:path w="5684" h="7901" extrusionOk="0">
                  <a:moveTo>
                    <a:pt x="4593" y="1"/>
                  </a:moveTo>
                  <a:cubicBezTo>
                    <a:pt x="4517" y="1"/>
                    <a:pt x="4438" y="8"/>
                    <a:pt x="4360" y="26"/>
                  </a:cubicBezTo>
                  <a:cubicBezTo>
                    <a:pt x="3949" y="94"/>
                    <a:pt x="3584" y="277"/>
                    <a:pt x="3241" y="505"/>
                  </a:cubicBezTo>
                  <a:cubicBezTo>
                    <a:pt x="2534" y="984"/>
                    <a:pt x="1918" y="1601"/>
                    <a:pt x="1393" y="2217"/>
                  </a:cubicBezTo>
                  <a:cubicBezTo>
                    <a:pt x="1256" y="2377"/>
                    <a:pt x="1141" y="2537"/>
                    <a:pt x="1005" y="2696"/>
                  </a:cubicBezTo>
                  <a:cubicBezTo>
                    <a:pt x="959" y="2788"/>
                    <a:pt x="913" y="2833"/>
                    <a:pt x="822" y="2970"/>
                  </a:cubicBezTo>
                  <a:cubicBezTo>
                    <a:pt x="731" y="3107"/>
                    <a:pt x="662" y="3244"/>
                    <a:pt x="571" y="3381"/>
                  </a:cubicBezTo>
                  <a:cubicBezTo>
                    <a:pt x="411" y="3655"/>
                    <a:pt x="320" y="3906"/>
                    <a:pt x="228" y="4134"/>
                  </a:cubicBezTo>
                  <a:cubicBezTo>
                    <a:pt x="92" y="4431"/>
                    <a:pt x="69" y="4545"/>
                    <a:pt x="0" y="4705"/>
                  </a:cubicBezTo>
                  <a:cubicBezTo>
                    <a:pt x="274" y="4545"/>
                    <a:pt x="548" y="4408"/>
                    <a:pt x="799" y="4271"/>
                  </a:cubicBezTo>
                  <a:cubicBezTo>
                    <a:pt x="936" y="4203"/>
                    <a:pt x="1073" y="4134"/>
                    <a:pt x="1210" y="4066"/>
                  </a:cubicBezTo>
                  <a:cubicBezTo>
                    <a:pt x="1324" y="3997"/>
                    <a:pt x="1393" y="3997"/>
                    <a:pt x="1484" y="3974"/>
                  </a:cubicBezTo>
                  <a:cubicBezTo>
                    <a:pt x="1598" y="3952"/>
                    <a:pt x="1575" y="3952"/>
                    <a:pt x="1598" y="3952"/>
                  </a:cubicBezTo>
                  <a:cubicBezTo>
                    <a:pt x="1621" y="3952"/>
                    <a:pt x="1644" y="3952"/>
                    <a:pt x="1644" y="3974"/>
                  </a:cubicBezTo>
                  <a:cubicBezTo>
                    <a:pt x="1689" y="3974"/>
                    <a:pt x="1712" y="3974"/>
                    <a:pt x="1735" y="3997"/>
                  </a:cubicBezTo>
                  <a:cubicBezTo>
                    <a:pt x="1803" y="4043"/>
                    <a:pt x="1849" y="4089"/>
                    <a:pt x="1849" y="4089"/>
                  </a:cubicBezTo>
                  <a:cubicBezTo>
                    <a:pt x="1849" y="4089"/>
                    <a:pt x="1849" y="4111"/>
                    <a:pt x="1872" y="4134"/>
                  </a:cubicBezTo>
                  <a:cubicBezTo>
                    <a:pt x="1895" y="4180"/>
                    <a:pt x="1918" y="4226"/>
                    <a:pt x="1963" y="4294"/>
                  </a:cubicBezTo>
                  <a:cubicBezTo>
                    <a:pt x="1986" y="4454"/>
                    <a:pt x="2009" y="4728"/>
                    <a:pt x="1918" y="5047"/>
                  </a:cubicBezTo>
                  <a:cubicBezTo>
                    <a:pt x="1826" y="5367"/>
                    <a:pt x="1621" y="5732"/>
                    <a:pt x="1256" y="6052"/>
                  </a:cubicBezTo>
                  <a:cubicBezTo>
                    <a:pt x="1187" y="6120"/>
                    <a:pt x="1073" y="6189"/>
                    <a:pt x="982" y="6257"/>
                  </a:cubicBezTo>
                  <a:cubicBezTo>
                    <a:pt x="936" y="6303"/>
                    <a:pt x="890" y="6325"/>
                    <a:pt x="822" y="6348"/>
                  </a:cubicBezTo>
                  <a:lnTo>
                    <a:pt x="525" y="6508"/>
                  </a:lnTo>
                  <a:lnTo>
                    <a:pt x="365" y="6599"/>
                  </a:lnTo>
                  <a:lnTo>
                    <a:pt x="274" y="6622"/>
                  </a:lnTo>
                  <a:cubicBezTo>
                    <a:pt x="274" y="6645"/>
                    <a:pt x="297" y="6691"/>
                    <a:pt x="297" y="6714"/>
                  </a:cubicBezTo>
                  <a:lnTo>
                    <a:pt x="457" y="7010"/>
                  </a:lnTo>
                  <a:cubicBezTo>
                    <a:pt x="525" y="7261"/>
                    <a:pt x="639" y="7353"/>
                    <a:pt x="731" y="7490"/>
                  </a:cubicBezTo>
                  <a:cubicBezTo>
                    <a:pt x="959" y="7718"/>
                    <a:pt x="1324" y="7900"/>
                    <a:pt x="1666" y="7900"/>
                  </a:cubicBezTo>
                  <a:cubicBezTo>
                    <a:pt x="2009" y="7900"/>
                    <a:pt x="2328" y="7832"/>
                    <a:pt x="2602" y="7695"/>
                  </a:cubicBezTo>
                  <a:cubicBezTo>
                    <a:pt x="3127" y="7467"/>
                    <a:pt x="3515" y="7147"/>
                    <a:pt x="3835" y="6873"/>
                  </a:cubicBezTo>
                  <a:cubicBezTo>
                    <a:pt x="4474" y="6280"/>
                    <a:pt x="4702" y="5778"/>
                    <a:pt x="4657" y="5755"/>
                  </a:cubicBezTo>
                  <a:cubicBezTo>
                    <a:pt x="4655" y="5754"/>
                    <a:pt x="4653" y="5754"/>
                    <a:pt x="4651" y="5754"/>
                  </a:cubicBezTo>
                  <a:cubicBezTo>
                    <a:pt x="4573" y="5754"/>
                    <a:pt x="4275" y="6178"/>
                    <a:pt x="3629" y="6668"/>
                  </a:cubicBezTo>
                  <a:cubicBezTo>
                    <a:pt x="3287" y="6896"/>
                    <a:pt x="2876" y="7170"/>
                    <a:pt x="2420" y="7330"/>
                  </a:cubicBezTo>
                  <a:cubicBezTo>
                    <a:pt x="2191" y="7421"/>
                    <a:pt x="1940" y="7444"/>
                    <a:pt x="1712" y="7444"/>
                  </a:cubicBezTo>
                  <a:cubicBezTo>
                    <a:pt x="1484" y="7421"/>
                    <a:pt x="1324" y="7307"/>
                    <a:pt x="1187" y="7147"/>
                  </a:cubicBezTo>
                  <a:cubicBezTo>
                    <a:pt x="1141" y="7079"/>
                    <a:pt x="1050" y="6965"/>
                    <a:pt x="1073" y="6942"/>
                  </a:cubicBezTo>
                  <a:cubicBezTo>
                    <a:pt x="1050" y="6919"/>
                    <a:pt x="1027" y="6873"/>
                    <a:pt x="1096" y="6873"/>
                  </a:cubicBezTo>
                  <a:cubicBezTo>
                    <a:pt x="1107" y="6862"/>
                    <a:pt x="1113" y="6862"/>
                    <a:pt x="1122" y="6862"/>
                  </a:cubicBezTo>
                  <a:cubicBezTo>
                    <a:pt x="1130" y="6862"/>
                    <a:pt x="1141" y="6862"/>
                    <a:pt x="1164" y="6850"/>
                  </a:cubicBezTo>
                  <a:cubicBezTo>
                    <a:pt x="1233" y="6805"/>
                    <a:pt x="1301" y="6782"/>
                    <a:pt x="1370" y="6736"/>
                  </a:cubicBezTo>
                  <a:cubicBezTo>
                    <a:pt x="1484" y="6645"/>
                    <a:pt x="1621" y="6577"/>
                    <a:pt x="1735" y="6485"/>
                  </a:cubicBezTo>
                  <a:cubicBezTo>
                    <a:pt x="2191" y="6120"/>
                    <a:pt x="2488" y="5664"/>
                    <a:pt x="2648" y="5230"/>
                  </a:cubicBezTo>
                  <a:cubicBezTo>
                    <a:pt x="2785" y="4819"/>
                    <a:pt x="2785" y="4408"/>
                    <a:pt x="2739" y="4134"/>
                  </a:cubicBezTo>
                  <a:cubicBezTo>
                    <a:pt x="2694" y="3974"/>
                    <a:pt x="2648" y="3883"/>
                    <a:pt x="2602" y="3792"/>
                  </a:cubicBezTo>
                  <a:cubicBezTo>
                    <a:pt x="2557" y="3723"/>
                    <a:pt x="2534" y="3678"/>
                    <a:pt x="2534" y="3678"/>
                  </a:cubicBezTo>
                  <a:cubicBezTo>
                    <a:pt x="2534" y="3678"/>
                    <a:pt x="2488" y="3655"/>
                    <a:pt x="2443" y="3586"/>
                  </a:cubicBezTo>
                  <a:cubicBezTo>
                    <a:pt x="2397" y="3518"/>
                    <a:pt x="2260" y="3450"/>
                    <a:pt x="2100" y="3335"/>
                  </a:cubicBezTo>
                  <a:cubicBezTo>
                    <a:pt x="2032" y="3313"/>
                    <a:pt x="1918" y="3290"/>
                    <a:pt x="1803" y="3267"/>
                  </a:cubicBezTo>
                  <a:cubicBezTo>
                    <a:pt x="1758" y="3244"/>
                    <a:pt x="1689" y="3244"/>
                    <a:pt x="1644" y="3244"/>
                  </a:cubicBezTo>
                  <a:cubicBezTo>
                    <a:pt x="1598" y="3244"/>
                    <a:pt x="1484" y="3267"/>
                    <a:pt x="1507" y="3267"/>
                  </a:cubicBezTo>
                  <a:cubicBezTo>
                    <a:pt x="1507" y="3267"/>
                    <a:pt x="1484" y="3267"/>
                    <a:pt x="1461" y="3290"/>
                  </a:cubicBezTo>
                  <a:cubicBezTo>
                    <a:pt x="1447" y="3304"/>
                    <a:pt x="1439" y="3309"/>
                    <a:pt x="1436" y="3309"/>
                  </a:cubicBezTo>
                  <a:cubicBezTo>
                    <a:pt x="1427" y="3309"/>
                    <a:pt x="1438" y="3283"/>
                    <a:pt x="1438" y="3267"/>
                  </a:cubicBezTo>
                  <a:lnTo>
                    <a:pt x="1461" y="3221"/>
                  </a:lnTo>
                  <a:cubicBezTo>
                    <a:pt x="1461" y="3198"/>
                    <a:pt x="1530" y="3084"/>
                    <a:pt x="1575" y="3016"/>
                  </a:cubicBezTo>
                  <a:cubicBezTo>
                    <a:pt x="1689" y="2856"/>
                    <a:pt x="1803" y="2719"/>
                    <a:pt x="1918" y="2559"/>
                  </a:cubicBezTo>
                  <a:cubicBezTo>
                    <a:pt x="2374" y="1920"/>
                    <a:pt x="2922" y="1304"/>
                    <a:pt x="3515" y="825"/>
                  </a:cubicBezTo>
                  <a:cubicBezTo>
                    <a:pt x="3812" y="596"/>
                    <a:pt x="4132" y="414"/>
                    <a:pt x="4428" y="345"/>
                  </a:cubicBezTo>
                  <a:cubicBezTo>
                    <a:pt x="4519" y="317"/>
                    <a:pt x="4608" y="304"/>
                    <a:pt x="4691" y="304"/>
                  </a:cubicBezTo>
                  <a:cubicBezTo>
                    <a:pt x="4882" y="304"/>
                    <a:pt x="5048" y="371"/>
                    <a:pt x="5159" y="482"/>
                  </a:cubicBezTo>
                  <a:cubicBezTo>
                    <a:pt x="5512" y="769"/>
                    <a:pt x="5587" y="1077"/>
                    <a:pt x="5654" y="1077"/>
                  </a:cubicBezTo>
                  <a:cubicBezTo>
                    <a:pt x="5656" y="1077"/>
                    <a:pt x="5659" y="1076"/>
                    <a:pt x="5661" y="1076"/>
                  </a:cubicBezTo>
                  <a:cubicBezTo>
                    <a:pt x="5684" y="1076"/>
                    <a:pt x="5661" y="1007"/>
                    <a:pt x="5638" y="870"/>
                  </a:cubicBezTo>
                  <a:cubicBezTo>
                    <a:pt x="5592" y="733"/>
                    <a:pt x="5524" y="528"/>
                    <a:pt x="5341" y="322"/>
                  </a:cubicBezTo>
                  <a:cubicBezTo>
                    <a:pt x="5250" y="208"/>
                    <a:pt x="5113" y="117"/>
                    <a:pt x="4930" y="49"/>
                  </a:cubicBezTo>
                  <a:cubicBezTo>
                    <a:pt x="4832" y="20"/>
                    <a:pt x="4716" y="1"/>
                    <a:pt x="4593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485700" y="2635525"/>
              <a:ext cx="505600" cy="50650"/>
            </a:xfrm>
            <a:custGeom>
              <a:avLst/>
              <a:gdLst/>
              <a:ahLst/>
              <a:cxnLst/>
              <a:rect l="l" t="t" r="r" b="b"/>
              <a:pathLst>
                <a:path w="20224" h="2026" extrusionOk="0">
                  <a:moveTo>
                    <a:pt x="17736" y="1335"/>
                  </a:moveTo>
                  <a:cubicBezTo>
                    <a:pt x="17751" y="1335"/>
                    <a:pt x="17764" y="1336"/>
                    <a:pt x="17776" y="1336"/>
                  </a:cubicBezTo>
                  <a:lnTo>
                    <a:pt x="17776" y="1336"/>
                  </a:lnTo>
                  <a:cubicBezTo>
                    <a:pt x="17775" y="1336"/>
                    <a:pt x="17774" y="1336"/>
                    <a:pt x="17773" y="1335"/>
                  </a:cubicBezTo>
                  <a:close/>
                  <a:moveTo>
                    <a:pt x="18077" y="1"/>
                  </a:moveTo>
                  <a:cubicBezTo>
                    <a:pt x="17495" y="1"/>
                    <a:pt x="17062" y="261"/>
                    <a:pt x="16959" y="650"/>
                  </a:cubicBezTo>
                  <a:cubicBezTo>
                    <a:pt x="16869" y="968"/>
                    <a:pt x="17297" y="1331"/>
                    <a:pt x="17773" y="1335"/>
                  </a:cubicBezTo>
                  <a:lnTo>
                    <a:pt x="17773" y="1335"/>
                  </a:lnTo>
                  <a:cubicBezTo>
                    <a:pt x="17773" y="1335"/>
                    <a:pt x="17773" y="1335"/>
                    <a:pt x="17773" y="1335"/>
                  </a:cubicBezTo>
                  <a:lnTo>
                    <a:pt x="17781" y="1335"/>
                  </a:lnTo>
                  <a:cubicBezTo>
                    <a:pt x="17784" y="1336"/>
                    <a:pt x="17786" y="1337"/>
                    <a:pt x="17789" y="1337"/>
                  </a:cubicBezTo>
                  <a:lnTo>
                    <a:pt x="17789" y="1337"/>
                  </a:lnTo>
                  <a:cubicBezTo>
                    <a:pt x="17785" y="1337"/>
                    <a:pt x="17780" y="1337"/>
                    <a:pt x="17776" y="1336"/>
                  </a:cubicBezTo>
                  <a:lnTo>
                    <a:pt x="17776" y="1336"/>
                  </a:lnTo>
                  <a:cubicBezTo>
                    <a:pt x="17814" y="1349"/>
                    <a:pt x="17862" y="1363"/>
                    <a:pt x="17918" y="1381"/>
                  </a:cubicBezTo>
                  <a:cubicBezTo>
                    <a:pt x="17997" y="1397"/>
                    <a:pt x="18076" y="1412"/>
                    <a:pt x="18163" y="1421"/>
                  </a:cubicBezTo>
                  <a:lnTo>
                    <a:pt x="18163" y="1421"/>
                  </a:lnTo>
                  <a:cubicBezTo>
                    <a:pt x="18135" y="1424"/>
                    <a:pt x="18225" y="1441"/>
                    <a:pt x="18278" y="1447"/>
                  </a:cubicBezTo>
                  <a:lnTo>
                    <a:pt x="18278" y="1447"/>
                  </a:lnTo>
                  <a:cubicBezTo>
                    <a:pt x="18279" y="1448"/>
                    <a:pt x="18281" y="1449"/>
                    <a:pt x="18283" y="1449"/>
                  </a:cubicBezTo>
                  <a:cubicBezTo>
                    <a:pt x="18375" y="1472"/>
                    <a:pt x="18443" y="1518"/>
                    <a:pt x="18512" y="1564"/>
                  </a:cubicBezTo>
                  <a:cubicBezTo>
                    <a:pt x="18768" y="1666"/>
                    <a:pt x="19038" y="1718"/>
                    <a:pt x="19301" y="1718"/>
                  </a:cubicBezTo>
                  <a:cubicBezTo>
                    <a:pt x="19389" y="1718"/>
                    <a:pt x="19476" y="1712"/>
                    <a:pt x="19562" y="1700"/>
                  </a:cubicBezTo>
                  <a:cubicBezTo>
                    <a:pt x="20109" y="1655"/>
                    <a:pt x="20223" y="1244"/>
                    <a:pt x="20109" y="902"/>
                  </a:cubicBezTo>
                  <a:cubicBezTo>
                    <a:pt x="19904" y="354"/>
                    <a:pt x="18945" y="80"/>
                    <a:pt x="18283" y="11"/>
                  </a:cubicBezTo>
                  <a:cubicBezTo>
                    <a:pt x="18213" y="4"/>
                    <a:pt x="18144" y="1"/>
                    <a:pt x="18077" y="1"/>
                  </a:cubicBezTo>
                  <a:close/>
                  <a:moveTo>
                    <a:pt x="2168" y="244"/>
                  </a:moveTo>
                  <a:cubicBezTo>
                    <a:pt x="2080" y="244"/>
                    <a:pt x="1989" y="250"/>
                    <a:pt x="1895" y="262"/>
                  </a:cubicBezTo>
                  <a:cubicBezTo>
                    <a:pt x="1210" y="377"/>
                    <a:pt x="274" y="696"/>
                    <a:pt x="114" y="1244"/>
                  </a:cubicBezTo>
                  <a:cubicBezTo>
                    <a:pt x="0" y="1609"/>
                    <a:pt x="137" y="2020"/>
                    <a:pt x="685" y="2020"/>
                  </a:cubicBezTo>
                  <a:cubicBezTo>
                    <a:pt x="743" y="2024"/>
                    <a:pt x="800" y="2026"/>
                    <a:pt x="857" y="2026"/>
                  </a:cubicBezTo>
                  <a:cubicBezTo>
                    <a:pt x="1158" y="2026"/>
                    <a:pt x="1443" y="1972"/>
                    <a:pt x="1712" y="1837"/>
                  </a:cubicBezTo>
                  <a:cubicBezTo>
                    <a:pt x="1803" y="1792"/>
                    <a:pt x="1872" y="1746"/>
                    <a:pt x="1940" y="1700"/>
                  </a:cubicBezTo>
                  <a:cubicBezTo>
                    <a:pt x="1992" y="1680"/>
                    <a:pt x="2020" y="1669"/>
                    <a:pt x="2023" y="1669"/>
                  </a:cubicBezTo>
                  <a:lnTo>
                    <a:pt x="2023" y="1669"/>
                  </a:lnTo>
                  <a:cubicBezTo>
                    <a:pt x="2027" y="1669"/>
                    <a:pt x="1993" y="1686"/>
                    <a:pt x="1918" y="1723"/>
                  </a:cubicBezTo>
                  <a:cubicBezTo>
                    <a:pt x="1965" y="1708"/>
                    <a:pt x="2099" y="1681"/>
                    <a:pt x="2088" y="1681"/>
                  </a:cubicBezTo>
                  <a:cubicBezTo>
                    <a:pt x="2083" y="1681"/>
                    <a:pt x="2048" y="1686"/>
                    <a:pt x="1963" y="1700"/>
                  </a:cubicBezTo>
                  <a:cubicBezTo>
                    <a:pt x="2077" y="1678"/>
                    <a:pt x="2191" y="1655"/>
                    <a:pt x="2306" y="1632"/>
                  </a:cubicBezTo>
                  <a:cubicBezTo>
                    <a:pt x="2351" y="1615"/>
                    <a:pt x="2390" y="1599"/>
                    <a:pt x="2424" y="1586"/>
                  </a:cubicBezTo>
                  <a:lnTo>
                    <a:pt x="2424" y="1586"/>
                  </a:lnTo>
                  <a:cubicBezTo>
                    <a:pt x="2429" y="1586"/>
                    <a:pt x="2435" y="1586"/>
                    <a:pt x="2443" y="1586"/>
                  </a:cubicBezTo>
                  <a:lnTo>
                    <a:pt x="2443" y="1586"/>
                  </a:lnTo>
                  <a:cubicBezTo>
                    <a:pt x="2443" y="1583"/>
                    <a:pt x="2443" y="1581"/>
                    <a:pt x="2444" y="1578"/>
                  </a:cubicBezTo>
                  <a:lnTo>
                    <a:pt x="2444" y="1578"/>
                  </a:lnTo>
                  <a:cubicBezTo>
                    <a:pt x="2455" y="1574"/>
                    <a:pt x="2466" y="1570"/>
                    <a:pt x="2475" y="1566"/>
                  </a:cubicBezTo>
                  <a:lnTo>
                    <a:pt x="2475" y="1566"/>
                  </a:lnTo>
                  <a:cubicBezTo>
                    <a:pt x="2465" y="1568"/>
                    <a:pt x="2456" y="1570"/>
                    <a:pt x="2448" y="1572"/>
                  </a:cubicBezTo>
                  <a:lnTo>
                    <a:pt x="2448" y="1572"/>
                  </a:lnTo>
                  <a:cubicBezTo>
                    <a:pt x="2455" y="1565"/>
                    <a:pt x="2468" y="1564"/>
                    <a:pt x="2482" y="1564"/>
                  </a:cubicBezTo>
                  <a:lnTo>
                    <a:pt x="2482" y="1564"/>
                  </a:lnTo>
                  <a:cubicBezTo>
                    <a:pt x="2480" y="1564"/>
                    <a:pt x="2478" y="1565"/>
                    <a:pt x="2475" y="1566"/>
                  </a:cubicBezTo>
                  <a:lnTo>
                    <a:pt x="2475" y="1566"/>
                  </a:lnTo>
                  <a:cubicBezTo>
                    <a:pt x="2480" y="1565"/>
                    <a:pt x="2484" y="1564"/>
                    <a:pt x="2488" y="1564"/>
                  </a:cubicBezTo>
                  <a:cubicBezTo>
                    <a:pt x="2486" y="1564"/>
                    <a:pt x="2484" y="1564"/>
                    <a:pt x="2482" y="1564"/>
                  </a:cubicBezTo>
                  <a:lnTo>
                    <a:pt x="2482" y="1564"/>
                  </a:lnTo>
                  <a:cubicBezTo>
                    <a:pt x="2538" y="1541"/>
                    <a:pt x="2567" y="1530"/>
                    <a:pt x="2569" y="1530"/>
                  </a:cubicBezTo>
                  <a:lnTo>
                    <a:pt x="2569" y="1530"/>
                  </a:lnTo>
                  <a:cubicBezTo>
                    <a:pt x="2570" y="1530"/>
                    <a:pt x="2528" y="1548"/>
                    <a:pt x="2443" y="1586"/>
                  </a:cubicBezTo>
                  <a:lnTo>
                    <a:pt x="2443" y="1586"/>
                  </a:lnTo>
                  <a:cubicBezTo>
                    <a:pt x="2443" y="1586"/>
                    <a:pt x="2443" y="1586"/>
                    <a:pt x="2443" y="1586"/>
                  </a:cubicBezTo>
                  <a:lnTo>
                    <a:pt x="2443" y="1586"/>
                  </a:lnTo>
                  <a:cubicBezTo>
                    <a:pt x="2443" y="1586"/>
                    <a:pt x="2443" y="1586"/>
                    <a:pt x="2443" y="1586"/>
                  </a:cubicBezTo>
                  <a:cubicBezTo>
                    <a:pt x="2443" y="1586"/>
                    <a:pt x="2443" y="1586"/>
                    <a:pt x="2443" y="1586"/>
                  </a:cubicBezTo>
                  <a:lnTo>
                    <a:pt x="2443" y="1586"/>
                  </a:lnTo>
                  <a:cubicBezTo>
                    <a:pt x="2449" y="1586"/>
                    <a:pt x="2457" y="1586"/>
                    <a:pt x="2465" y="1586"/>
                  </a:cubicBezTo>
                  <a:cubicBezTo>
                    <a:pt x="2922" y="1541"/>
                    <a:pt x="3333" y="1153"/>
                    <a:pt x="3241" y="856"/>
                  </a:cubicBezTo>
                  <a:cubicBezTo>
                    <a:pt x="3123" y="482"/>
                    <a:pt x="2717" y="244"/>
                    <a:pt x="2168" y="244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5924225" y="2650350"/>
              <a:ext cx="3175" cy="875"/>
            </a:xfrm>
            <a:custGeom>
              <a:avLst/>
              <a:gdLst/>
              <a:ahLst/>
              <a:cxnLst/>
              <a:rect l="l" t="t" r="r" b="b"/>
              <a:pathLst>
                <a:path w="127" h="35" extrusionOk="0">
                  <a:moveTo>
                    <a:pt x="3" y="0"/>
                  </a:moveTo>
                  <a:lnTo>
                    <a:pt x="3" y="0"/>
                  </a:lnTo>
                  <a:cubicBezTo>
                    <a:pt x="0" y="0"/>
                    <a:pt x="35" y="12"/>
                    <a:pt x="103" y="35"/>
                  </a:cubicBezTo>
                  <a:lnTo>
                    <a:pt x="126" y="35"/>
                  </a:lnTo>
                  <a:cubicBezTo>
                    <a:pt x="46" y="12"/>
                    <a:pt x="6" y="0"/>
                    <a:pt x="3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938775" y="2653475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1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23" y="24"/>
                  </a:lnTo>
                  <a:cubicBezTo>
                    <a:pt x="23" y="24"/>
                    <a:pt x="1" y="24"/>
                    <a:pt x="1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5531925" y="2660325"/>
              <a:ext cx="1150" cy="25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0" y="1"/>
                  </a:moveTo>
                  <a:cubicBezTo>
                    <a:pt x="0" y="1"/>
                    <a:pt x="23" y="1"/>
                    <a:pt x="23" y="1"/>
                  </a:cubicBezTo>
                  <a:cubicBezTo>
                    <a:pt x="23" y="1"/>
                    <a:pt x="23" y="1"/>
                    <a:pt x="46" y="1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6011250" y="2929750"/>
              <a:ext cx="35975" cy="19875"/>
            </a:xfrm>
            <a:custGeom>
              <a:avLst/>
              <a:gdLst/>
              <a:ahLst/>
              <a:cxnLst/>
              <a:rect l="l" t="t" r="r" b="b"/>
              <a:pathLst>
                <a:path w="1439" h="795" extrusionOk="0">
                  <a:moveTo>
                    <a:pt x="955" y="1"/>
                  </a:moveTo>
                  <a:cubicBezTo>
                    <a:pt x="823" y="1"/>
                    <a:pt x="672" y="30"/>
                    <a:pt x="525" y="89"/>
                  </a:cubicBezTo>
                  <a:cubicBezTo>
                    <a:pt x="183" y="226"/>
                    <a:pt x="0" y="477"/>
                    <a:pt x="92" y="659"/>
                  </a:cubicBezTo>
                  <a:cubicBezTo>
                    <a:pt x="155" y="748"/>
                    <a:pt x="290" y="795"/>
                    <a:pt x="456" y="795"/>
                  </a:cubicBezTo>
                  <a:cubicBezTo>
                    <a:pt x="587" y="795"/>
                    <a:pt x="739" y="766"/>
                    <a:pt x="891" y="705"/>
                  </a:cubicBezTo>
                  <a:cubicBezTo>
                    <a:pt x="1233" y="568"/>
                    <a:pt x="1438" y="317"/>
                    <a:pt x="1324" y="157"/>
                  </a:cubicBezTo>
                  <a:cubicBezTo>
                    <a:pt x="1272" y="53"/>
                    <a:pt x="1130" y="1"/>
                    <a:pt x="955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5446325" y="2925225"/>
              <a:ext cx="35400" cy="21475"/>
            </a:xfrm>
            <a:custGeom>
              <a:avLst/>
              <a:gdLst/>
              <a:ahLst/>
              <a:cxnLst/>
              <a:rect l="l" t="t" r="r" b="b"/>
              <a:pathLst>
                <a:path w="1416" h="859" extrusionOk="0">
                  <a:moveTo>
                    <a:pt x="406" y="1"/>
                  </a:moveTo>
                  <a:cubicBezTo>
                    <a:pt x="275" y="1"/>
                    <a:pt x="167" y="36"/>
                    <a:pt x="114" y="110"/>
                  </a:cubicBezTo>
                  <a:cubicBezTo>
                    <a:pt x="0" y="270"/>
                    <a:pt x="160" y="544"/>
                    <a:pt x="480" y="726"/>
                  </a:cubicBezTo>
                  <a:cubicBezTo>
                    <a:pt x="663" y="812"/>
                    <a:pt x="846" y="858"/>
                    <a:pt x="995" y="858"/>
                  </a:cubicBezTo>
                  <a:cubicBezTo>
                    <a:pt x="1123" y="858"/>
                    <a:pt x="1226" y="823"/>
                    <a:pt x="1279" y="749"/>
                  </a:cubicBezTo>
                  <a:cubicBezTo>
                    <a:pt x="1415" y="589"/>
                    <a:pt x="1233" y="315"/>
                    <a:pt x="913" y="133"/>
                  </a:cubicBezTo>
                  <a:cubicBezTo>
                    <a:pt x="742" y="47"/>
                    <a:pt x="558" y="1"/>
                    <a:pt x="406" y="1"/>
                  </a:cubicBez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633725" y="2937075"/>
              <a:ext cx="149875" cy="79100"/>
            </a:xfrm>
            <a:custGeom>
              <a:avLst/>
              <a:gdLst/>
              <a:ahLst/>
              <a:cxnLst/>
              <a:rect l="l" t="t" r="r" b="b"/>
              <a:pathLst>
                <a:path w="5995" h="3164" extrusionOk="0">
                  <a:moveTo>
                    <a:pt x="5076" y="0"/>
                  </a:moveTo>
                  <a:cubicBezTo>
                    <a:pt x="4371" y="0"/>
                    <a:pt x="3162" y="650"/>
                    <a:pt x="2296" y="686"/>
                  </a:cubicBezTo>
                  <a:cubicBezTo>
                    <a:pt x="2254" y="688"/>
                    <a:pt x="2213" y="688"/>
                    <a:pt x="2173" y="688"/>
                  </a:cubicBezTo>
                  <a:cubicBezTo>
                    <a:pt x="1172" y="688"/>
                    <a:pt x="813" y="161"/>
                    <a:pt x="813" y="161"/>
                  </a:cubicBezTo>
                  <a:lnTo>
                    <a:pt x="813" y="161"/>
                  </a:lnTo>
                  <a:cubicBezTo>
                    <a:pt x="1" y="512"/>
                    <a:pt x="1426" y="3164"/>
                    <a:pt x="2754" y="3164"/>
                  </a:cubicBezTo>
                  <a:cubicBezTo>
                    <a:pt x="2807" y="3164"/>
                    <a:pt x="2860" y="3160"/>
                    <a:pt x="2913" y="3151"/>
                  </a:cubicBezTo>
                  <a:cubicBezTo>
                    <a:pt x="4282" y="2923"/>
                    <a:pt x="5994" y="709"/>
                    <a:pt x="5515" y="161"/>
                  </a:cubicBezTo>
                  <a:cubicBezTo>
                    <a:pt x="5414" y="46"/>
                    <a:pt x="5263" y="0"/>
                    <a:pt x="507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642625" y="2907875"/>
              <a:ext cx="136400" cy="76175"/>
            </a:xfrm>
            <a:custGeom>
              <a:avLst/>
              <a:gdLst/>
              <a:ahLst/>
              <a:cxnLst/>
              <a:rect l="l" t="t" r="r" b="b"/>
              <a:pathLst>
                <a:path w="5456" h="3047" extrusionOk="0">
                  <a:moveTo>
                    <a:pt x="4555" y="596"/>
                  </a:moveTo>
                  <a:cubicBezTo>
                    <a:pt x="4550" y="596"/>
                    <a:pt x="4546" y="597"/>
                    <a:pt x="4542" y="598"/>
                  </a:cubicBezTo>
                  <a:cubicBezTo>
                    <a:pt x="4497" y="644"/>
                    <a:pt x="4611" y="872"/>
                    <a:pt x="4748" y="1055"/>
                  </a:cubicBezTo>
                  <a:cubicBezTo>
                    <a:pt x="4816" y="1169"/>
                    <a:pt x="4885" y="1260"/>
                    <a:pt x="4930" y="1329"/>
                  </a:cubicBezTo>
                  <a:cubicBezTo>
                    <a:pt x="4953" y="1397"/>
                    <a:pt x="4976" y="1443"/>
                    <a:pt x="4976" y="1443"/>
                  </a:cubicBezTo>
                  <a:cubicBezTo>
                    <a:pt x="4976" y="1443"/>
                    <a:pt x="5022" y="1489"/>
                    <a:pt x="5045" y="1534"/>
                  </a:cubicBezTo>
                  <a:cubicBezTo>
                    <a:pt x="5067" y="1603"/>
                    <a:pt x="5113" y="1671"/>
                    <a:pt x="5113" y="1785"/>
                  </a:cubicBezTo>
                  <a:cubicBezTo>
                    <a:pt x="5113" y="1991"/>
                    <a:pt x="5022" y="2219"/>
                    <a:pt x="5067" y="2242"/>
                  </a:cubicBezTo>
                  <a:cubicBezTo>
                    <a:pt x="5070" y="2243"/>
                    <a:pt x="5074" y="2244"/>
                    <a:pt x="5078" y="2244"/>
                  </a:cubicBezTo>
                  <a:cubicBezTo>
                    <a:pt x="5139" y="2244"/>
                    <a:pt x="5324" y="2088"/>
                    <a:pt x="5410" y="1831"/>
                  </a:cubicBezTo>
                  <a:cubicBezTo>
                    <a:pt x="5455" y="1694"/>
                    <a:pt x="5433" y="1512"/>
                    <a:pt x="5410" y="1420"/>
                  </a:cubicBezTo>
                  <a:cubicBezTo>
                    <a:pt x="5387" y="1352"/>
                    <a:pt x="5364" y="1306"/>
                    <a:pt x="5364" y="1283"/>
                  </a:cubicBezTo>
                  <a:cubicBezTo>
                    <a:pt x="5341" y="1260"/>
                    <a:pt x="5341" y="1238"/>
                    <a:pt x="5341" y="1238"/>
                  </a:cubicBezTo>
                  <a:cubicBezTo>
                    <a:pt x="5341" y="1238"/>
                    <a:pt x="5296" y="1169"/>
                    <a:pt x="5227" y="1101"/>
                  </a:cubicBezTo>
                  <a:cubicBezTo>
                    <a:pt x="5159" y="1032"/>
                    <a:pt x="5067" y="941"/>
                    <a:pt x="4976" y="872"/>
                  </a:cubicBezTo>
                  <a:cubicBezTo>
                    <a:pt x="4786" y="724"/>
                    <a:pt x="4615" y="596"/>
                    <a:pt x="4555" y="596"/>
                  </a:cubicBezTo>
                  <a:close/>
                  <a:moveTo>
                    <a:pt x="3819" y="1845"/>
                  </a:moveTo>
                  <a:cubicBezTo>
                    <a:pt x="3779" y="1845"/>
                    <a:pt x="3738" y="1848"/>
                    <a:pt x="3698" y="1854"/>
                  </a:cubicBezTo>
                  <a:cubicBezTo>
                    <a:pt x="3515" y="1900"/>
                    <a:pt x="3356" y="1991"/>
                    <a:pt x="3356" y="1991"/>
                  </a:cubicBezTo>
                  <a:cubicBezTo>
                    <a:pt x="3356" y="1991"/>
                    <a:pt x="3219" y="2128"/>
                    <a:pt x="3150" y="2288"/>
                  </a:cubicBezTo>
                  <a:cubicBezTo>
                    <a:pt x="3082" y="2470"/>
                    <a:pt x="3104" y="2653"/>
                    <a:pt x="3150" y="2653"/>
                  </a:cubicBezTo>
                  <a:cubicBezTo>
                    <a:pt x="3155" y="2654"/>
                    <a:pt x="3160" y="2655"/>
                    <a:pt x="3166" y="2655"/>
                  </a:cubicBezTo>
                  <a:cubicBezTo>
                    <a:pt x="3229" y="2655"/>
                    <a:pt x="3296" y="2532"/>
                    <a:pt x="3401" y="2447"/>
                  </a:cubicBezTo>
                  <a:cubicBezTo>
                    <a:pt x="3492" y="2379"/>
                    <a:pt x="3607" y="2310"/>
                    <a:pt x="3607" y="2310"/>
                  </a:cubicBezTo>
                  <a:cubicBezTo>
                    <a:pt x="3607" y="2310"/>
                    <a:pt x="3698" y="2219"/>
                    <a:pt x="3812" y="2128"/>
                  </a:cubicBezTo>
                  <a:cubicBezTo>
                    <a:pt x="3926" y="2059"/>
                    <a:pt x="4063" y="1968"/>
                    <a:pt x="4040" y="1922"/>
                  </a:cubicBezTo>
                  <a:cubicBezTo>
                    <a:pt x="4040" y="1871"/>
                    <a:pt x="3938" y="1845"/>
                    <a:pt x="3819" y="1845"/>
                  </a:cubicBezTo>
                  <a:close/>
                  <a:moveTo>
                    <a:pt x="1331" y="0"/>
                  </a:moveTo>
                  <a:cubicBezTo>
                    <a:pt x="1241" y="0"/>
                    <a:pt x="864" y="260"/>
                    <a:pt x="525" y="598"/>
                  </a:cubicBezTo>
                  <a:cubicBezTo>
                    <a:pt x="343" y="758"/>
                    <a:pt x="183" y="987"/>
                    <a:pt x="92" y="1169"/>
                  </a:cubicBezTo>
                  <a:cubicBezTo>
                    <a:pt x="46" y="1283"/>
                    <a:pt x="23" y="1375"/>
                    <a:pt x="23" y="1443"/>
                  </a:cubicBezTo>
                  <a:cubicBezTo>
                    <a:pt x="0" y="1489"/>
                    <a:pt x="0" y="1534"/>
                    <a:pt x="0" y="1534"/>
                  </a:cubicBezTo>
                  <a:cubicBezTo>
                    <a:pt x="0" y="1534"/>
                    <a:pt x="0" y="1580"/>
                    <a:pt x="0" y="1648"/>
                  </a:cubicBezTo>
                  <a:cubicBezTo>
                    <a:pt x="0" y="1717"/>
                    <a:pt x="23" y="1808"/>
                    <a:pt x="69" y="1900"/>
                  </a:cubicBezTo>
                  <a:cubicBezTo>
                    <a:pt x="160" y="2128"/>
                    <a:pt x="320" y="2333"/>
                    <a:pt x="502" y="2516"/>
                  </a:cubicBezTo>
                  <a:cubicBezTo>
                    <a:pt x="857" y="2829"/>
                    <a:pt x="1250" y="3047"/>
                    <a:pt x="1332" y="3047"/>
                  </a:cubicBezTo>
                  <a:cubicBezTo>
                    <a:pt x="1340" y="3047"/>
                    <a:pt x="1345" y="3045"/>
                    <a:pt x="1347" y="3041"/>
                  </a:cubicBezTo>
                  <a:cubicBezTo>
                    <a:pt x="1393" y="2995"/>
                    <a:pt x="1027" y="2676"/>
                    <a:pt x="731" y="2310"/>
                  </a:cubicBezTo>
                  <a:cubicBezTo>
                    <a:pt x="571" y="2128"/>
                    <a:pt x="480" y="1922"/>
                    <a:pt x="434" y="1785"/>
                  </a:cubicBezTo>
                  <a:cubicBezTo>
                    <a:pt x="411" y="1648"/>
                    <a:pt x="434" y="1557"/>
                    <a:pt x="411" y="1557"/>
                  </a:cubicBezTo>
                  <a:cubicBezTo>
                    <a:pt x="411" y="1557"/>
                    <a:pt x="411" y="1534"/>
                    <a:pt x="411" y="1489"/>
                  </a:cubicBezTo>
                  <a:cubicBezTo>
                    <a:pt x="434" y="1443"/>
                    <a:pt x="434" y="1397"/>
                    <a:pt x="457" y="1329"/>
                  </a:cubicBezTo>
                  <a:cubicBezTo>
                    <a:pt x="502" y="1169"/>
                    <a:pt x="616" y="987"/>
                    <a:pt x="753" y="781"/>
                  </a:cubicBezTo>
                  <a:cubicBezTo>
                    <a:pt x="1050" y="416"/>
                    <a:pt x="1393" y="51"/>
                    <a:pt x="1347" y="5"/>
                  </a:cubicBezTo>
                  <a:cubicBezTo>
                    <a:pt x="1344" y="2"/>
                    <a:pt x="1338" y="0"/>
                    <a:pt x="1331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612950" y="2995100"/>
              <a:ext cx="208550" cy="115200"/>
            </a:xfrm>
            <a:custGeom>
              <a:avLst/>
              <a:gdLst/>
              <a:ahLst/>
              <a:cxnLst/>
              <a:rect l="l" t="t" r="r" b="b"/>
              <a:pathLst>
                <a:path w="8342" h="4608" extrusionOk="0">
                  <a:moveTo>
                    <a:pt x="6852" y="0"/>
                  </a:moveTo>
                  <a:cubicBezTo>
                    <a:pt x="6621" y="0"/>
                    <a:pt x="6385" y="60"/>
                    <a:pt x="6163" y="191"/>
                  </a:cubicBezTo>
                  <a:cubicBezTo>
                    <a:pt x="5433" y="625"/>
                    <a:pt x="5068" y="1720"/>
                    <a:pt x="4200" y="1903"/>
                  </a:cubicBezTo>
                  <a:cubicBezTo>
                    <a:pt x="4103" y="1923"/>
                    <a:pt x="4008" y="1932"/>
                    <a:pt x="3916" y="1932"/>
                  </a:cubicBezTo>
                  <a:cubicBezTo>
                    <a:pt x="3271" y="1932"/>
                    <a:pt x="2739" y="1480"/>
                    <a:pt x="2260" y="1081"/>
                  </a:cubicBezTo>
                  <a:cubicBezTo>
                    <a:pt x="1916" y="782"/>
                    <a:pt x="1387" y="435"/>
                    <a:pt x="935" y="435"/>
                  </a:cubicBezTo>
                  <a:cubicBezTo>
                    <a:pt x="695" y="435"/>
                    <a:pt x="478" y="532"/>
                    <a:pt x="320" y="784"/>
                  </a:cubicBezTo>
                  <a:cubicBezTo>
                    <a:pt x="274" y="853"/>
                    <a:pt x="251" y="898"/>
                    <a:pt x="229" y="967"/>
                  </a:cubicBezTo>
                  <a:cubicBezTo>
                    <a:pt x="0" y="1492"/>
                    <a:pt x="229" y="2314"/>
                    <a:pt x="525" y="2770"/>
                  </a:cubicBezTo>
                  <a:cubicBezTo>
                    <a:pt x="1142" y="3638"/>
                    <a:pt x="2306" y="4391"/>
                    <a:pt x="3378" y="4551"/>
                  </a:cubicBezTo>
                  <a:cubicBezTo>
                    <a:pt x="3639" y="4589"/>
                    <a:pt x="3904" y="4608"/>
                    <a:pt x="4168" y="4608"/>
                  </a:cubicBezTo>
                  <a:cubicBezTo>
                    <a:pt x="6265" y="4608"/>
                    <a:pt x="8342" y="3420"/>
                    <a:pt x="8240" y="1332"/>
                  </a:cubicBezTo>
                  <a:cubicBezTo>
                    <a:pt x="8189" y="544"/>
                    <a:pt x="7546" y="0"/>
                    <a:pt x="6852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683700" y="3059125"/>
              <a:ext cx="127275" cy="51225"/>
            </a:xfrm>
            <a:custGeom>
              <a:avLst/>
              <a:gdLst/>
              <a:ahLst/>
              <a:cxnLst/>
              <a:rect l="l" t="t" r="r" b="b"/>
              <a:pathLst>
                <a:path w="5091" h="2049" extrusionOk="0">
                  <a:moveTo>
                    <a:pt x="3685" y="0"/>
                  </a:moveTo>
                  <a:cubicBezTo>
                    <a:pt x="3508" y="0"/>
                    <a:pt x="3330" y="9"/>
                    <a:pt x="3151" y="27"/>
                  </a:cubicBezTo>
                  <a:cubicBezTo>
                    <a:pt x="1621" y="164"/>
                    <a:pt x="411" y="917"/>
                    <a:pt x="1" y="1853"/>
                  </a:cubicBezTo>
                  <a:cubicBezTo>
                    <a:pt x="183" y="1898"/>
                    <a:pt x="366" y="1967"/>
                    <a:pt x="548" y="1990"/>
                  </a:cubicBezTo>
                  <a:cubicBezTo>
                    <a:pt x="811" y="2029"/>
                    <a:pt x="1078" y="2049"/>
                    <a:pt x="1344" y="2049"/>
                  </a:cubicBezTo>
                  <a:cubicBezTo>
                    <a:pt x="2904" y="2049"/>
                    <a:pt x="4447" y="1376"/>
                    <a:pt x="5091" y="186"/>
                  </a:cubicBezTo>
                  <a:cubicBezTo>
                    <a:pt x="4669" y="68"/>
                    <a:pt x="4185" y="0"/>
                    <a:pt x="3685" y="0"/>
                  </a:cubicBezTo>
                  <a:close/>
                </a:path>
              </a:pathLst>
            </a:custGeom>
            <a:solidFill>
              <a:srgbClr val="D64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5"/>
            <p:cNvSpPr/>
            <p:nvPr/>
          </p:nvSpPr>
          <p:spPr>
            <a:xfrm>
              <a:off x="5670575" y="3117375"/>
              <a:ext cx="70775" cy="22575"/>
            </a:xfrm>
            <a:custGeom>
              <a:avLst/>
              <a:gdLst/>
              <a:ahLst/>
              <a:cxnLst/>
              <a:rect l="l" t="t" r="r" b="b"/>
              <a:pathLst>
                <a:path w="2831" h="903" extrusionOk="0">
                  <a:moveTo>
                    <a:pt x="28" y="0"/>
                  </a:moveTo>
                  <a:cubicBezTo>
                    <a:pt x="26" y="0"/>
                    <a:pt x="24" y="1"/>
                    <a:pt x="23" y="2"/>
                  </a:cubicBezTo>
                  <a:cubicBezTo>
                    <a:pt x="1" y="25"/>
                    <a:pt x="252" y="321"/>
                    <a:pt x="571" y="550"/>
                  </a:cubicBezTo>
                  <a:cubicBezTo>
                    <a:pt x="754" y="641"/>
                    <a:pt x="914" y="755"/>
                    <a:pt x="1073" y="778"/>
                  </a:cubicBezTo>
                  <a:cubicBezTo>
                    <a:pt x="1210" y="824"/>
                    <a:pt x="1302" y="869"/>
                    <a:pt x="1302" y="869"/>
                  </a:cubicBezTo>
                  <a:cubicBezTo>
                    <a:pt x="1302" y="869"/>
                    <a:pt x="1393" y="869"/>
                    <a:pt x="1553" y="892"/>
                  </a:cubicBezTo>
                  <a:cubicBezTo>
                    <a:pt x="1598" y="900"/>
                    <a:pt x="1652" y="902"/>
                    <a:pt x="1710" y="902"/>
                  </a:cubicBezTo>
                  <a:cubicBezTo>
                    <a:pt x="1827" y="902"/>
                    <a:pt x="1964" y="892"/>
                    <a:pt x="2101" y="892"/>
                  </a:cubicBezTo>
                  <a:cubicBezTo>
                    <a:pt x="2489" y="824"/>
                    <a:pt x="2831" y="595"/>
                    <a:pt x="2808" y="573"/>
                  </a:cubicBezTo>
                  <a:cubicBezTo>
                    <a:pt x="2805" y="567"/>
                    <a:pt x="2798" y="564"/>
                    <a:pt x="2786" y="564"/>
                  </a:cubicBezTo>
                  <a:cubicBezTo>
                    <a:pt x="2700" y="564"/>
                    <a:pt x="2398" y="689"/>
                    <a:pt x="2078" y="709"/>
                  </a:cubicBezTo>
                  <a:cubicBezTo>
                    <a:pt x="1895" y="687"/>
                    <a:pt x="1713" y="709"/>
                    <a:pt x="1576" y="664"/>
                  </a:cubicBezTo>
                  <a:cubicBezTo>
                    <a:pt x="1439" y="641"/>
                    <a:pt x="1370" y="618"/>
                    <a:pt x="1370" y="618"/>
                  </a:cubicBezTo>
                  <a:cubicBezTo>
                    <a:pt x="1370" y="618"/>
                    <a:pt x="1279" y="595"/>
                    <a:pt x="1142" y="550"/>
                  </a:cubicBezTo>
                  <a:cubicBezTo>
                    <a:pt x="1005" y="527"/>
                    <a:pt x="845" y="458"/>
                    <a:pt x="663" y="390"/>
                  </a:cubicBezTo>
                  <a:cubicBezTo>
                    <a:pt x="357" y="237"/>
                    <a:pt x="72" y="0"/>
                    <a:pt x="28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5"/>
            <p:cNvSpPr/>
            <p:nvPr/>
          </p:nvSpPr>
          <p:spPr>
            <a:xfrm>
              <a:off x="5860600" y="2775900"/>
              <a:ext cx="166075" cy="152650"/>
            </a:xfrm>
            <a:custGeom>
              <a:avLst/>
              <a:gdLst/>
              <a:ahLst/>
              <a:cxnLst/>
              <a:rect l="l" t="t" r="r" b="b"/>
              <a:pathLst>
                <a:path w="6643" h="6106" extrusionOk="0">
                  <a:moveTo>
                    <a:pt x="2880" y="0"/>
                  </a:moveTo>
                  <a:cubicBezTo>
                    <a:pt x="2694" y="0"/>
                    <a:pt x="2475" y="35"/>
                    <a:pt x="2237" y="80"/>
                  </a:cubicBezTo>
                  <a:cubicBezTo>
                    <a:pt x="2055" y="148"/>
                    <a:pt x="1849" y="217"/>
                    <a:pt x="1667" y="308"/>
                  </a:cubicBezTo>
                  <a:cubicBezTo>
                    <a:pt x="1484" y="445"/>
                    <a:pt x="1302" y="582"/>
                    <a:pt x="1119" y="765"/>
                  </a:cubicBezTo>
                  <a:cubicBezTo>
                    <a:pt x="982" y="970"/>
                    <a:pt x="799" y="1153"/>
                    <a:pt x="685" y="1381"/>
                  </a:cubicBezTo>
                  <a:cubicBezTo>
                    <a:pt x="571" y="1609"/>
                    <a:pt x="434" y="1860"/>
                    <a:pt x="366" y="2089"/>
                  </a:cubicBezTo>
                  <a:cubicBezTo>
                    <a:pt x="0" y="3093"/>
                    <a:pt x="46" y="4143"/>
                    <a:pt x="69" y="4873"/>
                  </a:cubicBezTo>
                  <a:cubicBezTo>
                    <a:pt x="137" y="5626"/>
                    <a:pt x="252" y="6106"/>
                    <a:pt x="343" y="6106"/>
                  </a:cubicBezTo>
                  <a:cubicBezTo>
                    <a:pt x="457" y="6106"/>
                    <a:pt x="525" y="5626"/>
                    <a:pt x="617" y="4942"/>
                  </a:cubicBezTo>
                  <a:cubicBezTo>
                    <a:pt x="754" y="4303"/>
                    <a:pt x="891" y="3390"/>
                    <a:pt x="1256" y="2728"/>
                  </a:cubicBezTo>
                  <a:cubicBezTo>
                    <a:pt x="1621" y="2020"/>
                    <a:pt x="2123" y="1678"/>
                    <a:pt x="2534" y="1678"/>
                  </a:cubicBezTo>
                  <a:cubicBezTo>
                    <a:pt x="2562" y="1676"/>
                    <a:pt x="2589" y="1675"/>
                    <a:pt x="2615" y="1675"/>
                  </a:cubicBezTo>
                  <a:cubicBezTo>
                    <a:pt x="2954" y="1675"/>
                    <a:pt x="3184" y="1794"/>
                    <a:pt x="3215" y="1794"/>
                  </a:cubicBezTo>
                  <a:cubicBezTo>
                    <a:pt x="3218" y="1794"/>
                    <a:pt x="3219" y="1793"/>
                    <a:pt x="3219" y="1792"/>
                  </a:cubicBezTo>
                  <a:cubicBezTo>
                    <a:pt x="3219" y="1792"/>
                    <a:pt x="3287" y="1792"/>
                    <a:pt x="3401" y="1860"/>
                  </a:cubicBezTo>
                  <a:cubicBezTo>
                    <a:pt x="3470" y="1883"/>
                    <a:pt x="3561" y="1906"/>
                    <a:pt x="3653" y="1952"/>
                  </a:cubicBezTo>
                  <a:cubicBezTo>
                    <a:pt x="3744" y="1974"/>
                    <a:pt x="3835" y="2066"/>
                    <a:pt x="3949" y="2111"/>
                  </a:cubicBezTo>
                  <a:cubicBezTo>
                    <a:pt x="3995" y="2157"/>
                    <a:pt x="4063" y="2180"/>
                    <a:pt x="4109" y="2225"/>
                  </a:cubicBezTo>
                  <a:cubicBezTo>
                    <a:pt x="4177" y="2271"/>
                    <a:pt x="4223" y="2317"/>
                    <a:pt x="4292" y="2385"/>
                  </a:cubicBezTo>
                  <a:cubicBezTo>
                    <a:pt x="4406" y="2477"/>
                    <a:pt x="4543" y="2568"/>
                    <a:pt x="4680" y="2728"/>
                  </a:cubicBezTo>
                  <a:cubicBezTo>
                    <a:pt x="4794" y="2865"/>
                    <a:pt x="4931" y="3002"/>
                    <a:pt x="5045" y="3138"/>
                  </a:cubicBezTo>
                  <a:lnTo>
                    <a:pt x="5227" y="3390"/>
                  </a:lnTo>
                  <a:cubicBezTo>
                    <a:pt x="5273" y="3435"/>
                    <a:pt x="5296" y="3458"/>
                    <a:pt x="5342" y="3526"/>
                  </a:cubicBezTo>
                  <a:cubicBezTo>
                    <a:pt x="5342" y="3526"/>
                    <a:pt x="5479" y="3800"/>
                    <a:pt x="5501" y="3800"/>
                  </a:cubicBezTo>
                  <a:cubicBezTo>
                    <a:pt x="5590" y="3955"/>
                    <a:pt x="6167" y="5152"/>
                    <a:pt x="6392" y="5152"/>
                  </a:cubicBezTo>
                  <a:cubicBezTo>
                    <a:pt x="6400" y="5152"/>
                    <a:pt x="6407" y="5150"/>
                    <a:pt x="6414" y="5147"/>
                  </a:cubicBezTo>
                  <a:cubicBezTo>
                    <a:pt x="6643" y="5056"/>
                    <a:pt x="6437" y="4257"/>
                    <a:pt x="6414" y="4074"/>
                  </a:cubicBezTo>
                  <a:cubicBezTo>
                    <a:pt x="6163" y="2956"/>
                    <a:pt x="5821" y="2043"/>
                    <a:pt x="5022" y="1175"/>
                  </a:cubicBezTo>
                  <a:cubicBezTo>
                    <a:pt x="4954" y="1084"/>
                    <a:pt x="4885" y="1016"/>
                    <a:pt x="4817" y="947"/>
                  </a:cubicBezTo>
                  <a:cubicBezTo>
                    <a:pt x="4725" y="879"/>
                    <a:pt x="4657" y="810"/>
                    <a:pt x="4566" y="742"/>
                  </a:cubicBezTo>
                  <a:cubicBezTo>
                    <a:pt x="4429" y="628"/>
                    <a:pt x="4292" y="514"/>
                    <a:pt x="4155" y="422"/>
                  </a:cubicBezTo>
                  <a:cubicBezTo>
                    <a:pt x="4018" y="354"/>
                    <a:pt x="3904" y="285"/>
                    <a:pt x="3812" y="240"/>
                  </a:cubicBezTo>
                  <a:cubicBezTo>
                    <a:pt x="3698" y="194"/>
                    <a:pt x="3630" y="148"/>
                    <a:pt x="3584" y="126"/>
                  </a:cubicBezTo>
                  <a:cubicBezTo>
                    <a:pt x="3516" y="103"/>
                    <a:pt x="3493" y="80"/>
                    <a:pt x="3493" y="80"/>
                  </a:cubicBezTo>
                  <a:cubicBezTo>
                    <a:pt x="3493" y="80"/>
                    <a:pt x="3356" y="80"/>
                    <a:pt x="3150" y="34"/>
                  </a:cubicBezTo>
                  <a:cubicBezTo>
                    <a:pt x="3071" y="10"/>
                    <a:pt x="2980" y="0"/>
                    <a:pt x="2880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5458875" y="2791575"/>
              <a:ext cx="163225" cy="134725"/>
            </a:xfrm>
            <a:custGeom>
              <a:avLst/>
              <a:gdLst/>
              <a:ahLst/>
              <a:cxnLst/>
              <a:rect l="l" t="t" r="r" b="b"/>
              <a:pathLst>
                <a:path w="6529" h="5389" extrusionOk="0">
                  <a:moveTo>
                    <a:pt x="3653" y="1"/>
                  </a:moveTo>
                  <a:cubicBezTo>
                    <a:pt x="3287" y="1"/>
                    <a:pt x="2991" y="1"/>
                    <a:pt x="2808" y="69"/>
                  </a:cubicBezTo>
                  <a:cubicBezTo>
                    <a:pt x="2603" y="138"/>
                    <a:pt x="2488" y="160"/>
                    <a:pt x="2488" y="160"/>
                  </a:cubicBezTo>
                  <a:cubicBezTo>
                    <a:pt x="2488" y="160"/>
                    <a:pt x="2466" y="183"/>
                    <a:pt x="2420" y="206"/>
                  </a:cubicBezTo>
                  <a:cubicBezTo>
                    <a:pt x="2374" y="229"/>
                    <a:pt x="2306" y="275"/>
                    <a:pt x="2237" y="343"/>
                  </a:cubicBezTo>
                  <a:cubicBezTo>
                    <a:pt x="2146" y="412"/>
                    <a:pt x="2055" y="480"/>
                    <a:pt x="1941" y="571"/>
                  </a:cubicBezTo>
                  <a:cubicBezTo>
                    <a:pt x="1826" y="663"/>
                    <a:pt x="1735" y="777"/>
                    <a:pt x="1621" y="914"/>
                  </a:cubicBezTo>
                  <a:cubicBezTo>
                    <a:pt x="1553" y="982"/>
                    <a:pt x="1484" y="1051"/>
                    <a:pt x="1438" y="1119"/>
                  </a:cubicBezTo>
                  <a:cubicBezTo>
                    <a:pt x="1370" y="1188"/>
                    <a:pt x="1324" y="1279"/>
                    <a:pt x="1279" y="1370"/>
                  </a:cubicBezTo>
                  <a:cubicBezTo>
                    <a:pt x="685" y="2283"/>
                    <a:pt x="0" y="3949"/>
                    <a:pt x="731" y="4999"/>
                  </a:cubicBezTo>
                  <a:cubicBezTo>
                    <a:pt x="731" y="4999"/>
                    <a:pt x="1279" y="3927"/>
                    <a:pt x="1301" y="3858"/>
                  </a:cubicBezTo>
                  <a:lnTo>
                    <a:pt x="1393" y="3584"/>
                  </a:lnTo>
                  <a:cubicBezTo>
                    <a:pt x="1438" y="3516"/>
                    <a:pt x="1438" y="3493"/>
                    <a:pt x="1461" y="3447"/>
                  </a:cubicBezTo>
                  <a:lnTo>
                    <a:pt x="1598" y="3196"/>
                  </a:lnTo>
                  <a:cubicBezTo>
                    <a:pt x="1690" y="3036"/>
                    <a:pt x="1781" y="2899"/>
                    <a:pt x="1872" y="2763"/>
                  </a:cubicBezTo>
                  <a:cubicBezTo>
                    <a:pt x="2306" y="2078"/>
                    <a:pt x="2854" y="1621"/>
                    <a:pt x="3653" y="1530"/>
                  </a:cubicBezTo>
                  <a:cubicBezTo>
                    <a:pt x="3679" y="1527"/>
                    <a:pt x="3705" y="1525"/>
                    <a:pt x="3733" y="1525"/>
                  </a:cubicBezTo>
                  <a:cubicBezTo>
                    <a:pt x="4092" y="1525"/>
                    <a:pt x="4575" y="1801"/>
                    <a:pt x="4999" y="2352"/>
                  </a:cubicBezTo>
                  <a:cubicBezTo>
                    <a:pt x="5456" y="2922"/>
                    <a:pt x="5730" y="3744"/>
                    <a:pt x="5981" y="4337"/>
                  </a:cubicBezTo>
                  <a:cubicBezTo>
                    <a:pt x="6181" y="4961"/>
                    <a:pt x="6338" y="5388"/>
                    <a:pt x="6430" y="5388"/>
                  </a:cubicBezTo>
                  <a:cubicBezTo>
                    <a:pt x="6433" y="5388"/>
                    <a:pt x="6435" y="5388"/>
                    <a:pt x="6437" y="5387"/>
                  </a:cubicBezTo>
                  <a:cubicBezTo>
                    <a:pt x="6528" y="5387"/>
                    <a:pt x="6528" y="4931"/>
                    <a:pt x="6483" y="4223"/>
                  </a:cubicBezTo>
                  <a:cubicBezTo>
                    <a:pt x="6369" y="3516"/>
                    <a:pt x="6232" y="2557"/>
                    <a:pt x="5730" y="1667"/>
                  </a:cubicBezTo>
                  <a:cubicBezTo>
                    <a:pt x="5593" y="1439"/>
                    <a:pt x="5456" y="1233"/>
                    <a:pt x="5296" y="1028"/>
                  </a:cubicBezTo>
                  <a:cubicBezTo>
                    <a:pt x="5159" y="845"/>
                    <a:pt x="4954" y="685"/>
                    <a:pt x="4794" y="526"/>
                  </a:cubicBezTo>
                  <a:cubicBezTo>
                    <a:pt x="4611" y="366"/>
                    <a:pt x="4406" y="275"/>
                    <a:pt x="4200" y="160"/>
                  </a:cubicBezTo>
                  <a:cubicBezTo>
                    <a:pt x="4018" y="92"/>
                    <a:pt x="3812" y="46"/>
                    <a:pt x="3653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5441750" y="2276050"/>
              <a:ext cx="915900" cy="600850"/>
            </a:xfrm>
            <a:custGeom>
              <a:avLst/>
              <a:gdLst/>
              <a:ahLst/>
              <a:cxnLst/>
              <a:rect l="l" t="t" r="r" b="b"/>
              <a:pathLst>
                <a:path w="36636" h="24034" extrusionOk="0">
                  <a:moveTo>
                    <a:pt x="17730" y="0"/>
                  </a:moveTo>
                  <a:cubicBezTo>
                    <a:pt x="14778" y="0"/>
                    <a:pt x="11063" y="649"/>
                    <a:pt x="6940" y="2841"/>
                  </a:cubicBezTo>
                  <a:cubicBezTo>
                    <a:pt x="777" y="6105"/>
                    <a:pt x="1" y="11241"/>
                    <a:pt x="183" y="16034"/>
                  </a:cubicBezTo>
                  <a:cubicBezTo>
                    <a:pt x="1279" y="12108"/>
                    <a:pt x="3265" y="10921"/>
                    <a:pt x="3265" y="10921"/>
                  </a:cubicBezTo>
                  <a:cubicBezTo>
                    <a:pt x="3265" y="10921"/>
                    <a:pt x="4360" y="12062"/>
                    <a:pt x="8149" y="12678"/>
                  </a:cubicBezTo>
                  <a:cubicBezTo>
                    <a:pt x="8446" y="12726"/>
                    <a:pt x="8740" y="12748"/>
                    <a:pt x="9032" y="12748"/>
                  </a:cubicBezTo>
                  <a:cubicBezTo>
                    <a:pt x="12367" y="12748"/>
                    <a:pt x="15361" y="9861"/>
                    <a:pt x="18740" y="9483"/>
                  </a:cubicBezTo>
                  <a:cubicBezTo>
                    <a:pt x="19161" y="9433"/>
                    <a:pt x="19592" y="9405"/>
                    <a:pt x="20023" y="9405"/>
                  </a:cubicBezTo>
                  <a:cubicBezTo>
                    <a:pt x="22326" y="9405"/>
                    <a:pt x="24639" y="10196"/>
                    <a:pt x="25542" y="12542"/>
                  </a:cubicBezTo>
                  <a:cubicBezTo>
                    <a:pt x="26455" y="14938"/>
                    <a:pt x="26524" y="16833"/>
                    <a:pt x="28898" y="18453"/>
                  </a:cubicBezTo>
                  <a:cubicBezTo>
                    <a:pt x="28898" y="18453"/>
                    <a:pt x="27642" y="23110"/>
                    <a:pt x="29080" y="23954"/>
                  </a:cubicBezTo>
                  <a:cubicBezTo>
                    <a:pt x="29173" y="24008"/>
                    <a:pt x="29270" y="24033"/>
                    <a:pt x="29368" y="24033"/>
                  </a:cubicBezTo>
                  <a:cubicBezTo>
                    <a:pt x="30642" y="24033"/>
                    <a:pt x="32276" y="19803"/>
                    <a:pt x="32572" y="18955"/>
                  </a:cubicBezTo>
                  <a:lnTo>
                    <a:pt x="32572" y="18955"/>
                  </a:lnTo>
                  <a:cubicBezTo>
                    <a:pt x="32458" y="19070"/>
                    <a:pt x="32390" y="19161"/>
                    <a:pt x="32390" y="19161"/>
                  </a:cubicBezTo>
                  <a:cubicBezTo>
                    <a:pt x="32390" y="19161"/>
                    <a:pt x="36635" y="6721"/>
                    <a:pt x="24675" y="1357"/>
                  </a:cubicBezTo>
                  <a:cubicBezTo>
                    <a:pt x="24675" y="1357"/>
                    <a:pt x="22001" y="0"/>
                    <a:pt x="1773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5305375" y="2120975"/>
              <a:ext cx="1136725" cy="738200"/>
            </a:xfrm>
            <a:custGeom>
              <a:avLst/>
              <a:gdLst/>
              <a:ahLst/>
              <a:cxnLst/>
              <a:rect l="l" t="t" r="r" b="b"/>
              <a:pathLst>
                <a:path w="45469" h="29528" extrusionOk="0">
                  <a:moveTo>
                    <a:pt x="27542" y="1"/>
                  </a:moveTo>
                  <a:cubicBezTo>
                    <a:pt x="22056" y="1"/>
                    <a:pt x="17918" y="5323"/>
                    <a:pt x="17918" y="5323"/>
                  </a:cubicBezTo>
                  <a:cubicBezTo>
                    <a:pt x="17918" y="5323"/>
                    <a:pt x="19199" y="2005"/>
                    <a:pt x="15572" y="2005"/>
                  </a:cubicBezTo>
                  <a:cubicBezTo>
                    <a:pt x="15118" y="2005"/>
                    <a:pt x="14588" y="2057"/>
                    <a:pt x="13970" y="2173"/>
                  </a:cubicBezTo>
                  <a:cubicBezTo>
                    <a:pt x="7213" y="3452"/>
                    <a:pt x="6962" y="11418"/>
                    <a:pt x="6962" y="11418"/>
                  </a:cubicBezTo>
                  <a:cubicBezTo>
                    <a:pt x="6962" y="11418"/>
                    <a:pt x="6480" y="10866"/>
                    <a:pt x="5639" y="10866"/>
                  </a:cubicBezTo>
                  <a:cubicBezTo>
                    <a:pt x="4885" y="10866"/>
                    <a:pt x="3843" y="11309"/>
                    <a:pt x="2603" y="12993"/>
                  </a:cubicBezTo>
                  <a:cubicBezTo>
                    <a:pt x="0" y="16553"/>
                    <a:pt x="3858" y="21096"/>
                    <a:pt x="3858" y="21096"/>
                  </a:cubicBezTo>
                  <a:cubicBezTo>
                    <a:pt x="1826" y="24291"/>
                    <a:pt x="5342" y="27555"/>
                    <a:pt x="5342" y="27555"/>
                  </a:cubicBezTo>
                  <a:lnTo>
                    <a:pt x="5615" y="28034"/>
                  </a:lnTo>
                  <a:cubicBezTo>
                    <a:pt x="5433" y="18813"/>
                    <a:pt x="9450" y="16416"/>
                    <a:pt x="9450" y="16416"/>
                  </a:cubicBezTo>
                  <a:cubicBezTo>
                    <a:pt x="9450" y="16416"/>
                    <a:pt x="10546" y="17580"/>
                    <a:pt x="14312" y="18174"/>
                  </a:cubicBezTo>
                  <a:cubicBezTo>
                    <a:pt x="14611" y="18222"/>
                    <a:pt x="14907" y="18244"/>
                    <a:pt x="15200" y="18244"/>
                  </a:cubicBezTo>
                  <a:cubicBezTo>
                    <a:pt x="18536" y="18244"/>
                    <a:pt x="21548" y="15377"/>
                    <a:pt x="24926" y="14978"/>
                  </a:cubicBezTo>
                  <a:cubicBezTo>
                    <a:pt x="25347" y="14928"/>
                    <a:pt x="25777" y="14900"/>
                    <a:pt x="26208" y="14900"/>
                  </a:cubicBezTo>
                  <a:cubicBezTo>
                    <a:pt x="28510" y="14900"/>
                    <a:pt x="30820" y="15691"/>
                    <a:pt x="31705" y="18037"/>
                  </a:cubicBezTo>
                  <a:cubicBezTo>
                    <a:pt x="32641" y="20434"/>
                    <a:pt x="32686" y="22328"/>
                    <a:pt x="35060" y="23949"/>
                  </a:cubicBezTo>
                  <a:cubicBezTo>
                    <a:pt x="35060" y="23949"/>
                    <a:pt x="33805" y="28628"/>
                    <a:pt x="35243" y="29450"/>
                  </a:cubicBezTo>
                  <a:cubicBezTo>
                    <a:pt x="35337" y="29502"/>
                    <a:pt x="35433" y="29527"/>
                    <a:pt x="35532" y="29527"/>
                  </a:cubicBezTo>
                  <a:cubicBezTo>
                    <a:pt x="36965" y="29527"/>
                    <a:pt x="38803" y="24291"/>
                    <a:pt x="38803" y="24291"/>
                  </a:cubicBezTo>
                  <a:cubicBezTo>
                    <a:pt x="38803" y="24291"/>
                    <a:pt x="45468" y="21643"/>
                    <a:pt x="43437" y="14841"/>
                  </a:cubicBezTo>
                  <a:cubicBezTo>
                    <a:pt x="42478" y="11600"/>
                    <a:pt x="37617" y="11326"/>
                    <a:pt x="37617" y="11326"/>
                  </a:cubicBezTo>
                  <a:cubicBezTo>
                    <a:pt x="37617" y="11326"/>
                    <a:pt x="40219" y="8564"/>
                    <a:pt x="37982" y="6921"/>
                  </a:cubicBezTo>
                  <a:cubicBezTo>
                    <a:pt x="36927" y="6149"/>
                    <a:pt x="35447" y="5947"/>
                    <a:pt x="34186" y="5947"/>
                  </a:cubicBezTo>
                  <a:cubicBezTo>
                    <a:pt x="32802" y="5947"/>
                    <a:pt x="31682" y="6191"/>
                    <a:pt x="31682" y="6191"/>
                  </a:cubicBezTo>
                  <a:cubicBezTo>
                    <a:pt x="31682" y="6191"/>
                    <a:pt x="34695" y="850"/>
                    <a:pt x="28646" y="73"/>
                  </a:cubicBezTo>
                  <a:cubicBezTo>
                    <a:pt x="28273" y="24"/>
                    <a:pt x="27905" y="1"/>
                    <a:pt x="27542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5348175" y="2121000"/>
              <a:ext cx="1045425" cy="738175"/>
            </a:xfrm>
            <a:custGeom>
              <a:avLst/>
              <a:gdLst/>
              <a:ahLst/>
              <a:cxnLst/>
              <a:rect l="l" t="t" r="r" b="b"/>
              <a:pathLst>
                <a:path w="41817" h="29527" extrusionOk="0">
                  <a:moveTo>
                    <a:pt x="25890" y="1"/>
                  </a:moveTo>
                  <a:cubicBezTo>
                    <a:pt x="25594" y="1"/>
                    <a:pt x="25303" y="18"/>
                    <a:pt x="25017" y="50"/>
                  </a:cubicBezTo>
                  <a:cubicBezTo>
                    <a:pt x="25953" y="301"/>
                    <a:pt x="26934" y="712"/>
                    <a:pt x="27847" y="1374"/>
                  </a:cubicBezTo>
                  <a:cubicBezTo>
                    <a:pt x="30198" y="3017"/>
                    <a:pt x="25085" y="8381"/>
                    <a:pt x="25085" y="8381"/>
                  </a:cubicBezTo>
                  <a:cubicBezTo>
                    <a:pt x="26942" y="7270"/>
                    <a:pt x="30090" y="6412"/>
                    <a:pt x="32582" y="6412"/>
                  </a:cubicBezTo>
                  <a:cubicBezTo>
                    <a:pt x="33981" y="6412"/>
                    <a:pt x="35173" y="6682"/>
                    <a:pt x="35813" y="7331"/>
                  </a:cubicBezTo>
                  <a:cubicBezTo>
                    <a:pt x="37069" y="8609"/>
                    <a:pt x="33097" y="10024"/>
                    <a:pt x="32458" y="10253"/>
                  </a:cubicBezTo>
                  <a:cubicBezTo>
                    <a:pt x="30365" y="11068"/>
                    <a:pt x="28314" y="11968"/>
                    <a:pt x="26040" y="11968"/>
                  </a:cubicBezTo>
                  <a:cubicBezTo>
                    <a:pt x="25958" y="11968"/>
                    <a:pt x="25875" y="11967"/>
                    <a:pt x="25793" y="11964"/>
                  </a:cubicBezTo>
                  <a:cubicBezTo>
                    <a:pt x="25734" y="11962"/>
                    <a:pt x="25675" y="11962"/>
                    <a:pt x="25616" y="11962"/>
                  </a:cubicBezTo>
                  <a:cubicBezTo>
                    <a:pt x="24294" y="11962"/>
                    <a:pt x="23090" y="12441"/>
                    <a:pt x="21844" y="12900"/>
                  </a:cubicBezTo>
                  <a:cubicBezTo>
                    <a:pt x="19184" y="13883"/>
                    <a:pt x="16298" y="15042"/>
                    <a:pt x="13409" y="15042"/>
                  </a:cubicBezTo>
                  <a:cubicBezTo>
                    <a:pt x="12406" y="15042"/>
                    <a:pt x="11403" y="14902"/>
                    <a:pt x="10409" y="14567"/>
                  </a:cubicBezTo>
                  <a:cubicBezTo>
                    <a:pt x="6140" y="13106"/>
                    <a:pt x="7556" y="6920"/>
                    <a:pt x="8491" y="3998"/>
                  </a:cubicBezTo>
                  <a:lnTo>
                    <a:pt x="8491" y="3998"/>
                  </a:lnTo>
                  <a:cubicBezTo>
                    <a:pt x="5387" y="6760"/>
                    <a:pt x="5250" y="11417"/>
                    <a:pt x="5250" y="11417"/>
                  </a:cubicBezTo>
                  <a:cubicBezTo>
                    <a:pt x="5250" y="11417"/>
                    <a:pt x="4908" y="11029"/>
                    <a:pt x="4291" y="10892"/>
                  </a:cubicBezTo>
                  <a:lnTo>
                    <a:pt x="4291" y="10892"/>
                  </a:lnTo>
                  <a:cubicBezTo>
                    <a:pt x="4337" y="13882"/>
                    <a:pt x="4109" y="18104"/>
                    <a:pt x="2420" y="18515"/>
                  </a:cubicBezTo>
                  <a:cubicBezTo>
                    <a:pt x="2274" y="18550"/>
                    <a:pt x="2136" y="18566"/>
                    <a:pt x="2005" y="18566"/>
                  </a:cubicBezTo>
                  <a:cubicBezTo>
                    <a:pt x="847" y="18566"/>
                    <a:pt x="267" y="17278"/>
                    <a:pt x="0" y="16027"/>
                  </a:cubicBezTo>
                  <a:lnTo>
                    <a:pt x="0" y="16027"/>
                  </a:lnTo>
                  <a:cubicBezTo>
                    <a:pt x="92" y="18698"/>
                    <a:pt x="2146" y="21095"/>
                    <a:pt x="2146" y="21095"/>
                  </a:cubicBezTo>
                  <a:cubicBezTo>
                    <a:pt x="114" y="24290"/>
                    <a:pt x="3630" y="27554"/>
                    <a:pt x="3630" y="27554"/>
                  </a:cubicBezTo>
                  <a:lnTo>
                    <a:pt x="3903" y="28033"/>
                  </a:lnTo>
                  <a:cubicBezTo>
                    <a:pt x="3721" y="18812"/>
                    <a:pt x="7738" y="16415"/>
                    <a:pt x="7738" y="16415"/>
                  </a:cubicBezTo>
                  <a:cubicBezTo>
                    <a:pt x="7738" y="16415"/>
                    <a:pt x="8834" y="17579"/>
                    <a:pt x="12600" y="18173"/>
                  </a:cubicBezTo>
                  <a:cubicBezTo>
                    <a:pt x="12899" y="18221"/>
                    <a:pt x="13195" y="18243"/>
                    <a:pt x="13488" y="18243"/>
                  </a:cubicBezTo>
                  <a:cubicBezTo>
                    <a:pt x="16824" y="18243"/>
                    <a:pt x="19836" y="15376"/>
                    <a:pt x="23214" y="14977"/>
                  </a:cubicBezTo>
                  <a:cubicBezTo>
                    <a:pt x="23635" y="14927"/>
                    <a:pt x="24065" y="14899"/>
                    <a:pt x="24496" y="14899"/>
                  </a:cubicBezTo>
                  <a:cubicBezTo>
                    <a:pt x="26798" y="14899"/>
                    <a:pt x="29108" y="15690"/>
                    <a:pt x="29993" y="18036"/>
                  </a:cubicBezTo>
                  <a:cubicBezTo>
                    <a:pt x="30929" y="20433"/>
                    <a:pt x="30974" y="22327"/>
                    <a:pt x="33348" y="23948"/>
                  </a:cubicBezTo>
                  <a:cubicBezTo>
                    <a:pt x="33348" y="23948"/>
                    <a:pt x="32093" y="28627"/>
                    <a:pt x="33531" y="29449"/>
                  </a:cubicBezTo>
                  <a:cubicBezTo>
                    <a:pt x="33625" y="29501"/>
                    <a:pt x="33721" y="29526"/>
                    <a:pt x="33820" y="29526"/>
                  </a:cubicBezTo>
                  <a:cubicBezTo>
                    <a:pt x="35253" y="29526"/>
                    <a:pt x="37091" y="24290"/>
                    <a:pt x="37091" y="24290"/>
                  </a:cubicBezTo>
                  <a:cubicBezTo>
                    <a:pt x="37091" y="24290"/>
                    <a:pt x="40744" y="22829"/>
                    <a:pt x="41816" y="19337"/>
                  </a:cubicBezTo>
                  <a:lnTo>
                    <a:pt x="41816" y="19337"/>
                  </a:lnTo>
                  <a:cubicBezTo>
                    <a:pt x="40454" y="20160"/>
                    <a:pt x="38455" y="20759"/>
                    <a:pt x="36793" y="20759"/>
                  </a:cubicBezTo>
                  <a:cubicBezTo>
                    <a:pt x="35641" y="20759"/>
                    <a:pt x="34651" y="20471"/>
                    <a:pt x="34147" y="19771"/>
                  </a:cubicBezTo>
                  <a:cubicBezTo>
                    <a:pt x="32618" y="17648"/>
                    <a:pt x="35859" y="15936"/>
                    <a:pt x="35859" y="15936"/>
                  </a:cubicBezTo>
                  <a:cubicBezTo>
                    <a:pt x="35859" y="15936"/>
                    <a:pt x="31659" y="15388"/>
                    <a:pt x="30655" y="14772"/>
                  </a:cubicBezTo>
                  <a:cubicBezTo>
                    <a:pt x="29650" y="14178"/>
                    <a:pt x="32024" y="13060"/>
                    <a:pt x="34284" y="12741"/>
                  </a:cubicBezTo>
                  <a:cubicBezTo>
                    <a:pt x="34377" y="12728"/>
                    <a:pt x="34478" y="12722"/>
                    <a:pt x="34586" y="12722"/>
                  </a:cubicBezTo>
                  <a:cubicBezTo>
                    <a:pt x="36258" y="12722"/>
                    <a:pt x="39651" y="14152"/>
                    <a:pt x="41816" y="15160"/>
                  </a:cubicBezTo>
                  <a:cubicBezTo>
                    <a:pt x="41793" y="15046"/>
                    <a:pt x="41771" y="14955"/>
                    <a:pt x="41725" y="14840"/>
                  </a:cubicBezTo>
                  <a:cubicBezTo>
                    <a:pt x="40766" y="11599"/>
                    <a:pt x="35905" y="11325"/>
                    <a:pt x="35905" y="11325"/>
                  </a:cubicBezTo>
                  <a:cubicBezTo>
                    <a:pt x="35905" y="11325"/>
                    <a:pt x="38507" y="8563"/>
                    <a:pt x="36270" y="6920"/>
                  </a:cubicBezTo>
                  <a:cubicBezTo>
                    <a:pt x="35215" y="6148"/>
                    <a:pt x="33735" y="5946"/>
                    <a:pt x="32474" y="5946"/>
                  </a:cubicBezTo>
                  <a:cubicBezTo>
                    <a:pt x="31090" y="5946"/>
                    <a:pt x="29970" y="6190"/>
                    <a:pt x="29970" y="6190"/>
                  </a:cubicBezTo>
                  <a:cubicBezTo>
                    <a:pt x="29970" y="6190"/>
                    <a:pt x="32983" y="849"/>
                    <a:pt x="26934" y="72"/>
                  </a:cubicBezTo>
                  <a:cubicBezTo>
                    <a:pt x="26579" y="24"/>
                    <a:pt x="26231" y="1"/>
                    <a:pt x="25890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5"/>
            <p:cNvSpPr/>
            <p:nvPr/>
          </p:nvSpPr>
          <p:spPr>
            <a:xfrm>
              <a:off x="5683700" y="2171525"/>
              <a:ext cx="88000" cy="159000"/>
            </a:xfrm>
            <a:custGeom>
              <a:avLst/>
              <a:gdLst/>
              <a:ahLst/>
              <a:cxnLst/>
              <a:rect l="l" t="t" r="r" b="b"/>
              <a:pathLst>
                <a:path w="3520" h="6360" extrusionOk="0">
                  <a:moveTo>
                    <a:pt x="429" y="0"/>
                  </a:moveTo>
                  <a:cubicBezTo>
                    <a:pt x="293" y="0"/>
                    <a:pt x="151" y="5"/>
                    <a:pt x="1" y="14"/>
                  </a:cubicBezTo>
                  <a:cubicBezTo>
                    <a:pt x="2489" y="288"/>
                    <a:pt x="69" y="6360"/>
                    <a:pt x="69" y="6360"/>
                  </a:cubicBezTo>
                  <a:cubicBezTo>
                    <a:pt x="69" y="6360"/>
                    <a:pt x="1324" y="4853"/>
                    <a:pt x="2854" y="3096"/>
                  </a:cubicBezTo>
                  <a:cubicBezTo>
                    <a:pt x="3051" y="2396"/>
                    <a:pt x="3520" y="0"/>
                    <a:pt x="429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5"/>
            <p:cNvSpPr/>
            <p:nvPr/>
          </p:nvSpPr>
          <p:spPr>
            <a:xfrm>
              <a:off x="5513650" y="2459525"/>
              <a:ext cx="524450" cy="124800"/>
            </a:xfrm>
            <a:custGeom>
              <a:avLst/>
              <a:gdLst/>
              <a:ahLst/>
              <a:cxnLst/>
              <a:rect l="l" t="t" r="r" b="b"/>
              <a:pathLst>
                <a:path w="20978" h="4992" extrusionOk="0">
                  <a:moveTo>
                    <a:pt x="19389" y="1"/>
                  </a:moveTo>
                  <a:cubicBezTo>
                    <a:pt x="19298" y="1"/>
                    <a:pt x="19204" y="6"/>
                    <a:pt x="19105" y="21"/>
                  </a:cubicBezTo>
                  <a:cubicBezTo>
                    <a:pt x="17941" y="44"/>
                    <a:pt x="16503" y="637"/>
                    <a:pt x="15157" y="1322"/>
                  </a:cubicBezTo>
                  <a:cubicBezTo>
                    <a:pt x="14495" y="1687"/>
                    <a:pt x="13833" y="2030"/>
                    <a:pt x="13194" y="2349"/>
                  </a:cubicBezTo>
                  <a:cubicBezTo>
                    <a:pt x="12897" y="2509"/>
                    <a:pt x="12577" y="2646"/>
                    <a:pt x="12281" y="2760"/>
                  </a:cubicBezTo>
                  <a:cubicBezTo>
                    <a:pt x="11984" y="2897"/>
                    <a:pt x="11710" y="3034"/>
                    <a:pt x="11459" y="3148"/>
                  </a:cubicBezTo>
                  <a:cubicBezTo>
                    <a:pt x="10957" y="3377"/>
                    <a:pt x="10523" y="3559"/>
                    <a:pt x="10204" y="3673"/>
                  </a:cubicBezTo>
                  <a:cubicBezTo>
                    <a:pt x="9907" y="3787"/>
                    <a:pt x="9747" y="3856"/>
                    <a:pt x="9747" y="3856"/>
                  </a:cubicBezTo>
                  <a:cubicBezTo>
                    <a:pt x="9747" y="3856"/>
                    <a:pt x="9564" y="3924"/>
                    <a:pt x="9268" y="4016"/>
                  </a:cubicBezTo>
                  <a:cubicBezTo>
                    <a:pt x="8948" y="4130"/>
                    <a:pt x="8515" y="4267"/>
                    <a:pt x="7990" y="4381"/>
                  </a:cubicBezTo>
                  <a:cubicBezTo>
                    <a:pt x="7559" y="4471"/>
                    <a:pt x="7072" y="4532"/>
                    <a:pt x="6561" y="4532"/>
                  </a:cubicBezTo>
                  <a:cubicBezTo>
                    <a:pt x="6423" y="4532"/>
                    <a:pt x="6282" y="4528"/>
                    <a:pt x="6141" y="4518"/>
                  </a:cubicBezTo>
                  <a:cubicBezTo>
                    <a:pt x="5456" y="4495"/>
                    <a:pt x="4726" y="4335"/>
                    <a:pt x="4041" y="4107"/>
                  </a:cubicBezTo>
                  <a:cubicBezTo>
                    <a:pt x="2648" y="3628"/>
                    <a:pt x="1370" y="2783"/>
                    <a:pt x="731" y="1870"/>
                  </a:cubicBezTo>
                  <a:cubicBezTo>
                    <a:pt x="412" y="1436"/>
                    <a:pt x="229" y="1003"/>
                    <a:pt x="160" y="683"/>
                  </a:cubicBezTo>
                  <a:cubicBezTo>
                    <a:pt x="69" y="386"/>
                    <a:pt x="46" y="204"/>
                    <a:pt x="24" y="204"/>
                  </a:cubicBezTo>
                  <a:cubicBezTo>
                    <a:pt x="1" y="204"/>
                    <a:pt x="1" y="386"/>
                    <a:pt x="46" y="706"/>
                  </a:cubicBezTo>
                  <a:cubicBezTo>
                    <a:pt x="92" y="1048"/>
                    <a:pt x="252" y="1505"/>
                    <a:pt x="571" y="2007"/>
                  </a:cubicBezTo>
                  <a:cubicBezTo>
                    <a:pt x="1188" y="2988"/>
                    <a:pt x="2466" y="3924"/>
                    <a:pt x="3904" y="4449"/>
                  </a:cubicBezTo>
                  <a:cubicBezTo>
                    <a:pt x="4611" y="4746"/>
                    <a:pt x="5387" y="4906"/>
                    <a:pt x="6095" y="4974"/>
                  </a:cubicBezTo>
                  <a:cubicBezTo>
                    <a:pt x="6284" y="4986"/>
                    <a:pt x="6469" y="4992"/>
                    <a:pt x="6651" y="4992"/>
                  </a:cubicBezTo>
                  <a:cubicBezTo>
                    <a:pt x="7172" y="4992"/>
                    <a:pt x="7658" y="4945"/>
                    <a:pt x="8081" y="4860"/>
                  </a:cubicBezTo>
                  <a:cubicBezTo>
                    <a:pt x="8651" y="4769"/>
                    <a:pt x="9108" y="4632"/>
                    <a:pt x="9428" y="4518"/>
                  </a:cubicBezTo>
                  <a:cubicBezTo>
                    <a:pt x="9747" y="4426"/>
                    <a:pt x="9930" y="4358"/>
                    <a:pt x="9930" y="4358"/>
                  </a:cubicBezTo>
                  <a:cubicBezTo>
                    <a:pt x="9930" y="4358"/>
                    <a:pt x="10112" y="4290"/>
                    <a:pt x="10409" y="4153"/>
                  </a:cubicBezTo>
                  <a:cubicBezTo>
                    <a:pt x="10729" y="4038"/>
                    <a:pt x="11162" y="3833"/>
                    <a:pt x="11664" y="3605"/>
                  </a:cubicBezTo>
                  <a:cubicBezTo>
                    <a:pt x="11915" y="3468"/>
                    <a:pt x="12189" y="3331"/>
                    <a:pt x="12486" y="3194"/>
                  </a:cubicBezTo>
                  <a:cubicBezTo>
                    <a:pt x="12783" y="3057"/>
                    <a:pt x="13102" y="2920"/>
                    <a:pt x="13399" y="2737"/>
                  </a:cubicBezTo>
                  <a:cubicBezTo>
                    <a:pt x="14038" y="2418"/>
                    <a:pt x="14677" y="2030"/>
                    <a:pt x="15339" y="1665"/>
                  </a:cubicBezTo>
                  <a:cubicBezTo>
                    <a:pt x="16640" y="957"/>
                    <a:pt x="18010" y="318"/>
                    <a:pt x="19128" y="227"/>
                  </a:cubicBezTo>
                  <a:cubicBezTo>
                    <a:pt x="19333" y="197"/>
                    <a:pt x="19523" y="186"/>
                    <a:pt x="19698" y="186"/>
                  </a:cubicBezTo>
                  <a:cubicBezTo>
                    <a:pt x="20399" y="186"/>
                    <a:pt x="20853" y="372"/>
                    <a:pt x="20956" y="372"/>
                  </a:cubicBezTo>
                  <a:cubicBezTo>
                    <a:pt x="20968" y="372"/>
                    <a:pt x="20975" y="370"/>
                    <a:pt x="20977" y="364"/>
                  </a:cubicBezTo>
                  <a:cubicBezTo>
                    <a:pt x="20977" y="341"/>
                    <a:pt x="20795" y="272"/>
                    <a:pt x="20498" y="158"/>
                  </a:cubicBezTo>
                  <a:cubicBezTo>
                    <a:pt x="20338" y="113"/>
                    <a:pt x="20133" y="67"/>
                    <a:pt x="19904" y="21"/>
                  </a:cubicBezTo>
                  <a:cubicBezTo>
                    <a:pt x="19737" y="21"/>
                    <a:pt x="19570" y="1"/>
                    <a:pt x="19389" y="1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5"/>
            <p:cNvSpPr/>
            <p:nvPr/>
          </p:nvSpPr>
          <p:spPr>
            <a:xfrm>
              <a:off x="5899400" y="2489000"/>
              <a:ext cx="295050" cy="40250"/>
            </a:xfrm>
            <a:custGeom>
              <a:avLst/>
              <a:gdLst/>
              <a:ahLst/>
              <a:cxnLst/>
              <a:rect l="l" t="t" r="r" b="b"/>
              <a:pathLst>
                <a:path w="11802" h="1610" extrusionOk="0">
                  <a:moveTo>
                    <a:pt x="2414" y="1"/>
                  </a:moveTo>
                  <a:cubicBezTo>
                    <a:pt x="2226" y="1"/>
                    <a:pt x="2043" y="6"/>
                    <a:pt x="1872" y="29"/>
                  </a:cubicBezTo>
                  <a:cubicBezTo>
                    <a:pt x="1507" y="98"/>
                    <a:pt x="1188" y="98"/>
                    <a:pt x="914" y="189"/>
                  </a:cubicBezTo>
                  <a:cubicBezTo>
                    <a:pt x="366" y="326"/>
                    <a:pt x="1" y="440"/>
                    <a:pt x="1" y="486"/>
                  </a:cubicBezTo>
                  <a:cubicBezTo>
                    <a:pt x="6" y="491"/>
                    <a:pt x="30" y="494"/>
                    <a:pt x="72" y="494"/>
                  </a:cubicBezTo>
                  <a:cubicBezTo>
                    <a:pt x="206" y="494"/>
                    <a:pt x="518" y="464"/>
                    <a:pt x="936" y="394"/>
                  </a:cubicBezTo>
                  <a:cubicBezTo>
                    <a:pt x="1073" y="360"/>
                    <a:pt x="1227" y="354"/>
                    <a:pt x="1390" y="354"/>
                  </a:cubicBezTo>
                  <a:cubicBezTo>
                    <a:pt x="1471" y="354"/>
                    <a:pt x="1555" y="356"/>
                    <a:pt x="1639" y="356"/>
                  </a:cubicBezTo>
                  <a:cubicBezTo>
                    <a:pt x="1724" y="356"/>
                    <a:pt x="1809" y="354"/>
                    <a:pt x="1895" y="349"/>
                  </a:cubicBezTo>
                  <a:cubicBezTo>
                    <a:pt x="1995" y="335"/>
                    <a:pt x="2098" y="330"/>
                    <a:pt x="2201" y="330"/>
                  </a:cubicBezTo>
                  <a:cubicBezTo>
                    <a:pt x="2449" y="330"/>
                    <a:pt x="2703" y="362"/>
                    <a:pt x="2945" y="394"/>
                  </a:cubicBezTo>
                  <a:cubicBezTo>
                    <a:pt x="3310" y="394"/>
                    <a:pt x="3675" y="508"/>
                    <a:pt x="4018" y="577"/>
                  </a:cubicBezTo>
                  <a:cubicBezTo>
                    <a:pt x="4337" y="645"/>
                    <a:pt x="4657" y="737"/>
                    <a:pt x="4908" y="828"/>
                  </a:cubicBezTo>
                  <a:cubicBezTo>
                    <a:pt x="5182" y="896"/>
                    <a:pt x="5387" y="965"/>
                    <a:pt x="5547" y="1033"/>
                  </a:cubicBezTo>
                  <a:cubicBezTo>
                    <a:pt x="5707" y="1079"/>
                    <a:pt x="5798" y="1125"/>
                    <a:pt x="5798" y="1125"/>
                  </a:cubicBezTo>
                  <a:cubicBezTo>
                    <a:pt x="5798" y="1125"/>
                    <a:pt x="5890" y="1148"/>
                    <a:pt x="6026" y="1193"/>
                  </a:cubicBezTo>
                  <a:cubicBezTo>
                    <a:pt x="6186" y="1239"/>
                    <a:pt x="6414" y="1307"/>
                    <a:pt x="6688" y="1399"/>
                  </a:cubicBezTo>
                  <a:cubicBezTo>
                    <a:pt x="6962" y="1467"/>
                    <a:pt x="7328" y="1513"/>
                    <a:pt x="7670" y="1581"/>
                  </a:cubicBezTo>
                  <a:cubicBezTo>
                    <a:pt x="7852" y="1604"/>
                    <a:pt x="8041" y="1610"/>
                    <a:pt x="8232" y="1610"/>
                  </a:cubicBezTo>
                  <a:cubicBezTo>
                    <a:pt x="8423" y="1610"/>
                    <a:pt x="8617" y="1604"/>
                    <a:pt x="8811" y="1604"/>
                  </a:cubicBezTo>
                  <a:cubicBezTo>
                    <a:pt x="9564" y="1558"/>
                    <a:pt x="10295" y="1490"/>
                    <a:pt x="10865" y="1421"/>
                  </a:cubicBezTo>
                  <a:cubicBezTo>
                    <a:pt x="11413" y="1353"/>
                    <a:pt x="11801" y="1307"/>
                    <a:pt x="11801" y="1262"/>
                  </a:cubicBezTo>
                  <a:cubicBezTo>
                    <a:pt x="11801" y="1239"/>
                    <a:pt x="11413" y="1216"/>
                    <a:pt x="10843" y="1193"/>
                  </a:cubicBezTo>
                  <a:cubicBezTo>
                    <a:pt x="10295" y="1216"/>
                    <a:pt x="9542" y="1239"/>
                    <a:pt x="8788" y="1239"/>
                  </a:cubicBezTo>
                  <a:cubicBezTo>
                    <a:pt x="8423" y="1193"/>
                    <a:pt x="8058" y="1193"/>
                    <a:pt x="7738" y="1148"/>
                  </a:cubicBezTo>
                  <a:cubicBezTo>
                    <a:pt x="7396" y="1056"/>
                    <a:pt x="7099" y="1011"/>
                    <a:pt x="6825" y="919"/>
                  </a:cubicBezTo>
                  <a:cubicBezTo>
                    <a:pt x="6574" y="828"/>
                    <a:pt x="6346" y="760"/>
                    <a:pt x="6209" y="691"/>
                  </a:cubicBezTo>
                  <a:cubicBezTo>
                    <a:pt x="6049" y="645"/>
                    <a:pt x="5958" y="600"/>
                    <a:pt x="5958" y="600"/>
                  </a:cubicBezTo>
                  <a:cubicBezTo>
                    <a:pt x="5958" y="600"/>
                    <a:pt x="5867" y="577"/>
                    <a:pt x="5707" y="531"/>
                  </a:cubicBezTo>
                  <a:cubicBezTo>
                    <a:pt x="5547" y="486"/>
                    <a:pt x="5342" y="417"/>
                    <a:pt x="5045" y="349"/>
                  </a:cubicBezTo>
                  <a:cubicBezTo>
                    <a:pt x="4771" y="280"/>
                    <a:pt x="4452" y="189"/>
                    <a:pt x="4086" y="143"/>
                  </a:cubicBezTo>
                  <a:cubicBezTo>
                    <a:pt x="3744" y="98"/>
                    <a:pt x="3379" y="6"/>
                    <a:pt x="2991" y="6"/>
                  </a:cubicBezTo>
                  <a:cubicBezTo>
                    <a:pt x="2797" y="6"/>
                    <a:pt x="2603" y="1"/>
                    <a:pt x="2414" y="1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5"/>
            <p:cNvSpPr/>
            <p:nvPr/>
          </p:nvSpPr>
          <p:spPr>
            <a:xfrm>
              <a:off x="6071725" y="2525050"/>
              <a:ext cx="171225" cy="192675"/>
            </a:xfrm>
            <a:custGeom>
              <a:avLst/>
              <a:gdLst/>
              <a:ahLst/>
              <a:cxnLst/>
              <a:rect l="l" t="t" r="r" b="b"/>
              <a:pathLst>
                <a:path w="6849" h="7707" extrusionOk="0">
                  <a:moveTo>
                    <a:pt x="51" y="1"/>
                  </a:moveTo>
                  <a:cubicBezTo>
                    <a:pt x="49" y="1"/>
                    <a:pt x="47" y="1"/>
                    <a:pt x="46" y="2"/>
                  </a:cubicBezTo>
                  <a:cubicBezTo>
                    <a:pt x="1" y="48"/>
                    <a:pt x="206" y="322"/>
                    <a:pt x="435" y="778"/>
                  </a:cubicBezTo>
                  <a:cubicBezTo>
                    <a:pt x="663" y="1235"/>
                    <a:pt x="937" y="1874"/>
                    <a:pt x="1165" y="2513"/>
                  </a:cubicBezTo>
                  <a:cubicBezTo>
                    <a:pt x="1416" y="3175"/>
                    <a:pt x="1644" y="3814"/>
                    <a:pt x="1850" y="4316"/>
                  </a:cubicBezTo>
                  <a:cubicBezTo>
                    <a:pt x="2032" y="4796"/>
                    <a:pt x="2192" y="5115"/>
                    <a:pt x="2192" y="5115"/>
                  </a:cubicBezTo>
                  <a:cubicBezTo>
                    <a:pt x="2192" y="5115"/>
                    <a:pt x="2352" y="5435"/>
                    <a:pt x="2649" y="5891"/>
                  </a:cubicBezTo>
                  <a:cubicBezTo>
                    <a:pt x="2945" y="6325"/>
                    <a:pt x="3425" y="6918"/>
                    <a:pt x="4064" y="7284"/>
                  </a:cubicBezTo>
                  <a:cubicBezTo>
                    <a:pt x="4592" y="7604"/>
                    <a:pt x="5214" y="7707"/>
                    <a:pt x="5711" y="7707"/>
                  </a:cubicBezTo>
                  <a:cubicBezTo>
                    <a:pt x="5815" y="7707"/>
                    <a:pt x="5913" y="7702"/>
                    <a:pt x="6004" y="7694"/>
                  </a:cubicBezTo>
                  <a:cubicBezTo>
                    <a:pt x="6529" y="7626"/>
                    <a:pt x="6848" y="7512"/>
                    <a:pt x="6848" y="7466"/>
                  </a:cubicBezTo>
                  <a:cubicBezTo>
                    <a:pt x="6848" y="7455"/>
                    <a:pt x="6827" y="7450"/>
                    <a:pt x="6787" y="7450"/>
                  </a:cubicBezTo>
                  <a:cubicBezTo>
                    <a:pt x="6666" y="7450"/>
                    <a:pt x="6375" y="7489"/>
                    <a:pt x="5981" y="7489"/>
                  </a:cubicBezTo>
                  <a:cubicBezTo>
                    <a:pt x="5479" y="7466"/>
                    <a:pt x="4794" y="7352"/>
                    <a:pt x="4269" y="6964"/>
                  </a:cubicBezTo>
                  <a:cubicBezTo>
                    <a:pt x="3721" y="6599"/>
                    <a:pt x="3333" y="6051"/>
                    <a:pt x="3059" y="5617"/>
                  </a:cubicBezTo>
                  <a:cubicBezTo>
                    <a:pt x="2808" y="5184"/>
                    <a:pt x="2671" y="4887"/>
                    <a:pt x="2671" y="4887"/>
                  </a:cubicBezTo>
                  <a:cubicBezTo>
                    <a:pt x="2671" y="4887"/>
                    <a:pt x="2512" y="4590"/>
                    <a:pt x="2306" y="4111"/>
                  </a:cubicBezTo>
                  <a:cubicBezTo>
                    <a:pt x="2078" y="3654"/>
                    <a:pt x="1804" y="3015"/>
                    <a:pt x="1530" y="2376"/>
                  </a:cubicBezTo>
                  <a:cubicBezTo>
                    <a:pt x="1233" y="1737"/>
                    <a:pt x="914" y="1121"/>
                    <a:pt x="617" y="687"/>
                  </a:cubicBezTo>
                  <a:cubicBezTo>
                    <a:pt x="333" y="250"/>
                    <a:pt x="90" y="1"/>
                    <a:pt x="51" y="1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5"/>
            <p:cNvSpPr/>
            <p:nvPr/>
          </p:nvSpPr>
          <p:spPr>
            <a:xfrm>
              <a:off x="6164750" y="2716250"/>
              <a:ext cx="115850" cy="145550"/>
            </a:xfrm>
            <a:custGeom>
              <a:avLst/>
              <a:gdLst/>
              <a:ahLst/>
              <a:cxnLst/>
              <a:rect l="l" t="t" r="r" b="b"/>
              <a:pathLst>
                <a:path w="4634" h="5822" extrusionOk="0">
                  <a:moveTo>
                    <a:pt x="868" y="1"/>
                  </a:moveTo>
                  <a:cubicBezTo>
                    <a:pt x="822" y="1"/>
                    <a:pt x="731" y="366"/>
                    <a:pt x="594" y="937"/>
                  </a:cubicBezTo>
                  <a:cubicBezTo>
                    <a:pt x="457" y="1484"/>
                    <a:pt x="274" y="2238"/>
                    <a:pt x="160" y="3037"/>
                  </a:cubicBezTo>
                  <a:cubicBezTo>
                    <a:pt x="69" y="3813"/>
                    <a:pt x="0" y="4611"/>
                    <a:pt x="320" y="5251"/>
                  </a:cubicBezTo>
                  <a:cubicBezTo>
                    <a:pt x="411" y="5410"/>
                    <a:pt x="525" y="5547"/>
                    <a:pt x="662" y="5639"/>
                  </a:cubicBezTo>
                  <a:cubicBezTo>
                    <a:pt x="731" y="5684"/>
                    <a:pt x="799" y="5707"/>
                    <a:pt x="845" y="5753"/>
                  </a:cubicBezTo>
                  <a:cubicBezTo>
                    <a:pt x="913" y="5776"/>
                    <a:pt x="982" y="5776"/>
                    <a:pt x="1027" y="5798"/>
                  </a:cubicBezTo>
                  <a:cubicBezTo>
                    <a:pt x="1142" y="5821"/>
                    <a:pt x="1233" y="5821"/>
                    <a:pt x="1301" y="5821"/>
                  </a:cubicBezTo>
                  <a:cubicBezTo>
                    <a:pt x="1370" y="5821"/>
                    <a:pt x="1393" y="5798"/>
                    <a:pt x="1393" y="5798"/>
                  </a:cubicBezTo>
                  <a:cubicBezTo>
                    <a:pt x="1393" y="5798"/>
                    <a:pt x="1530" y="5776"/>
                    <a:pt x="1712" y="5707"/>
                  </a:cubicBezTo>
                  <a:cubicBezTo>
                    <a:pt x="1895" y="5593"/>
                    <a:pt x="2123" y="5433"/>
                    <a:pt x="2329" y="5205"/>
                  </a:cubicBezTo>
                  <a:cubicBezTo>
                    <a:pt x="2762" y="4748"/>
                    <a:pt x="3150" y="4041"/>
                    <a:pt x="3470" y="3333"/>
                  </a:cubicBezTo>
                  <a:cubicBezTo>
                    <a:pt x="3812" y="2626"/>
                    <a:pt x="4086" y="1895"/>
                    <a:pt x="4292" y="1370"/>
                  </a:cubicBezTo>
                  <a:cubicBezTo>
                    <a:pt x="4497" y="822"/>
                    <a:pt x="4634" y="457"/>
                    <a:pt x="4611" y="434"/>
                  </a:cubicBezTo>
                  <a:cubicBezTo>
                    <a:pt x="4610" y="434"/>
                    <a:pt x="4608" y="433"/>
                    <a:pt x="4606" y="433"/>
                  </a:cubicBezTo>
                  <a:cubicBezTo>
                    <a:pt x="4552" y="433"/>
                    <a:pt x="4352" y="771"/>
                    <a:pt x="4109" y="1279"/>
                  </a:cubicBezTo>
                  <a:cubicBezTo>
                    <a:pt x="3835" y="1804"/>
                    <a:pt x="3515" y="2489"/>
                    <a:pt x="3150" y="3173"/>
                  </a:cubicBezTo>
                  <a:cubicBezTo>
                    <a:pt x="2762" y="3835"/>
                    <a:pt x="2351" y="4475"/>
                    <a:pt x="1963" y="4863"/>
                  </a:cubicBezTo>
                  <a:cubicBezTo>
                    <a:pt x="1781" y="5045"/>
                    <a:pt x="1598" y="5159"/>
                    <a:pt x="1484" y="5228"/>
                  </a:cubicBezTo>
                  <a:cubicBezTo>
                    <a:pt x="1370" y="5273"/>
                    <a:pt x="1301" y="5273"/>
                    <a:pt x="1301" y="5273"/>
                  </a:cubicBezTo>
                  <a:cubicBezTo>
                    <a:pt x="1301" y="5273"/>
                    <a:pt x="1271" y="5284"/>
                    <a:pt x="1217" y="5284"/>
                  </a:cubicBezTo>
                  <a:cubicBezTo>
                    <a:pt x="1190" y="5284"/>
                    <a:pt x="1157" y="5281"/>
                    <a:pt x="1119" y="5273"/>
                  </a:cubicBezTo>
                  <a:cubicBezTo>
                    <a:pt x="1027" y="5251"/>
                    <a:pt x="868" y="5205"/>
                    <a:pt x="754" y="4999"/>
                  </a:cubicBezTo>
                  <a:cubicBezTo>
                    <a:pt x="503" y="4611"/>
                    <a:pt x="480" y="3813"/>
                    <a:pt x="548" y="3059"/>
                  </a:cubicBezTo>
                  <a:cubicBezTo>
                    <a:pt x="594" y="2306"/>
                    <a:pt x="708" y="1553"/>
                    <a:pt x="799" y="959"/>
                  </a:cubicBezTo>
                  <a:cubicBezTo>
                    <a:pt x="891" y="389"/>
                    <a:pt x="891" y="1"/>
                    <a:pt x="868" y="1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5"/>
            <p:cNvSpPr/>
            <p:nvPr/>
          </p:nvSpPr>
          <p:spPr>
            <a:xfrm>
              <a:off x="5407525" y="2531950"/>
              <a:ext cx="67350" cy="116075"/>
            </a:xfrm>
            <a:custGeom>
              <a:avLst/>
              <a:gdLst/>
              <a:ahLst/>
              <a:cxnLst/>
              <a:rect l="l" t="t" r="r" b="b"/>
              <a:pathLst>
                <a:path w="2694" h="4643" extrusionOk="0">
                  <a:moveTo>
                    <a:pt x="69" y="0"/>
                  </a:moveTo>
                  <a:cubicBezTo>
                    <a:pt x="0" y="23"/>
                    <a:pt x="46" y="708"/>
                    <a:pt x="206" y="1393"/>
                  </a:cubicBezTo>
                  <a:cubicBezTo>
                    <a:pt x="365" y="2077"/>
                    <a:pt x="639" y="2739"/>
                    <a:pt x="639" y="2739"/>
                  </a:cubicBezTo>
                  <a:cubicBezTo>
                    <a:pt x="639" y="2739"/>
                    <a:pt x="753" y="2876"/>
                    <a:pt x="890" y="3104"/>
                  </a:cubicBezTo>
                  <a:cubicBezTo>
                    <a:pt x="1004" y="3333"/>
                    <a:pt x="1256" y="3607"/>
                    <a:pt x="1484" y="3880"/>
                  </a:cubicBezTo>
                  <a:cubicBezTo>
                    <a:pt x="1941" y="4337"/>
                    <a:pt x="2511" y="4643"/>
                    <a:pt x="2644" y="4643"/>
                  </a:cubicBezTo>
                  <a:cubicBezTo>
                    <a:pt x="2658" y="4643"/>
                    <a:pt x="2667" y="4640"/>
                    <a:pt x="2671" y="4634"/>
                  </a:cubicBezTo>
                  <a:cubicBezTo>
                    <a:pt x="2694" y="4565"/>
                    <a:pt x="2169" y="4154"/>
                    <a:pt x="1781" y="3629"/>
                  </a:cubicBezTo>
                  <a:cubicBezTo>
                    <a:pt x="1598" y="3356"/>
                    <a:pt x="1415" y="3082"/>
                    <a:pt x="1324" y="2853"/>
                  </a:cubicBezTo>
                  <a:cubicBezTo>
                    <a:pt x="1210" y="2648"/>
                    <a:pt x="1119" y="2488"/>
                    <a:pt x="1119" y="2488"/>
                  </a:cubicBezTo>
                  <a:cubicBezTo>
                    <a:pt x="1119" y="2488"/>
                    <a:pt x="1050" y="2351"/>
                    <a:pt x="936" y="2123"/>
                  </a:cubicBezTo>
                  <a:cubicBezTo>
                    <a:pt x="822" y="1895"/>
                    <a:pt x="708" y="1598"/>
                    <a:pt x="571" y="1278"/>
                  </a:cubicBezTo>
                  <a:cubicBezTo>
                    <a:pt x="320" y="662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5"/>
            <p:cNvSpPr/>
            <p:nvPr/>
          </p:nvSpPr>
          <p:spPr>
            <a:xfrm>
              <a:off x="5783575" y="2210150"/>
              <a:ext cx="73625" cy="64875"/>
            </a:xfrm>
            <a:custGeom>
              <a:avLst/>
              <a:gdLst/>
              <a:ahLst/>
              <a:cxnLst/>
              <a:rect l="l" t="t" r="r" b="b"/>
              <a:pathLst>
                <a:path w="2945" h="2595" extrusionOk="0">
                  <a:moveTo>
                    <a:pt x="2656" y="0"/>
                  </a:moveTo>
                  <a:cubicBezTo>
                    <a:pt x="2494" y="0"/>
                    <a:pt x="2285" y="111"/>
                    <a:pt x="2100" y="295"/>
                  </a:cubicBezTo>
                  <a:cubicBezTo>
                    <a:pt x="1872" y="547"/>
                    <a:pt x="1780" y="820"/>
                    <a:pt x="1940" y="935"/>
                  </a:cubicBezTo>
                  <a:cubicBezTo>
                    <a:pt x="1977" y="965"/>
                    <a:pt x="2027" y="979"/>
                    <a:pt x="2084" y="979"/>
                  </a:cubicBezTo>
                  <a:cubicBezTo>
                    <a:pt x="2242" y="979"/>
                    <a:pt x="2458" y="873"/>
                    <a:pt x="2625" y="706"/>
                  </a:cubicBezTo>
                  <a:cubicBezTo>
                    <a:pt x="2876" y="455"/>
                    <a:pt x="2945" y="159"/>
                    <a:pt x="2808" y="44"/>
                  </a:cubicBezTo>
                  <a:cubicBezTo>
                    <a:pt x="2765" y="14"/>
                    <a:pt x="2714" y="0"/>
                    <a:pt x="2656" y="0"/>
                  </a:cubicBezTo>
                  <a:close/>
                  <a:moveTo>
                    <a:pt x="1216" y="1224"/>
                  </a:moveTo>
                  <a:cubicBezTo>
                    <a:pt x="992" y="1224"/>
                    <a:pt x="688" y="1365"/>
                    <a:pt x="434" y="1619"/>
                  </a:cubicBezTo>
                  <a:cubicBezTo>
                    <a:pt x="91" y="1985"/>
                    <a:pt x="0" y="2373"/>
                    <a:pt x="205" y="2532"/>
                  </a:cubicBezTo>
                  <a:cubicBezTo>
                    <a:pt x="260" y="2575"/>
                    <a:pt x="330" y="2595"/>
                    <a:pt x="411" y="2595"/>
                  </a:cubicBezTo>
                  <a:cubicBezTo>
                    <a:pt x="634" y="2595"/>
                    <a:pt x="935" y="2442"/>
                    <a:pt x="1187" y="2190"/>
                  </a:cubicBezTo>
                  <a:cubicBezTo>
                    <a:pt x="1529" y="1848"/>
                    <a:pt x="1621" y="1437"/>
                    <a:pt x="1415" y="1277"/>
                  </a:cubicBezTo>
                  <a:cubicBezTo>
                    <a:pt x="1362" y="1242"/>
                    <a:pt x="1294" y="1224"/>
                    <a:pt x="1216" y="122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5"/>
            <p:cNvSpPr/>
            <p:nvPr/>
          </p:nvSpPr>
          <p:spPr>
            <a:xfrm>
              <a:off x="5378975" y="2442325"/>
              <a:ext cx="39400" cy="87400"/>
            </a:xfrm>
            <a:custGeom>
              <a:avLst/>
              <a:gdLst/>
              <a:ahLst/>
              <a:cxnLst/>
              <a:rect l="l" t="t" r="r" b="b"/>
              <a:pathLst>
                <a:path w="1576" h="3496" extrusionOk="0">
                  <a:moveTo>
                    <a:pt x="1165" y="1"/>
                  </a:moveTo>
                  <a:cubicBezTo>
                    <a:pt x="919" y="1"/>
                    <a:pt x="637" y="358"/>
                    <a:pt x="549" y="823"/>
                  </a:cubicBezTo>
                  <a:cubicBezTo>
                    <a:pt x="435" y="1280"/>
                    <a:pt x="549" y="1691"/>
                    <a:pt x="800" y="1714"/>
                  </a:cubicBezTo>
                  <a:cubicBezTo>
                    <a:pt x="808" y="1714"/>
                    <a:pt x="816" y="1715"/>
                    <a:pt x="824" y="1715"/>
                  </a:cubicBezTo>
                  <a:cubicBezTo>
                    <a:pt x="1091" y="1715"/>
                    <a:pt x="1373" y="1358"/>
                    <a:pt x="1462" y="915"/>
                  </a:cubicBezTo>
                  <a:cubicBezTo>
                    <a:pt x="1576" y="435"/>
                    <a:pt x="1462" y="47"/>
                    <a:pt x="1188" y="2"/>
                  </a:cubicBezTo>
                  <a:cubicBezTo>
                    <a:pt x="1180" y="1"/>
                    <a:pt x="1173" y="1"/>
                    <a:pt x="1165" y="1"/>
                  </a:cubicBezTo>
                  <a:close/>
                  <a:moveTo>
                    <a:pt x="549" y="2261"/>
                  </a:moveTo>
                  <a:cubicBezTo>
                    <a:pt x="366" y="2261"/>
                    <a:pt x="138" y="2512"/>
                    <a:pt x="69" y="2855"/>
                  </a:cubicBezTo>
                  <a:cubicBezTo>
                    <a:pt x="1" y="3197"/>
                    <a:pt x="69" y="3471"/>
                    <a:pt x="252" y="3494"/>
                  </a:cubicBezTo>
                  <a:cubicBezTo>
                    <a:pt x="259" y="3495"/>
                    <a:pt x="266" y="3495"/>
                    <a:pt x="274" y="3495"/>
                  </a:cubicBezTo>
                  <a:cubicBezTo>
                    <a:pt x="452" y="3495"/>
                    <a:pt x="666" y="3230"/>
                    <a:pt x="731" y="2923"/>
                  </a:cubicBezTo>
                  <a:cubicBezTo>
                    <a:pt x="823" y="2581"/>
                    <a:pt x="731" y="2284"/>
                    <a:pt x="549" y="226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8" name="Google Shape;688;p15"/>
          <p:cNvGrpSpPr/>
          <p:nvPr/>
        </p:nvGrpSpPr>
        <p:grpSpPr>
          <a:xfrm>
            <a:off x="398514" y="1740232"/>
            <a:ext cx="1361596" cy="3323750"/>
            <a:chOff x="2307900" y="1132175"/>
            <a:chExt cx="1409374" cy="3440379"/>
          </a:xfrm>
        </p:grpSpPr>
        <p:sp>
          <p:nvSpPr>
            <p:cNvPr id="689" name="Google Shape;689;p15"/>
            <p:cNvSpPr/>
            <p:nvPr/>
          </p:nvSpPr>
          <p:spPr>
            <a:xfrm>
              <a:off x="2376849" y="4244605"/>
              <a:ext cx="1340425" cy="327949"/>
            </a:xfrm>
            <a:custGeom>
              <a:avLst/>
              <a:gdLst/>
              <a:ahLst/>
              <a:cxnLst/>
              <a:rect l="l" t="t" r="r" b="b"/>
              <a:pathLst>
                <a:path w="53617" h="17074" extrusionOk="0">
                  <a:moveTo>
                    <a:pt x="26820" y="0"/>
                  </a:moveTo>
                  <a:cubicBezTo>
                    <a:pt x="12006" y="0"/>
                    <a:pt x="0" y="3835"/>
                    <a:pt x="0" y="8537"/>
                  </a:cubicBezTo>
                  <a:cubicBezTo>
                    <a:pt x="0" y="13239"/>
                    <a:pt x="12006" y="17073"/>
                    <a:pt x="26820" y="17073"/>
                  </a:cubicBezTo>
                  <a:cubicBezTo>
                    <a:pt x="41611" y="17073"/>
                    <a:pt x="53617" y="13239"/>
                    <a:pt x="53617" y="8537"/>
                  </a:cubicBezTo>
                  <a:cubicBezTo>
                    <a:pt x="53617" y="3835"/>
                    <a:pt x="41611" y="0"/>
                    <a:pt x="2682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3188850" y="2441200"/>
              <a:ext cx="260800" cy="444550"/>
            </a:xfrm>
            <a:custGeom>
              <a:avLst/>
              <a:gdLst/>
              <a:ahLst/>
              <a:cxnLst/>
              <a:rect l="l" t="t" r="r" b="b"/>
              <a:pathLst>
                <a:path w="10432" h="17782" extrusionOk="0">
                  <a:moveTo>
                    <a:pt x="183" y="1"/>
                  </a:moveTo>
                  <a:lnTo>
                    <a:pt x="1" y="572"/>
                  </a:lnTo>
                  <a:lnTo>
                    <a:pt x="6711" y="17782"/>
                  </a:lnTo>
                  <a:lnTo>
                    <a:pt x="10432" y="15454"/>
                  </a:lnTo>
                  <a:cubicBezTo>
                    <a:pt x="10432" y="15454"/>
                    <a:pt x="6529" y="5502"/>
                    <a:pt x="4748" y="2900"/>
                  </a:cubicBezTo>
                  <a:cubicBezTo>
                    <a:pt x="2991" y="275"/>
                    <a:pt x="183" y="1"/>
                    <a:pt x="183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5"/>
            <p:cNvSpPr/>
            <p:nvPr/>
          </p:nvSpPr>
          <p:spPr>
            <a:xfrm>
              <a:off x="3188850" y="2441200"/>
              <a:ext cx="260800" cy="444550"/>
            </a:xfrm>
            <a:custGeom>
              <a:avLst/>
              <a:gdLst/>
              <a:ahLst/>
              <a:cxnLst/>
              <a:rect l="l" t="t" r="r" b="b"/>
              <a:pathLst>
                <a:path w="10432" h="17782" extrusionOk="0">
                  <a:moveTo>
                    <a:pt x="183" y="1"/>
                  </a:moveTo>
                  <a:lnTo>
                    <a:pt x="1" y="572"/>
                  </a:lnTo>
                  <a:lnTo>
                    <a:pt x="6711" y="17782"/>
                  </a:lnTo>
                  <a:lnTo>
                    <a:pt x="10432" y="15454"/>
                  </a:lnTo>
                  <a:cubicBezTo>
                    <a:pt x="10432" y="15454"/>
                    <a:pt x="6529" y="5502"/>
                    <a:pt x="4748" y="2900"/>
                  </a:cubicBezTo>
                  <a:cubicBezTo>
                    <a:pt x="2991" y="275"/>
                    <a:pt x="183" y="1"/>
                    <a:pt x="183" y="1"/>
                  </a:cubicBezTo>
                  <a:close/>
                </a:path>
              </a:pathLst>
            </a:custGeom>
            <a:solidFill>
              <a:srgbClr val="CFC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5"/>
            <p:cNvSpPr/>
            <p:nvPr/>
          </p:nvSpPr>
          <p:spPr>
            <a:xfrm>
              <a:off x="2307900" y="2346525"/>
              <a:ext cx="998525" cy="989875"/>
            </a:xfrm>
            <a:custGeom>
              <a:avLst/>
              <a:gdLst/>
              <a:ahLst/>
              <a:cxnLst/>
              <a:rect l="l" t="t" r="r" b="b"/>
              <a:pathLst>
                <a:path w="39941" h="39595" extrusionOk="0">
                  <a:moveTo>
                    <a:pt x="24607" y="1"/>
                  </a:moveTo>
                  <a:cubicBezTo>
                    <a:pt x="23871" y="1"/>
                    <a:pt x="23087" y="36"/>
                    <a:pt x="22251" y="113"/>
                  </a:cubicBezTo>
                  <a:cubicBezTo>
                    <a:pt x="12345" y="1049"/>
                    <a:pt x="9948" y="2510"/>
                    <a:pt x="8213" y="4153"/>
                  </a:cubicBezTo>
                  <a:cubicBezTo>
                    <a:pt x="6456" y="5797"/>
                    <a:pt x="4904" y="12210"/>
                    <a:pt x="3169" y="14242"/>
                  </a:cubicBezTo>
                  <a:cubicBezTo>
                    <a:pt x="1491" y="16160"/>
                    <a:pt x="0" y="18182"/>
                    <a:pt x="4260" y="18182"/>
                  </a:cubicBezTo>
                  <a:cubicBezTo>
                    <a:pt x="4461" y="18182"/>
                    <a:pt x="4676" y="18177"/>
                    <a:pt x="4904" y="18168"/>
                  </a:cubicBezTo>
                  <a:lnTo>
                    <a:pt x="4904" y="18168"/>
                  </a:lnTo>
                  <a:cubicBezTo>
                    <a:pt x="4904" y="18168"/>
                    <a:pt x="2462" y="32388"/>
                    <a:pt x="6798" y="35926"/>
                  </a:cubicBezTo>
                  <a:cubicBezTo>
                    <a:pt x="10017" y="38553"/>
                    <a:pt x="16044" y="39595"/>
                    <a:pt x="21862" y="39595"/>
                  </a:cubicBezTo>
                  <a:cubicBezTo>
                    <a:pt x="28173" y="39595"/>
                    <a:pt x="34237" y="38369"/>
                    <a:pt x="36197" y="36611"/>
                  </a:cubicBezTo>
                  <a:cubicBezTo>
                    <a:pt x="39941" y="33210"/>
                    <a:pt x="37110" y="7189"/>
                    <a:pt x="34805" y="4153"/>
                  </a:cubicBezTo>
                  <a:cubicBezTo>
                    <a:pt x="34805" y="4153"/>
                    <a:pt x="32585" y="1"/>
                    <a:pt x="24607" y="1"/>
                  </a:cubicBezTo>
                  <a:close/>
                </a:path>
              </a:pathLst>
            </a:custGeom>
            <a:solidFill>
              <a:srgbClr val="97C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5"/>
            <p:cNvSpPr/>
            <p:nvPr/>
          </p:nvSpPr>
          <p:spPr>
            <a:xfrm>
              <a:off x="2432775" y="2400400"/>
              <a:ext cx="873650" cy="936200"/>
            </a:xfrm>
            <a:custGeom>
              <a:avLst/>
              <a:gdLst/>
              <a:ahLst/>
              <a:cxnLst/>
              <a:rect l="l" t="t" r="r" b="b"/>
              <a:pathLst>
                <a:path w="34946" h="37448" extrusionOk="0">
                  <a:moveTo>
                    <a:pt x="21449" y="1"/>
                  </a:moveTo>
                  <a:cubicBezTo>
                    <a:pt x="18911" y="1"/>
                    <a:pt x="16266" y="203"/>
                    <a:pt x="14038" y="811"/>
                  </a:cubicBezTo>
                  <a:cubicBezTo>
                    <a:pt x="7350" y="2637"/>
                    <a:pt x="5045" y="3276"/>
                    <a:pt x="4314" y="8503"/>
                  </a:cubicBezTo>
                  <a:cubicBezTo>
                    <a:pt x="3652" y="13228"/>
                    <a:pt x="0" y="30005"/>
                    <a:pt x="2922" y="34250"/>
                  </a:cubicBezTo>
                  <a:cubicBezTo>
                    <a:pt x="3059" y="34456"/>
                    <a:pt x="3196" y="34638"/>
                    <a:pt x="3355" y="34798"/>
                  </a:cubicBezTo>
                  <a:cubicBezTo>
                    <a:pt x="6758" y="36680"/>
                    <a:pt x="11892" y="37448"/>
                    <a:pt x="16869" y="37448"/>
                  </a:cubicBezTo>
                  <a:cubicBezTo>
                    <a:pt x="20706" y="37448"/>
                    <a:pt x="24448" y="36991"/>
                    <a:pt x="27231" y="36236"/>
                  </a:cubicBezTo>
                  <a:cubicBezTo>
                    <a:pt x="28075" y="35802"/>
                    <a:pt x="28897" y="35460"/>
                    <a:pt x="29673" y="35277"/>
                  </a:cubicBezTo>
                  <a:cubicBezTo>
                    <a:pt x="30312" y="35049"/>
                    <a:pt x="30837" y="34775"/>
                    <a:pt x="31202" y="34456"/>
                  </a:cubicBezTo>
                  <a:cubicBezTo>
                    <a:pt x="34946" y="31055"/>
                    <a:pt x="32115" y="5034"/>
                    <a:pt x="29810" y="1998"/>
                  </a:cubicBezTo>
                  <a:cubicBezTo>
                    <a:pt x="29810" y="1998"/>
                    <a:pt x="29810" y="1998"/>
                    <a:pt x="29810" y="1975"/>
                  </a:cubicBezTo>
                  <a:lnTo>
                    <a:pt x="29787" y="1975"/>
                  </a:lnTo>
                  <a:cubicBezTo>
                    <a:pt x="29696" y="1816"/>
                    <a:pt x="29285" y="1154"/>
                    <a:pt x="28372" y="423"/>
                  </a:cubicBezTo>
                  <a:cubicBezTo>
                    <a:pt x="26555" y="215"/>
                    <a:pt x="24059" y="1"/>
                    <a:pt x="2144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5"/>
            <p:cNvSpPr/>
            <p:nvPr/>
          </p:nvSpPr>
          <p:spPr>
            <a:xfrm>
              <a:off x="2355150" y="2458675"/>
              <a:ext cx="519300" cy="878025"/>
            </a:xfrm>
            <a:custGeom>
              <a:avLst/>
              <a:gdLst/>
              <a:ahLst/>
              <a:cxnLst/>
              <a:rect l="l" t="t" r="r" b="b"/>
              <a:pathLst>
                <a:path w="20772" h="35121" extrusionOk="0">
                  <a:moveTo>
                    <a:pt x="9842" y="1"/>
                  </a:moveTo>
                  <a:cubicBezTo>
                    <a:pt x="9062" y="1"/>
                    <a:pt x="8250" y="240"/>
                    <a:pt x="7442" y="649"/>
                  </a:cubicBezTo>
                  <a:cubicBezTo>
                    <a:pt x="4087" y="2315"/>
                    <a:pt x="4406" y="6423"/>
                    <a:pt x="3037" y="9322"/>
                  </a:cubicBezTo>
                  <a:cubicBezTo>
                    <a:pt x="2557" y="10372"/>
                    <a:pt x="1827" y="11262"/>
                    <a:pt x="1097" y="12130"/>
                  </a:cubicBezTo>
                  <a:cubicBezTo>
                    <a:pt x="868" y="12404"/>
                    <a:pt x="366" y="12815"/>
                    <a:pt x="1" y="13248"/>
                  </a:cubicBezTo>
                  <a:cubicBezTo>
                    <a:pt x="115" y="13317"/>
                    <a:pt x="252" y="13385"/>
                    <a:pt x="435" y="13454"/>
                  </a:cubicBezTo>
                  <a:cubicBezTo>
                    <a:pt x="435" y="13454"/>
                    <a:pt x="435" y="13454"/>
                    <a:pt x="457" y="13476"/>
                  </a:cubicBezTo>
                  <a:cubicBezTo>
                    <a:pt x="526" y="13499"/>
                    <a:pt x="617" y="13522"/>
                    <a:pt x="708" y="13545"/>
                  </a:cubicBezTo>
                  <a:lnTo>
                    <a:pt x="754" y="13545"/>
                  </a:lnTo>
                  <a:cubicBezTo>
                    <a:pt x="845" y="13568"/>
                    <a:pt x="960" y="13591"/>
                    <a:pt x="1051" y="13613"/>
                  </a:cubicBezTo>
                  <a:lnTo>
                    <a:pt x="1074" y="13613"/>
                  </a:lnTo>
                  <a:cubicBezTo>
                    <a:pt x="1188" y="13636"/>
                    <a:pt x="1325" y="13659"/>
                    <a:pt x="1462" y="13659"/>
                  </a:cubicBezTo>
                  <a:lnTo>
                    <a:pt x="1530" y="13659"/>
                  </a:lnTo>
                  <a:cubicBezTo>
                    <a:pt x="1621" y="13682"/>
                    <a:pt x="1758" y="13682"/>
                    <a:pt x="1873" y="13682"/>
                  </a:cubicBezTo>
                  <a:cubicBezTo>
                    <a:pt x="1918" y="13682"/>
                    <a:pt x="1964" y="13705"/>
                    <a:pt x="2010" y="13705"/>
                  </a:cubicBezTo>
                  <a:lnTo>
                    <a:pt x="2489" y="13705"/>
                  </a:lnTo>
                  <a:cubicBezTo>
                    <a:pt x="2649" y="13705"/>
                    <a:pt x="2831" y="13705"/>
                    <a:pt x="3014" y="13682"/>
                  </a:cubicBezTo>
                  <a:lnTo>
                    <a:pt x="3014" y="13682"/>
                  </a:lnTo>
                  <a:cubicBezTo>
                    <a:pt x="3014" y="13682"/>
                    <a:pt x="2740" y="15325"/>
                    <a:pt x="2534" y="17585"/>
                  </a:cubicBezTo>
                  <a:cubicBezTo>
                    <a:pt x="2534" y="17882"/>
                    <a:pt x="2512" y="18156"/>
                    <a:pt x="2466" y="18452"/>
                  </a:cubicBezTo>
                  <a:cubicBezTo>
                    <a:pt x="2146" y="22926"/>
                    <a:pt x="2215" y="29226"/>
                    <a:pt x="4908" y="31440"/>
                  </a:cubicBezTo>
                  <a:cubicBezTo>
                    <a:pt x="8150" y="34068"/>
                    <a:pt x="14208" y="35120"/>
                    <a:pt x="20037" y="35120"/>
                  </a:cubicBezTo>
                  <a:cubicBezTo>
                    <a:pt x="20283" y="35120"/>
                    <a:pt x="20528" y="35119"/>
                    <a:pt x="20772" y="35115"/>
                  </a:cubicBezTo>
                  <a:cubicBezTo>
                    <a:pt x="20475" y="34179"/>
                    <a:pt x="19653" y="33243"/>
                    <a:pt x="19288" y="32536"/>
                  </a:cubicBezTo>
                  <a:cubicBezTo>
                    <a:pt x="18489" y="30938"/>
                    <a:pt x="17964" y="29157"/>
                    <a:pt x="17394" y="27468"/>
                  </a:cubicBezTo>
                  <a:cubicBezTo>
                    <a:pt x="16389" y="24547"/>
                    <a:pt x="16595" y="21465"/>
                    <a:pt x="16321" y="18452"/>
                  </a:cubicBezTo>
                  <a:cubicBezTo>
                    <a:pt x="16001" y="14960"/>
                    <a:pt x="15499" y="11468"/>
                    <a:pt x="14815" y="8021"/>
                  </a:cubicBezTo>
                  <a:cubicBezTo>
                    <a:pt x="14426" y="6172"/>
                    <a:pt x="14198" y="3684"/>
                    <a:pt x="13148" y="2041"/>
                  </a:cubicBezTo>
                  <a:cubicBezTo>
                    <a:pt x="12214" y="591"/>
                    <a:pt x="11067" y="1"/>
                    <a:pt x="9842" y="1"/>
                  </a:cubicBezTo>
                  <a:close/>
                </a:path>
              </a:pathLst>
            </a:custGeom>
            <a:solidFill>
              <a:srgbClr val="5E8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5"/>
            <p:cNvSpPr/>
            <p:nvPr/>
          </p:nvSpPr>
          <p:spPr>
            <a:xfrm>
              <a:off x="2355150" y="2489725"/>
              <a:ext cx="163225" cy="311750"/>
            </a:xfrm>
            <a:custGeom>
              <a:avLst/>
              <a:gdLst/>
              <a:ahLst/>
              <a:cxnLst/>
              <a:rect l="l" t="t" r="r" b="b"/>
              <a:pathLst>
                <a:path w="6529" h="12470" extrusionOk="0">
                  <a:moveTo>
                    <a:pt x="6529" y="0"/>
                  </a:moveTo>
                  <a:cubicBezTo>
                    <a:pt x="4132" y="1917"/>
                    <a:pt x="4269" y="5478"/>
                    <a:pt x="3037" y="8080"/>
                  </a:cubicBezTo>
                  <a:cubicBezTo>
                    <a:pt x="2557" y="9130"/>
                    <a:pt x="1827" y="10020"/>
                    <a:pt x="1097" y="10888"/>
                  </a:cubicBezTo>
                  <a:cubicBezTo>
                    <a:pt x="868" y="11162"/>
                    <a:pt x="366" y="11573"/>
                    <a:pt x="1" y="12006"/>
                  </a:cubicBezTo>
                  <a:cubicBezTo>
                    <a:pt x="411" y="12293"/>
                    <a:pt x="1189" y="12470"/>
                    <a:pt x="2467" y="12470"/>
                  </a:cubicBezTo>
                  <a:cubicBezTo>
                    <a:pt x="2612" y="12470"/>
                    <a:pt x="2764" y="12467"/>
                    <a:pt x="2923" y="12463"/>
                  </a:cubicBezTo>
                  <a:cubicBezTo>
                    <a:pt x="3265" y="11641"/>
                    <a:pt x="3721" y="10294"/>
                    <a:pt x="3836" y="8948"/>
                  </a:cubicBezTo>
                  <a:cubicBezTo>
                    <a:pt x="4018" y="6893"/>
                    <a:pt x="5296" y="1644"/>
                    <a:pt x="652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5"/>
            <p:cNvSpPr/>
            <p:nvPr/>
          </p:nvSpPr>
          <p:spPr>
            <a:xfrm>
              <a:off x="2366000" y="2459325"/>
              <a:ext cx="273350" cy="327175"/>
            </a:xfrm>
            <a:custGeom>
              <a:avLst/>
              <a:gdLst/>
              <a:ahLst/>
              <a:cxnLst/>
              <a:rect l="l" t="t" r="r" b="b"/>
              <a:pathLst>
                <a:path w="10934" h="13087" extrusionOk="0">
                  <a:moveTo>
                    <a:pt x="10890" y="1"/>
                  </a:moveTo>
                  <a:cubicBezTo>
                    <a:pt x="10741" y="1"/>
                    <a:pt x="10223" y="51"/>
                    <a:pt x="9496" y="166"/>
                  </a:cubicBezTo>
                  <a:cubicBezTo>
                    <a:pt x="8651" y="280"/>
                    <a:pt x="7487" y="463"/>
                    <a:pt x="6460" y="1102"/>
                  </a:cubicBezTo>
                  <a:cubicBezTo>
                    <a:pt x="5935" y="1399"/>
                    <a:pt x="5501" y="1832"/>
                    <a:pt x="5182" y="2289"/>
                  </a:cubicBezTo>
                  <a:cubicBezTo>
                    <a:pt x="4862" y="2745"/>
                    <a:pt x="4634" y="3225"/>
                    <a:pt x="4497" y="3636"/>
                  </a:cubicBezTo>
                  <a:cubicBezTo>
                    <a:pt x="4178" y="4434"/>
                    <a:pt x="4018" y="4982"/>
                    <a:pt x="4018" y="4982"/>
                  </a:cubicBezTo>
                  <a:cubicBezTo>
                    <a:pt x="4018" y="4982"/>
                    <a:pt x="3972" y="5142"/>
                    <a:pt x="3904" y="5370"/>
                  </a:cubicBezTo>
                  <a:cubicBezTo>
                    <a:pt x="3835" y="5621"/>
                    <a:pt x="3744" y="5964"/>
                    <a:pt x="3630" y="6375"/>
                  </a:cubicBezTo>
                  <a:cubicBezTo>
                    <a:pt x="3402" y="7219"/>
                    <a:pt x="3128" y="8315"/>
                    <a:pt x="2694" y="9365"/>
                  </a:cubicBezTo>
                  <a:cubicBezTo>
                    <a:pt x="1804" y="11465"/>
                    <a:pt x="1" y="13017"/>
                    <a:pt x="115" y="13085"/>
                  </a:cubicBezTo>
                  <a:cubicBezTo>
                    <a:pt x="115" y="13086"/>
                    <a:pt x="116" y="13086"/>
                    <a:pt x="118" y="13086"/>
                  </a:cubicBezTo>
                  <a:cubicBezTo>
                    <a:pt x="161" y="13086"/>
                    <a:pt x="566" y="12703"/>
                    <a:pt x="1165" y="12104"/>
                  </a:cubicBezTo>
                  <a:cubicBezTo>
                    <a:pt x="1302" y="11944"/>
                    <a:pt x="1461" y="11784"/>
                    <a:pt x="1621" y="11579"/>
                  </a:cubicBezTo>
                  <a:cubicBezTo>
                    <a:pt x="1804" y="11396"/>
                    <a:pt x="1941" y="11191"/>
                    <a:pt x="2100" y="10963"/>
                  </a:cubicBezTo>
                  <a:cubicBezTo>
                    <a:pt x="2192" y="10848"/>
                    <a:pt x="2260" y="10734"/>
                    <a:pt x="2352" y="10620"/>
                  </a:cubicBezTo>
                  <a:lnTo>
                    <a:pt x="2466" y="10460"/>
                  </a:lnTo>
                  <a:lnTo>
                    <a:pt x="2580" y="10255"/>
                  </a:lnTo>
                  <a:cubicBezTo>
                    <a:pt x="2717" y="10004"/>
                    <a:pt x="2854" y="9753"/>
                    <a:pt x="2991" y="9502"/>
                  </a:cubicBezTo>
                  <a:cubicBezTo>
                    <a:pt x="3470" y="8429"/>
                    <a:pt x="3790" y="7310"/>
                    <a:pt x="4041" y="6489"/>
                  </a:cubicBezTo>
                  <a:cubicBezTo>
                    <a:pt x="4155" y="6078"/>
                    <a:pt x="4246" y="5736"/>
                    <a:pt x="4315" y="5484"/>
                  </a:cubicBezTo>
                  <a:cubicBezTo>
                    <a:pt x="4406" y="5256"/>
                    <a:pt x="4452" y="5119"/>
                    <a:pt x="4452" y="5119"/>
                  </a:cubicBezTo>
                  <a:cubicBezTo>
                    <a:pt x="4452" y="5119"/>
                    <a:pt x="4588" y="4571"/>
                    <a:pt x="4862" y="3773"/>
                  </a:cubicBezTo>
                  <a:cubicBezTo>
                    <a:pt x="5136" y="2974"/>
                    <a:pt x="5684" y="1969"/>
                    <a:pt x="6620" y="1353"/>
                  </a:cubicBezTo>
                  <a:cubicBezTo>
                    <a:pt x="7556" y="737"/>
                    <a:pt x="8697" y="509"/>
                    <a:pt x="9519" y="326"/>
                  </a:cubicBezTo>
                  <a:cubicBezTo>
                    <a:pt x="10363" y="166"/>
                    <a:pt x="10934" y="52"/>
                    <a:pt x="10934" y="6"/>
                  </a:cubicBezTo>
                  <a:cubicBezTo>
                    <a:pt x="10934" y="3"/>
                    <a:pt x="10919" y="1"/>
                    <a:pt x="10890" y="1"/>
                  </a:cubicBezTo>
                  <a:close/>
                </a:path>
              </a:pathLst>
            </a:custGeom>
            <a:solidFill>
              <a:srgbClr val="5E8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5"/>
            <p:cNvSpPr/>
            <p:nvPr/>
          </p:nvSpPr>
          <p:spPr>
            <a:xfrm>
              <a:off x="2396825" y="2673450"/>
              <a:ext cx="99300" cy="592350"/>
            </a:xfrm>
            <a:custGeom>
              <a:avLst/>
              <a:gdLst/>
              <a:ahLst/>
              <a:cxnLst/>
              <a:rect l="l" t="t" r="r" b="b"/>
              <a:pathLst>
                <a:path w="3972" h="23694" extrusionOk="0">
                  <a:moveTo>
                    <a:pt x="2054" y="1"/>
                  </a:moveTo>
                  <a:cubicBezTo>
                    <a:pt x="2032" y="1"/>
                    <a:pt x="2054" y="69"/>
                    <a:pt x="2054" y="161"/>
                  </a:cubicBezTo>
                  <a:cubicBezTo>
                    <a:pt x="2077" y="252"/>
                    <a:pt x="2123" y="389"/>
                    <a:pt x="2123" y="571"/>
                  </a:cubicBezTo>
                  <a:cubicBezTo>
                    <a:pt x="2169" y="937"/>
                    <a:pt x="2100" y="1439"/>
                    <a:pt x="1986" y="2055"/>
                  </a:cubicBezTo>
                  <a:cubicBezTo>
                    <a:pt x="1872" y="2671"/>
                    <a:pt x="1666" y="3402"/>
                    <a:pt x="1529" y="4178"/>
                  </a:cubicBezTo>
                  <a:cubicBezTo>
                    <a:pt x="1392" y="4954"/>
                    <a:pt x="1256" y="5776"/>
                    <a:pt x="1050" y="6597"/>
                  </a:cubicBezTo>
                  <a:cubicBezTo>
                    <a:pt x="845" y="7396"/>
                    <a:pt x="685" y="8241"/>
                    <a:pt x="525" y="9017"/>
                  </a:cubicBezTo>
                  <a:cubicBezTo>
                    <a:pt x="434" y="9405"/>
                    <a:pt x="365" y="9793"/>
                    <a:pt x="320" y="10158"/>
                  </a:cubicBezTo>
                  <a:cubicBezTo>
                    <a:pt x="274" y="10523"/>
                    <a:pt x="228" y="10866"/>
                    <a:pt x="183" y="11185"/>
                  </a:cubicBezTo>
                  <a:cubicBezTo>
                    <a:pt x="91" y="11824"/>
                    <a:pt x="91" y="12349"/>
                    <a:pt x="46" y="12715"/>
                  </a:cubicBezTo>
                  <a:cubicBezTo>
                    <a:pt x="23" y="13103"/>
                    <a:pt x="0" y="13308"/>
                    <a:pt x="0" y="13308"/>
                  </a:cubicBezTo>
                  <a:cubicBezTo>
                    <a:pt x="0" y="13308"/>
                    <a:pt x="0" y="13354"/>
                    <a:pt x="0" y="13468"/>
                  </a:cubicBezTo>
                  <a:cubicBezTo>
                    <a:pt x="23" y="13559"/>
                    <a:pt x="23" y="13719"/>
                    <a:pt x="23" y="13901"/>
                  </a:cubicBezTo>
                  <a:cubicBezTo>
                    <a:pt x="46" y="14267"/>
                    <a:pt x="46" y="14814"/>
                    <a:pt x="91" y="15454"/>
                  </a:cubicBezTo>
                  <a:cubicBezTo>
                    <a:pt x="206" y="16709"/>
                    <a:pt x="365" y="18444"/>
                    <a:pt x="1027" y="20064"/>
                  </a:cubicBezTo>
                  <a:cubicBezTo>
                    <a:pt x="1347" y="20886"/>
                    <a:pt x="1826" y="21616"/>
                    <a:pt x="2305" y="22255"/>
                  </a:cubicBezTo>
                  <a:cubicBezTo>
                    <a:pt x="2671" y="22735"/>
                    <a:pt x="3036" y="23146"/>
                    <a:pt x="3378" y="23511"/>
                  </a:cubicBezTo>
                  <a:cubicBezTo>
                    <a:pt x="3584" y="23557"/>
                    <a:pt x="3766" y="23625"/>
                    <a:pt x="3972" y="23693"/>
                  </a:cubicBezTo>
                  <a:cubicBezTo>
                    <a:pt x="3538" y="23237"/>
                    <a:pt x="3059" y="22666"/>
                    <a:pt x="2625" y="22027"/>
                  </a:cubicBezTo>
                  <a:cubicBezTo>
                    <a:pt x="2191" y="21388"/>
                    <a:pt x="1758" y="20681"/>
                    <a:pt x="1484" y="19882"/>
                  </a:cubicBezTo>
                  <a:cubicBezTo>
                    <a:pt x="913" y="18352"/>
                    <a:pt x="822" y="16663"/>
                    <a:pt x="731" y="15408"/>
                  </a:cubicBezTo>
                  <a:cubicBezTo>
                    <a:pt x="708" y="14769"/>
                    <a:pt x="708" y="14267"/>
                    <a:pt x="708" y="13901"/>
                  </a:cubicBezTo>
                  <a:cubicBezTo>
                    <a:pt x="708" y="13719"/>
                    <a:pt x="708" y="13559"/>
                    <a:pt x="685" y="13468"/>
                  </a:cubicBezTo>
                  <a:cubicBezTo>
                    <a:pt x="685" y="13376"/>
                    <a:pt x="708" y="13331"/>
                    <a:pt x="708" y="13331"/>
                  </a:cubicBezTo>
                  <a:cubicBezTo>
                    <a:pt x="708" y="13331"/>
                    <a:pt x="708" y="13103"/>
                    <a:pt x="731" y="12760"/>
                  </a:cubicBezTo>
                  <a:cubicBezTo>
                    <a:pt x="753" y="12395"/>
                    <a:pt x="753" y="11870"/>
                    <a:pt x="799" y="11254"/>
                  </a:cubicBezTo>
                  <a:cubicBezTo>
                    <a:pt x="845" y="10934"/>
                    <a:pt x="890" y="10592"/>
                    <a:pt x="936" y="10249"/>
                  </a:cubicBezTo>
                  <a:cubicBezTo>
                    <a:pt x="959" y="9884"/>
                    <a:pt x="1004" y="9496"/>
                    <a:pt x="1073" y="9131"/>
                  </a:cubicBezTo>
                  <a:cubicBezTo>
                    <a:pt x="1210" y="8355"/>
                    <a:pt x="1347" y="7533"/>
                    <a:pt x="1529" y="6689"/>
                  </a:cubicBezTo>
                  <a:cubicBezTo>
                    <a:pt x="1712" y="5867"/>
                    <a:pt x="1803" y="5022"/>
                    <a:pt x="1917" y="4246"/>
                  </a:cubicBezTo>
                  <a:cubicBezTo>
                    <a:pt x="2009" y="3447"/>
                    <a:pt x="2169" y="2740"/>
                    <a:pt x="2260" y="2101"/>
                  </a:cubicBezTo>
                  <a:cubicBezTo>
                    <a:pt x="2328" y="1462"/>
                    <a:pt x="2351" y="914"/>
                    <a:pt x="2260" y="549"/>
                  </a:cubicBezTo>
                  <a:cubicBezTo>
                    <a:pt x="2237" y="366"/>
                    <a:pt x="2169" y="229"/>
                    <a:pt x="2123" y="138"/>
                  </a:cubicBezTo>
                  <a:cubicBezTo>
                    <a:pt x="2077" y="47"/>
                    <a:pt x="2054" y="1"/>
                    <a:pt x="2054" y="1"/>
                  </a:cubicBezTo>
                  <a:close/>
                </a:path>
              </a:pathLst>
            </a:custGeom>
            <a:solidFill>
              <a:srgbClr val="5E8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5"/>
            <p:cNvSpPr/>
            <p:nvPr/>
          </p:nvSpPr>
          <p:spPr>
            <a:xfrm>
              <a:off x="2650750" y="3617325"/>
              <a:ext cx="322425" cy="665050"/>
            </a:xfrm>
            <a:custGeom>
              <a:avLst/>
              <a:gdLst/>
              <a:ahLst/>
              <a:cxnLst/>
              <a:rect l="l" t="t" r="r" b="b"/>
              <a:pathLst>
                <a:path w="12897" h="26602" extrusionOk="0">
                  <a:moveTo>
                    <a:pt x="9414" y="0"/>
                  </a:moveTo>
                  <a:cubicBezTo>
                    <a:pt x="6047" y="0"/>
                    <a:pt x="688" y="797"/>
                    <a:pt x="411" y="1756"/>
                  </a:cubicBezTo>
                  <a:cubicBezTo>
                    <a:pt x="0" y="3103"/>
                    <a:pt x="959" y="25677"/>
                    <a:pt x="959" y="25677"/>
                  </a:cubicBezTo>
                  <a:cubicBezTo>
                    <a:pt x="1290" y="26399"/>
                    <a:pt x="2126" y="26601"/>
                    <a:pt x="2961" y="26601"/>
                  </a:cubicBezTo>
                  <a:cubicBezTo>
                    <a:pt x="4027" y="26601"/>
                    <a:pt x="5090" y="26271"/>
                    <a:pt x="5090" y="26271"/>
                  </a:cubicBezTo>
                  <a:cubicBezTo>
                    <a:pt x="7419" y="20975"/>
                    <a:pt x="12897" y="1482"/>
                    <a:pt x="12052" y="433"/>
                  </a:cubicBezTo>
                  <a:cubicBezTo>
                    <a:pt x="11809" y="130"/>
                    <a:pt x="10774" y="0"/>
                    <a:pt x="9414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5"/>
            <p:cNvSpPr/>
            <p:nvPr/>
          </p:nvSpPr>
          <p:spPr>
            <a:xfrm>
              <a:off x="2830500" y="3852725"/>
              <a:ext cx="12000" cy="34500"/>
            </a:xfrm>
            <a:custGeom>
              <a:avLst/>
              <a:gdLst/>
              <a:ahLst/>
              <a:cxnLst/>
              <a:rect l="l" t="t" r="r" b="b"/>
              <a:pathLst>
                <a:path w="480" h="1380" extrusionOk="0">
                  <a:moveTo>
                    <a:pt x="411" y="1"/>
                  </a:moveTo>
                  <a:cubicBezTo>
                    <a:pt x="348" y="1"/>
                    <a:pt x="217" y="125"/>
                    <a:pt x="137" y="284"/>
                  </a:cubicBezTo>
                  <a:cubicBezTo>
                    <a:pt x="23" y="466"/>
                    <a:pt x="0" y="649"/>
                    <a:pt x="0" y="649"/>
                  </a:cubicBezTo>
                  <a:cubicBezTo>
                    <a:pt x="0" y="649"/>
                    <a:pt x="0" y="854"/>
                    <a:pt x="69" y="1037"/>
                  </a:cubicBezTo>
                  <a:cubicBezTo>
                    <a:pt x="137" y="1219"/>
                    <a:pt x="229" y="1379"/>
                    <a:pt x="297" y="1379"/>
                  </a:cubicBezTo>
                  <a:cubicBezTo>
                    <a:pt x="343" y="1356"/>
                    <a:pt x="366" y="1174"/>
                    <a:pt x="388" y="1014"/>
                  </a:cubicBezTo>
                  <a:cubicBezTo>
                    <a:pt x="411" y="831"/>
                    <a:pt x="457" y="694"/>
                    <a:pt x="457" y="694"/>
                  </a:cubicBezTo>
                  <a:cubicBezTo>
                    <a:pt x="457" y="694"/>
                    <a:pt x="434" y="535"/>
                    <a:pt x="434" y="375"/>
                  </a:cubicBezTo>
                  <a:cubicBezTo>
                    <a:pt x="434" y="215"/>
                    <a:pt x="480" y="55"/>
                    <a:pt x="434" y="10"/>
                  </a:cubicBezTo>
                  <a:cubicBezTo>
                    <a:pt x="428" y="4"/>
                    <a:pt x="420" y="1"/>
                    <a:pt x="411" y="1"/>
                  </a:cubicBezTo>
                  <a:close/>
                </a:path>
              </a:pathLst>
            </a:custGeom>
            <a:solidFill>
              <a:srgbClr val="FF6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5"/>
            <p:cNvSpPr/>
            <p:nvPr/>
          </p:nvSpPr>
          <p:spPr>
            <a:xfrm>
              <a:off x="2860750" y="3742250"/>
              <a:ext cx="74775" cy="182675"/>
            </a:xfrm>
            <a:custGeom>
              <a:avLst/>
              <a:gdLst/>
              <a:ahLst/>
              <a:cxnLst/>
              <a:rect l="l" t="t" r="r" b="b"/>
              <a:pathLst>
                <a:path w="2991" h="7307" extrusionOk="0">
                  <a:moveTo>
                    <a:pt x="2830" y="1"/>
                  </a:moveTo>
                  <a:cubicBezTo>
                    <a:pt x="2808" y="1"/>
                    <a:pt x="2808" y="69"/>
                    <a:pt x="2808" y="183"/>
                  </a:cubicBezTo>
                  <a:cubicBezTo>
                    <a:pt x="2808" y="297"/>
                    <a:pt x="2808" y="434"/>
                    <a:pt x="2785" y="617"/>
                  </a:cubicBezTo>
                  <a:cubicBezTo>
                    <a:pt x="2762" y="982"/>
                    <a:pt x="2648" y="1461"/>
                    <a:pt x="2511" y="1918"/>
                  </a:cubicBezTo>
                  <a:cubicBezTo>
                    <a:pt x="2397" y="2397"/>
                    <a:pt x="2191" y="2854"/>
                    <a:pt x="2054" y="3196"/>
                  </a:cubicBezTo>
                  <a:cubicBezTo>
                    <a:pt x="1917" y="3538"/>
                    <a:pt x="1826" y="3767"/>
                    <a:pt x="1826" y="3767"/>
                  </a:cubicBezTo>
                  <a:cubicBezTo>
                    <a:pt x="1826" y="3767"/>
                    <a:pt x="1461" y="4680"/>
                    <a:pt x="1004" y="5547"/>
                  </a:cubicBezTo>
                  <a:cubicBezTo>
                    <a:pt x="571" y="6437"/>
                    <a:pt x="0" y="7282"/>
                    <a:pt x="69" y="7305"/>
                  </a:cubicBezTo>
                  <a:cubicBezTo>
                    <a:pt x="70" y="7306"/>
                    <a:pt x="72" y="7307"/>
                    <a:pt x="74" y="7307"/>
                  </a:cubicBezTo>
                  <a:cubicBezTo>
                    <a:pt x="150" y="7307"/>
                    <a:pt x="790" y="6528"/>
                    <a:pt x="1278" y="5684"/>
                  </a:cubicBezTo>
                  <a:cubicBezTo>
                    <a:pt x="1826" y="4840"/>
                    <a:pt x="2237" y="3927"/>
                    <a:pt x="2237" y="3927"/>
                  </a:cubicBezTo>
                  <a:cubicBezTo>
                    <a:pt x="2237" y="3927"/>
                    <a:pt x="2328" y="3675"/>
                    <a:pt x="2465" y="3333"/>
                  </a:cubicBezTo>
                  <a:cubicBezTo>
                    <a:pt x="2579" y="2968"/>
                    <a:pt x="2739" y="2489"/>
                    <a:pt x="2830" y="2009"/>
                  </a:cubicBezTo>
                  <a:cubicBezTo>
                    <a:pt x="2945" y="1507"/>
                    <a:pt x="2990" y="1005"/>
                    <a:pt x="2967" y="617"/>
                  </a:cubicBezTo>
                  <a:cubicBezTo>
                    <a:pt x="2945" y="434"/>
                    <a:pt x="2922" y="274"/>
                    <a:pt x="2899" y="183"/>
                  </a:cubicBezTo>
                  <a:cubicBezTo>
                    <a:pt x="2876" y="69"/>
                    <a:pt x="2853" y="1"/>
                    <a:pt x="2830" y="1"/>
                  </a:cubicBezTo>
                  <a:close/>
                </a:path>
              </a:pathLst>
            </a:custGeom>
            <a:solidFill>
              <a:srgbClr val="FF6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5"/>
            <p:cNvSpPr/>
            <p:nvPr/>
          </p:nvSpPr>
          <p:spPr>
            <a:xfrm>
              <a:off x="2873300" y="3817975"/>
              <a:ext cx="25700" cy="36350"/>
            </a:xfrm>
            <a:custGeom>
              <a:avLst/>
              <a:gdLst/>
              <a:ahLst/>
              <a:cxnLst/>
              <a:rect l="l" t="t" r="r" b="b"/>
              <a:pathLst>
                <a:path w="1028" h="1454" extrusionOk="0">
                  <a:moveTo>
                    <a:pt x="730" y="1"/>
                  </a:moveTo>
                  <a:cubicBezTo>
                    <a:pt x="539" y="1"/>
                    <a:pt x="311" y="212"/>
                    <a:pt x="160" y="532"/>
                  </a:cubicBezTo>
                  <a:cubicBezTo>
                    <a:pt x="0" y="920"/>
                    <a:pt x="0" y="1308"/>
                    <a:pt x="206" y="1422"/>
                  </a:cubicBezTo>
                  <a:cubicBezTo>
                    <a:pt x="240" y="1444"/>
                    <a:pt x="278" y="1454"/>
                    <a:pt x="318" y="1454"/>
                  </a:cubicBezTo>
                  <a:cubicBezTo>
                    <a:pt x="495" y="1454"/>
                    <a:pt x="719" y="1259"/>
                    <a:pt x="868" y="943"/>
                  </a:cubicBezTo>
                  <a:cubicBezTo>
                    <a:pt x="1027" y="555"/>
                    <a:pt x="1027" y="144"/>
                    <a:pt x="845" y="30"/>
                  </a:cubicBezTo>
                  <a:cubicBezTo>
                    <a:pt x="809" y="10"/>
                    <a:pt x="770" y="1"/>
                    <a:pt x="730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2650750" y="3617350"/>
              <a:ext cx="293325" cy="665025"/>
            </a:xfrm>
            <a:custGeom>
              <a:avLst/>
              <a:gdLst/>
              <a:ahLst/>
              <a:cxnLst/>
              <a:rect l="l" t="t" r="r" b="b"/>
              <a:pathLst>
                <a:path w="11733" h="26601" extrusionOk="0">
                  <a:moveTo>
                    <a:pt x="9416" y="1"/>
                  </a:moveTo>
                  <a:cubicBezTo>
                    <a:pt x="6059" y="1"/>
                    <a:pt x="686" y="794"/>
                    <a:pt x="411" y="1755"/>
                  </a:cubicBezTo>
                  <a:cubicBezTo>
                    <a:pt x="0" y="3102"/>
                    <a:pt x="959" y="25676"/>
                    <a:pt x="959" y="25676"/>
                  </a:cubicBezTo>
                  <a:cubicBezTo>
                    <a:pt x="1290" y="26398"/>
                    <a:pt x="2126" y="26600"/>
                    <a:pt x="2961" y="26600"/>
                  </a:cubicBezTo>
                  <a:cubicBezTo>
                    <a:pt x="4027" y="26600"/>
                    <a:pt x="5090" y="26270"/>
                    <a:pt x="5090" y="26270"/>
                  </a:cubicBezTo>
                  <a:cubicBezTo>
                    <a:pt x="5684" y="24923"/>
                    <a:pt x="6460" y="22663"/>
                    <a:pt x="7304" y="20038"/>
                  </a:cubicBezTo>
                  <a:lnTo>
                    <a:pt x="7304" y="20038"/>
                  </a:lnTo>
                  <a:cubicBezTo>
                    <a:pt x="6871" y="20312"/>
                    <a:pt x="6414" y="20563"/>
                    <a:pt x="5935" y="20814"/>
                  </a:cubicBezTo>
                  <a:cubicBezTo>
                    <a:pt x="5819" y="20869"/>
                    <a:pt x="5707" y="20895"/>
                    <a:pt x="5600" y="20895"/>
                  </a:cubicBezTo>
                  <a:cubicBezTo>
                    <a:pt x="3406" y="20895"/>
                    <a:pt x="3006" y="10045"/>
                    <a:pt x="3333" y="8261"/>
                  </a:cubicBezTo>
                  <a:cubicBezTo>
                    <a:pt x="3550" y="7129"/>
                    <a:pt x="6421" y="6903"/>
                    <a:pt x="8641" y="6903"/>
                  </a:cubicBezTo>
                  <a:cubicBezTo>
                    <a:pt x="9689" y="6903"/>
                    <a:pt x="10592" y="6953"/>
                    <a:pt x="11002" y="6982"/>
                  </a:cubicBezTo>
                  <a:cubicBezTo>
                    <a:pt x="11299" y="5795"/>
                    <a:pt x="11527" y="4700"/>
                    <a:pt x="11733" y="3787"/>
                  </a:cubicBezTo>
                  <a:cubicBezTo>
                    <a:pt x="11573" y="2600"/>
                    <a:pt x="11253" y="1276"/>
                    <a:pt x="10865" y="66"/>
                  </a:cubicBezTo>
                  <a:cubicBezTo>
                    <a:pt x="10456" y="22"/>
                    <a:pt x="9963" y="1"/>
                    <a:pt x="9416" y="1"/>
                  </a:cubicBezTo>
                  <a:close/>
                </a:path>
              </a:pathLst>
            </a:custGeom>
            <a:solidFill>
              <a:srgbClr val="CFC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2675850" y="4250675"/>
              <a:ext cx="315600" cy="158600"/>
            </a:xfrm>
            <a:custGeom>
              <a:avLst/>
              <a:gdLst/>
              <a:ahLst/>
              <a:cxnLst/>
              <a:rect l="l" t="t" r="r" b="b"/>
              <a:pathLst>
                <a:path w="12624" h="6344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14"/>
                    <a:pt x="115" y="1827"/>
                    <a:pt x="183" y="2740"/>
                  </a:cubicBezTo>
                  <a:cubicBezTo>
                    <a:pt x="1266" y="5131"/>
                    <a:pt x="6036" y="6343"/>
                    <a:pt x="9255" y="6343"/>
                  </a:cubicBezTo>
                  <a:cubicBezTo>
                    <a:pt x="10921" y="6343"/>
                    <a:pt x="12172" y="6019"/>
                    <a:pt x="12281" y="5365"/>
                  </a:cubicBezTo>
                  <a:cubicBezTo>
                    <a:pt x="12623" y="3425"/>
                    <a:pt x="4132" y="617"/>
                    <a:pt x="4132" y="617"/>
                  </a:cubicBezTo>
                  <a:cubicBezTo>
                    <a:pt x="4132" y="617"/>
                    <a:pt x="4132" y="549"/>
                    <a:pt x="4132" y="412"/>
                  </a:cubicBezTo>
                  <a:cubicBezTo>
                    <a:pt x="3638" y="630"/>
                    <a:pt x="2965" y="848"/>
                    <a:pt x="2232" y="848"/>
                  </a:cubicBezTo>
                  <a:cubicBezTo>
                    <a:pt x="1508" y="848"/>
                    <a:pt x="726" y="636"/>
                    <a:pt x="1" y="1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2675850" y="4250675"/>
              <a:ext cx="309875" cy="158600"/>
            </a:xfrm>
            <a:custGeom>
              <a:avLst/>
              <a:gdLst/>
              <a:ahLst/>
              <a:cxnLst/>
              <a:rect l="l" t="t" r="r" b="b"/>
              <a:pathLst>
                <a:path w="12395" h="6344" extrusionOk="0">
                  <a:moveTo>
                    <a:pt x="1" y="1"/>
                  </a:moveTo>
                  <a:cubicBezTo>
                    <a:pt x="46" y="914"/>
                    <a:pt x="115" y="1827"/>
                    <a:pt x="183" y="2740"/>
                  </a:cubicBezTo>
                  <a:cubicBezTo>
                    <a:pt x="1266" y="5131"/>
                    <a:pt x="6036" y="6343"/>
                    <a:pt x="9255" y="6343"/>
                  </a:cubicBezTo>
                  <a:cubicBezTo>
                    <a:pt x="10921" y="6343"/>
                    <a:pt x="12172" y="6019"/>
                    <a:pt x="12281" y="5365"/>
                  </a:cubicBezTo>
                  <a:cubicBezTo>
                    <a:pt x="12395" y="4749"/>
                    <a:pt x="11642" y="4064"/>
                    <a:pt x="10546" y="3402"/>
                  </a:cubicBezTo>
                  <a:cubicBezTo>
                    <a:pt x="10256" y="3711"/>
                    <a:pt x="9624" y="4003"/>
                    <a:pt x="8317" y="4003"/>
                  </a:cubicBezTo>
                  <a:cubicBezTo>
                    <a:pt x="8079" y="4003"/>
                    <a:pt x="7818" y="3994"/>
                    <a:pt x="7533" y="3972"/>
                  </a:cubicBezTo>
                  <a:cubicBezTo>
                    <a:pt x="3949" y="3699"/>
                    <a:pt x="1210" y="2055"/>
                    <a:pt x="868" y="572"/>
                  </a:cubicBezTo>
                  <a:cubicBezTo>
                    <a:pt x="571" y="435"/>
                    <a:pt x="275" y="252"/>
                    <a:pt x="1" y="1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2679850" y="4310025"/>
              <a:ext cx="304175" cy="99250"/>
            </a:xfrm>
            <a:custGeom>
              <a:avLst/>
              <a:gdLst/>
              <a:ahLst/>
              <a:cxnLst/>
              <a:rect l="l" t="t" r="r" b="b"/>
              <a:pathLst>
                <a:path w="12167" h="3970" extrusionOk="0">
                  <a:moveTo>
                    <a:pt x="0" y="1"/>
                  </a:moveTo>
                  <a:cubicBezTo>
                    <a:pt x="0" y="115"/>
                    <a:pt x="23" y="252"/>
                    <a:pt x="23" y="366"/>
                  </a:cubicBezTo>
                  <a:cubicBezTo>
                    <a:pt x="1106" y="2757"/>
                    <a:pt x="5876" y="3969"/>
                    <a:pt x="9095" y="3969"/>
                  </a:cubicBezTo>
                  <a:cubicBezTo>
                    <a:pt x="10761" y="3969"/>
                    <a:pt x="12012" y="3645"/>
                    <a:pt x="12121" y="2991"/>
                  </a:cubicBezTo>
                  <a:cubicBezTo>
                    <a:pt x="12166" y="2740"/>
                    <a:pt x="12075" y="2466"/>
                    <a:pt x="11847" y="2215"/>
                  </a:cubicBezTo>
                  <a:cubicBezTo>
                    <a:pt x="11450" y="2503"/>
                    <a:pt x="10727" y="2720"/>
                    <a:pt x="9451" y="2720"/>
                  </a:cubicBezTo>
                  <a:cubicBezTo>
                    <a:pt x="9111" y="2720"/>
                    <a:pt x="8732" y="2705"/>
                    <a:pt x="8309" y="2671"/>
                  </a:cubicBezTo>
                  <a:cubicBezTo>
                    <a:pt x="4702" y="2352"/>
                    <a:pt x="1575" y="1279"/>
                    <a:pt x="0" y="1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2679850" y="4310025"/>
              <a:ext cx="300750" cy="99200"/>
            </a:xfrm>
            <a:custGeom>
              <a:avLst/>
              <a:gdLst/>
              <a:ahLst/>
              <a:cxnLst/>
              <a:rect l="l" t="t" r="r" b="b"/>
              <a:pathLst>
                <a:path w="12030" h="3968" extrusionOk="0">
                  <a:moveTo>
                    <a:pt x="0" y="1"/>
                  </a:moveTo>
                  <a:cubicBezTo>
                    <a:pt x="0" y="115"/>
                    <a:pt x="23" y="252"/>
                    <a:pt x="23" y="366"/>
                  </a:cubicBezTo>
                  <a:cubicBezTo>
                    <a:pt x="1091" y="2757"/>
                    <a:pt x="5844" y="3968"/>
                    <a:pt x="9065" y="3968"/>
                  </a:cubicBezTo>
                  <a:cubicBezTo>
                    <a:pt x="10456" y="3968"/>
                    <a:pt x="11562" y="3742"/>
                    <a:pt x="11961" y="3288"/>
                  </a:cubicBezTo>
                  <a:lnTo>
                    <a:pt x="11961" y="3288"/>
                  </a:lnTo>
                  <a:cubicBezTo>
                    <a:pt x="11264" y="3543"/>
                    <a:pt x="10417" y="3643"/>
                    <a:pt x="9530" y="3643"/>
                  </a:cubicBezTo>
                  <a:cubicBezTo>
                    <a:pt x="6698" y="3643"/>
                    <a:pt x="3464" y="2623"/>
                    <a:pt x="3447" y="2397"/>
                  </a:cubicBezTo>
                  <a:cubicBezTo>
                    <a:pt x="3442" y="2322"/>
                    <a:pt x="3507" y="2290"/>
                    <a:pt x="3654" y="2290"/>
                  </a:cubicBezTo>
                  <a:cubicBezTo>
                    <a:pt x="4132" y="2290"/>
                    <a:pt x="5474" y="2631"/>
                    <a:pt x="8058" y="2945"/>
                  </a:cubicBezTo>
                  <a:cubicBezTo>
                    <a:pt x="8613" y="3018"/>
                    <a:pt x="9101" y="3048"/>
                    <a:pt x="9526" y="3048"/>
                  </a:cubicBezTo>
                  <a:cubicBezTo>
                    <a:pt x="10972" y="3048"/>
                    <a:pt x="11712" y="2700"/>
                    <a:pt x="12029" y="2489"/>
                  </a:cubicBezTo>
                  <a:cubicBezTo>
                    <a:pt x="11984" y="2397"/>
                    <a:pt x="11938" y="2306"/>
                    <a:pt x="11847" y="2215"/>
                  </a:cubicBezTo>
                  <a:cubicBezTo>
                    <a:pt x="11450" y="2503"/>
                    <a:pt x="10727" y="2720"/>
                    <a:pt x="9451" y="2720"/>
                  </a:cubicBezTo>
                  <a:cubicBezTo>
                    <a:pt x="9111" y="2720"/>
                    <a:pt x="8732" y="2705"/>
                    <a:pt x="8309" y="2671"/>
                  </a:cubicBezTo>
                  <a:cubicBezTo>
                    <a:pt x="4702" y="2352"/>
                    <a:pt x="1575" y="1279"/>
                    <a:pt x="0" y="1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5"/>
            <p:cNvSpPr/>
            <p:nvPr/>
          </p:nvSpPr>
          <p:spPr>
            <a:xfrm>
              <a:off x="3045625" y="3608950"/>
              <a:ext cx="314450" cy="683325"/>
            </a:xfrm>
            <a:custGeom>
              <a:avLst/>
              <a:gdLst/>
              <a:ahLst/>
              <a:cxnLst/>
              <a:rect l="l" t="t" r="r" b="b"/>
              <a:pathLst>
                <a:path w="12578" h="27333" extrusionOk="0">
                  <a:moveTo>
                    <a:pt x="10511" y="1"/>
                  </a:moveTo>
                  <a:cubicBezTo>
                    <a:pt x="7627" y="1"/>
                    <a:pt x="420" y="1789"/>
                    <a:pt x="229" y="2936"/>
                  </a:cubicBezTo>
                  <a:cubicBezTo>
                    <a:pt x="1" y="4351"/>
                    <a:pt x="3675" y="26629"/>
                    <a:pt x="3675" y="26629"/>
                  </a:cubicBezTo>
                  <a:cubicBezTo>
                    <a:pt x="4008" y="27159"/>
                    <a:pt x="4611" y="27333"/>
                    <a:pt x="5255" y="27333"/>
                  </a:cubicBezTo>
                  <a:cubicBezTo>
                    <a:pt x="6468" y="27333"/>
                    <a:pt x="7830" y="26720"/>
                    <a:pt x="7830" y="26720"/>
                  </a:cubicBezTo>
                  <a:cubicBezTo>
                    <a:pt x="9519" y="21173"/>
                    <a:pt x="12577" y="1156"/>
                    <a:pt x="11619" y="220"/>
                  </a:cubicBezTo>
                  <a:cubicBezTo>
                    <a:pt x="11467" y="68"/>
                    <a:pt x="11070" y="1"/>
                    <a:pt x="10511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3244775" y="3851050"/>
              <a:ext cx="11450" cy="34500"/>
            </a:xfrm>
            <a:custGeom>
              <a:avLst/>
              <a:gdLst/>
              <a:ahLst/>
              <a:cxnLst/>
              <a:rect l="l" t="t" r="r" b="b"/>
              <a:pathLst>
                <a:path w="458" h="1380" extrusionOk="0">
                  <a:moveTo>
                    <a:pt x="339" y="0"/>
                  </a:moveTo>
                  <a:cubicBezTo>
                    <a:pt x="266" y="0"/>
                    <a:pt x="152" y="144"/>
                    <a:pt x="92" y="305"/>
                  </a:cubicBezTo>
                  <a:cubicBezTo>
                    <a:pt x="1" y="510"/>
                    <a:pt x="1" y="693"/>
                    <a:pt x="1" y="693"/>
                  </a:cubicBezTo>
                  <a:cubicBezTo>
                    <a:pt x="1" y="693"/>
                    <a:pt x="46" y="898"/>
                    <a:pt x="115" y="1058"/>
                  </a:cubicBezTo>
                  <a:cubicBezTo>
                    <a:pt x="200" y="1229"/>
                    <a:pt x="306" y="1380"/>
                    <a:pt x="356" y="1380"/>
                  </a:cubicBezTo>
                  <a:cubicBezTo>
                    <a:pt x="360" y="1380"/>
                    <a:pt x="363" y="1379"/>
                    <a:pt x="366" y="1378"/>
                  </a:cubicBezTo>
                  <a:cubicBezTo>
                    <a:pt x="434" y="1355"/>
                    <a:pt x="434" y="1172"/>
                    <a:pt x="434" y="1013"/>
                  </a:cubicBezTo>
                  <a:cubicBezTo>
                    <a:pt x="434" y="830"/>
                    <a:pt x="457" y="670"/>
                    <a:pt x="457" y="670"/>
                  </a:cubicBezTo>
                  <a:cubicBezTo>
                    <a:pt x="457" y="670"/>
                    <a:pt x="411" y="510"/>
                    <a:pt x="411" y="351"/>
                  </a:cubicBezTo>
                  <a:cubicBezTo>
                    <a:pt x="389" y="191"/>
                    <a:pt x="411" y="31"/>
                    <a:pt x="366" y="8"/>
                  </a:cubicBezTo>
                  <a:cubicBezTo>
                    <a:pt x="358" y="3"/>
                    <a:pt x="349" y="0"/>
                    <a:pt x="339" y="0"/>
                  </a:cubicBezTo>
                  <a:close/>
                </a:path>
              </a:pathLst>
            </a:custGeom>
            <a:solidFill>
              <a:srgbClr val="FF6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5"/>
            <p:cNvSpPr/>
            <p:nvPr/>
          </p:nvSpPr>
          <p:spPr>
            <a:xfrm>
              <a:off x="3281875" y="3730725"/>
              <a:ext cx="55375" cy="189600"/>
            </a:xfrm>
            <a:custGeom>
              <a:avLst/>
              <a:gdLst/>
              <a:ahLst/>
              <a:cxnLst/>
              <a:rect l="l" t="t" r="r" b="b"/>
              <a:pathLst>
                <a:path w="2215" h="7584" extrusionOk="0">
                  <a:moveTo>
                    <a:pt x="1920" y="1"/>
                  </a:moveTo>
                  <a:cubicBezTo>
                    <a:pt x="1918" y="1"/>
                    <a:pt x="1918" y="2"/>
                    <a:pt x="1918" y="5"/>
                  </a:cubicBezTo>
                  <a:cubicBezTo>
                    <a:pt x="1895" y="5"/>
                    <a:pt x="1895" y="74"/>
                    <a:pt x="1918" y="165"/>
                  </a:cubicBezTo>
                  <a:cubicBezTo>
                    <a:pt x="1918" y="279"/>
                    <a:pt x="1940" y="416"/>
                    <a:pt x="1940" y="599"/>
                  </a:cubicBezTo>
                  <a:cubicBezTo>
                    <a:pt x="1963" y="964"/>
                    <a:pt x="1918" y="1466"/>
                    <a:pt x="1849" y="1945"/>
                  </a:cubicBezTo>
                  <a:cubicBezTo>
                    <a:pt x="1758" y="2425"/>
                    <a:pt x="1644" y="2904"/>
                    <a:pt x="1552" y="3246"/>
                  </a:cubicBezTo>
                  <a:cubicBezTo>
                    <a:pt x="1438" y="3611"/>
                    <a:pt x="1370" y="3840"/>
                    <a:pt x="1370" y="3840"/>
                  </a:cubicBezTo>
                  <a:cubicBezTo>
                    <a:pt x="1370" y="3840"/>
                    <a:pt x="1119" y="4798"/>
                    <a:pt x="776" y="5711"/>
                  </a:cubicBezTo>
                  <a:cubicBezTo>
                    <a:pt x="434" y="6647"/>
                    <a:pt x="0" y="7560"/>
                    <a:pt x="46" y="7583"/>
                  </a:cubicBezTo>
                  <a:cubicBezTo>
                    <a:pt x="47" y="7583"/>
                    <a:pt x="48" y="7583"/>
                    <a:pt x="49" y="7583"/>
                  </a:cubicBezTo>
                  <a:cubicBezTo>
                    <a:pt x="128" y="7583"/>
                    <a:pt x="667" y="6727"/>
                    <a:pt x="1073" y="5826"/>
                  </a:cubicBezTo>
                  <a:cubicBezTo>
                    <a:pt x="1507" y="4912"/>
                    <a:pt x="1803" y="3954"/>
                    <a:pt x="1803" y="3954"/>
                  </a:cubicBezTo>
                  <a:cubicBezTo>
                    <a:pt x="1803" y="3954"/>
                    <a:pt x="1872" y="3703"/>
                    <a:pt x="1963" y="3338"/>
                  </a:cubicBezTo>
                  <a:cubicBezTo>
                    <a:pt x="2032" y="2972"/>
                    <a:pt x="2123" y="2470"/>
                    <a:pt x="2169" y="1968"/>
                  </a:cubicBezTo>
                  <a:cubicBezTo>
                    <a:pt x="2214" y="1466"/>
                    <a:pt x="2191" y="964"/>
                    <a:pt x="2123" y="599"/>
                  </a:cubicBezTo>
                  <a:cubicBezTo>
                    <a:pt x="2100" y="393"/>
                    <a:pt x="2032" y="256"/>
                    <a:pt x="1986" y="142"/>
                  </a:cubicBezTo>
                  <a:cubicBezTo>
                    <a:pt x="1966" y="63"/>
                    <a:pt x="1929" y="1"/>
                    <a:pt x="1920" y="1"/>
                  </a:cubicBezTo>
                  <a:close/>
                </a:path>
              </a:pathLst>
            </a:custGeom>
            <a:solidFill>
              <a:srgbClr val="FF6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5"/>
            <p:cNvSpPr/>
            <p:nvPr/>
          </p:nvSpPr>
          <p:spPr>
            <a:xfrm>
              <a:off x="3283575" y="3810450"/>
              <a:ext cx="25125" cy="37300"/>
            </a:xfrm>
            <a:custGeom>
              <a:avLst/>
              <a:gdLst/>
              <a:ahLst/>
              <a:cxnLst/>
              <a:rect l="l" t="t" r="r" b="b"/>
              <a:pathLst>
                <a:path w="1005" h="1492" extrusionOk="0">
                  <a:moveTo>
                    <a:pt x="661" y="0"/>
                  </a:moveTo>
                  <a:cubicBezTo>
                    <a:pt x="467" y="0"/>
                    <a:pt x="239" y="237"/>
                    <a:pt x="138" y="582"/>
                  </a:cubicBezTo>
                  <a:cubicBezTo>
                    <a:pt x="1" y="993"/>
                    <a:pt x="69" y="1381"/>
                    <a:pt x="275" y="1472"/>
                  </a:cubicBezTo>
                  <a:cubicBezTo>
                    <a:pt x="303" y="1485"/>
                    <a:pt x="333" y="1491"/>
                    <a:pt x="363" y="1491"/>
                  </a:cubicBezTo>
                  <a:cubicBezTo>
                    <a:pt x="553" y="1491"/>
                    <a:pt x="770" y="1256"/>
                    <a:pt x="868" y="902"/>
                  </a:cubicBezTo>
                  <a:cubicBezTo>
                    <a:pt x="1005" y="514"/>
                    <a:pt x="937" y="103"/>
                    <a:pt x="731" y="12"/>
                  </a:cubicBezTo>
                  <a:cubicBezTo>
                    <a:pt x="708" y="4"/>
                    <a:pt x="685" y="0"/>
                    <a:pt x="661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5"/>
            <p:cNvSpPr/>
            <p:nvPr/>
          </p:nvSpPr>
          <p:spPr>
            <a:xfrm>
              <a:off x="3045625" y="3609300"/>
              <a:ext cx="292750" cy="682975"/>
            </a:xfrm>
            <a:custGeom>
              <a:avLst/>
              <a:gdLst/>
              <a:ahLst/>
              <a:cxnLst/>
              <a:rect l="l" t="t" r="r" b="b"/>
              <a:pathLst>
                <a:path w="11710" h="27319" extrusionOk="0">
                  <a:moveTo>
                    <a:pt x="10409" y="0"/>
                  </a:moveTo>
                  <a:cubicBezTo>
                    <a:pt x="7464" y="23"/>
                    <a:pt x="411" y="1781"/>
                    <a:pt x="229" y="2922"/>
                  </a:cubicBezTo>
                  <a:cubicBezTo>
                    <a:pt x="1" y="4337"/>
                    <a:pt x="3675" y="26615"/>
                    <a:pt x="3675" y="26615"/>
                  </a:cubicBezTo>
                  <a:cubicBezTo>
                    <a:pt x="4008" y="27145"/>
                    <a:pt x="4611" y="27319"/>
                    <a:pt x="5255" y="27319"/>
                  </a:cubicBezTo>
                  <a:cubicBezTo>
                    <a:pt x="6468" y="27319"/>
                    <a:pt x="7830" y="26706"/>
                    <a:pt x="7830" y="26706"/>
                  </a:cubicBezTo>
                  <a:cubicBezTo>
                    <a:pt x="8263" y="25314"/>
                    <a:pt x="8765" y="22962"/>
                    <a:pt x="9290" y="20246"/>
                  </a:cubicBezTo>
                  <a:lnTo>
                    <a:pt x="9290" y="20246"/>
                  </a:lnTo>
                  <a:cubicBezTo>
                    <a:pt x="8902" y="20566"/>
                    <a:pt x="8469" y="20885"/>
                    <a:pt x="8012" y="21182"/>
                  </a:cubicBezTo>
                  <a:cubicBezTo>
                    <a:pt x="7876" y="21267"/>
                    <a:pt x="7742" y="21308"/>
                    <a:pt x="7609" y="21308"/>
                  </a:cubicBezTo>
                  <a:cubicBezTo>
                    <a:pt x="5472" y="21308"/>
                    <a:pt x="3819" y="10823"/>
                    <a:pt x="3926" y="9039"/>
                  </a:cubicBezTo>
                  <a:cubicBezTo>
                    <a:pt x="4018" y="7350"/>
                    <a:pt x="10112" y="6916"/>
                    <a:pt x="11368" y="6848"/>
                  </a:cubicBezTo>
                  <a:cubicBezTo>
                    <a:pt x="11527" y="5638"/>
                    <a:pt x="11641" y="4520"/>
                    <a:pt x="11710" y="3584"/>
                  </a:cubicBezTo>
                  <a:cubicBezTo>
                    <a:pt x="11413" y="2420"/>
                    <a:pt x="10934" y="1164"/>
                    <a:pt x="10409" y="0"/>
                  </a:cubicBezTo>
                  <a:close/>
                </a:path>
              </a:pathLst>
            </a:custGeom>
            <a:solidFill>
              <a:srgbClr val="CFC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5"/>
            <p:cNvSpPr/>
            <p:nvPr/>
          </p:nvSpPr>
          <p:spPr>
            <a:xfrm>
              <a:off x="3137500" y="4263800"/>
              <a:ext cx="323575" cy="134300"/>
            </a:xfrm>
            <a:custGeom>
              <a:avLst/>
              <a:gdLst/>
              <a:ahLst/>
              <a:cxnLst/>
              <a:rect l="l" t="t" r="r" b="b"/>
              <a:pathLst>
                <a:path w="12943" h="5372" extrusionOk="0">
                  <a:moveTo>
                    <a:pt x="4155" y="1"/>
                  </a:moveTo>
                  <a:cubicBezTo>
                    <a:pt x="3607" y="330"/>
                    <a:pt x="2796" y="691"/>
                    <a:pt x="1890" y="691"/>
                  </a:cubicBezTo>
                  <a:cubicBezTo>
                    <a:pt x="1286" y="691"/>
                    <a:pt x="639" y="530"/>
                    <a:pt x="0" y="92"/>
                  </a:cubicBezTo>
                  <a:lnTo>
                    <a:pt x="0" y="92"/>
                  </a:lnTo>
                  <a:cubicBezTo>
                    <a:pt x="160" y="982"/>
                    <a:pt x="320" y="1895"/>
                    <a:pt x="525" y="2786"/>
                  </a:cubicBezTo>
                  <a:cubicBezTo>
                    <a:pt x="1633" y="4619"/>
                    <a:pt x="5101" y="5371"/>
                    <a:pt x="8078" y="5371"/>
                  </a:cubicBezTo>
                  <a:cubicBezTo>
                    <a:pt x="10623" y="5371"/>
                    <a:pt x="12809" y="4821"/>
                    <a:pt x="12851" y="3927"/>
                  </a:cubicBezTo>
                  <a:cubicBezTo>
                    <a:pt x="12942" y="1964"/>
                    <a:pt x="4155" y="183"/>
                    <a:pt x="4155" y="183"/>
                  </a:cubicBezTo>
                  <a:cubicBezTo>
                    <a:pt x="4155" y="183"/>
                    <a:pt x="4155" y="115"/>
                    <a:pt x="4155" y="1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5"/>
            <p:cNvSpPr/>
            <p:nvPr/>
          </p:nvSpPr>
          <p:spPr>
            <a:xfrm>
              <a:off x="3137500" y="4266100"/>
              <a:ext cx="321850" cy="132000"/>
            </a:xfrm>
            <a:custGeom>
              <a:avLst/>
              <a:gdLst/>
              <a:ahLst/>
              <a:cxnLst/>
              <a:rect l="l" t="t" r="r" b="b"/>
              <a:pathLst>
                <a:path w="12874" h="5280" extrusionOk="0">
                  <a:moveTo>
                    <a:pt x="0" y="0"/>
                  </a:moveTo>
                  <a:cubicBezTo>
                    <a:pt x="160" y="890"/>
                    <a:pt x="320" y="1803"/>
                    <a:pt x="525" y="2694"/>
                  </a:cubicBezTo>
                  <a:cubicBezTo>
                    <a:pt x="1633" y="4527"/>
                    <a:pt x="5101" y="5279"/>
                    <a:pt x="8078" y="5279"/>
                  </a:cubicBezTo>
                  <a:cubicBezTo>
                    <a:pt x="10623" y="5279"/>
                    <a:pt x="12809" y="4729"/>
                    <a:pt x="12851" y="3835"/>
                  </a:cubicBezTo>
                  <a:cubicBezTo>
                    <a:pt x="12874" y="3219"/>
                    <a:pt x="12052" y="2625"/>
                    <a:pt x="10888" y="2100"/>
                  </a:cubicBezTo>
                  <a:cubicBezTo>
                    <a:pt x="10569" y="2511"/>
                    <a:pt x="9815" y="2922"/>
                    <a:pt x="7966" y="3013"/>
                  </a:cubicBezTo>
                  <a:cubicBezTo>
                    <a:pt x="7738" y="3025"/>
                    <a:pt x="7512" y="3030"/>
                    <a:pt x="7290" y="3030"/>
                  </a:cubicBezTo>
                  <a:cubicBezTo>
                    <a:pt x="4002" y="3030"/>
                    <a:pt x="1428" y="1804"/>
                    <a:pt x="936" y="457"/>
                  </a:cubicBezTo>
                  <a:cubicBezTo>
                    <a:pt x="617" y="365"/>
                    <a:pt x="320" y="206"/>
                    <a:pt x="0" y="0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5"/>
            <p:cNvSpPr/>
            <p:nvPr/>
          </p:nvSpPr>
          <p:spPr>
            <a:xfrm>
              <a:off x="3148350" y="4324300"/>
              <a:ext cx="310450" cy="73800"/>
            </a:xfrm>
            <a:custGeom>
              <a:avLst/>
              <a:gdLst/>
              <a:ahLst/>
              <a:cxnLst/>
              <a:rect l="l" t="t" r="r" b="b"/>
              <a:pathLst>
                <a:path w="12418" h="2952" extrusionOk="0">
                  <a:moveTo>
                    <a:pt x="0" y="0"/>
                  </a:moveTo>
                  <a:cubicBezTo>
                    <a:pt x="23" y="114"/>
                    <a:pt x="46" y="251"/>
                    <a:pt x="91" y="366"/>
                  </a:cubicBezTo>
                  <a:cubicBezTo>
                    <a:pt x="1199" y="2199"/>
                    <a:pt x="4667" y="2951"/>
                    <a:pt x="7644" y="2951"/>
                  </a:cubicBezTo>
                  <a:cubicBezTo>
                    <a:pt x="10189" y="2951"/>
                    <a:pt x="12375" y="2401"/>
                    <a:pt x="12417" y="1507"/>
                  </a:cubicBezTo>
                  <a:cubicBezTo>
                    <a:pt x="12417" y="1256"/>
                    <a:pt x="12280" y="1005"/>
                    <a:pt x="12052" y="754"/>
                  </a:cubicBezTo>
                  <a:cubicBezTo>
                    <a:pt x="11595" y="1187"/>
                    <a:pt x="10614" y="1575"/>
                    <a:pt x="8582" y="1644"/>
                  </a:cubicBezTo>
                  <a:cubicBezTo>
                    <a:pt x="8318" y="1652"/>
                    <a:pt x="8056" y="1656"/>
                    <a:pt x="7797" y="1656"/>
                  </a:cubicBezTo>
                  <a:cubicBezTo>
                    <a:pt x="4492" y="1656"/>
                    <a:pt x="1609" y="995"/>
                    <a:pt x="0" y="0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5"/>
            <p:cNvSpPr/>
            <p:nvPr/>
          </p:nvSpPr>
          <p:spPr>
            <a:xfrm>
              <a:off x="3148350" y="4324300"/>
              <a:ext cx="307575" cy="73875"/>
            </a:xfrm>
            <a:custGeom>
              <a:avLst/>
              <a:gdLst/>
              <a:ahLst/>
              <a:cxnLst/>
              <a:rect l="l" t="t" r="r" b="b"/>
              <a:pathLst>
                <a:path w="12303" h="2955" extrusionOk="0">
                  <a:moveTo>
                    <a:pt x="0" y="0"/>
                  </a:moveTo>
                  <a:cubicBezTo>
                    <a:pt x="23" y="114"/>
                    <a:pt x="69" y="251"/>
                    <a:pt x="91" y="366"/>
                  </a:cubicBezTo>
                  <a:cubicBezTo>
                    <a:pt x="1199" y="2204"/>
                    <a:pt x="4653" y="2955"/>
                    <a:pt x="7624" y="2955"/>
                  </a:cubicBezTo>
                  <a:cubicBezTo>
                    <a:pt x="9855" y="2955"/>
                    <a:pt x="11813" y="2531"/>
                    <a:pt x="12303" y="1826"/>
                  </a:cubicBezTo>
                  <a:lnTo>
                    <a:pt x="12303" y="1826"/>
                  </a:lnTo>
                  <a:cubicBezTo>
                    <a:pt x="11200" y="2387"/>
                    <a:pt x="9635" y="2571"/>
                    <a:pt x="8143" y="2571"/>
                  </a:cubicBezTo>
                  <a:cubicBezTo>
                    <a:pt x="5868" y="2571"/>
                    <a:pt x="3762" y="2143"/>
                    <a:pt x="3721" y="1963"/>
                  </a:cubicBezTo>
                  <a:cubicBezTo>
                    <a:pt x="3697" y="1853"/>
                    <a:pt x="3839" y="1816"/>
                    <a:pt x="4175" y="1816"/>
                  </a:cubicBezTo>
                  <a:cubicBezTo>
                    <a:pt x="4812" y="1816"/>
                    <a:pt x="6143" y="1948"/>
                    <a:pt x="8354" y="1963"/>
                  </a:cubicBezTo>
                  <a:cubicBezTo>
                    <a:pt x="8398" y="1964"/>
                    <a:pt x="8441" y="1964"/>
                    <a:pt x="8483" y="1964"/>
                  </a:cubicBezTo>
                  <a:cubicBezTo>
                    <a:pt x="10878" y="1964"/>
                    <a:pt x="11876" y="1341"/>
                    <a:pt x="12257" y="1027"/>
                  </a:cubicBezTo>
                  <a:cubicBezTo>
                    <a:pt x="12189" y="936"/>
                    <a:pt x="12120" y="845"/>
                    <a:pt x="12052" y="754"/>
                  </a:cubicBezTo>
                  <a:cubicBezTo>
                    <a:pt x="11595" y="1187"/>
                    <a:pt x="10614" y="1575"/>
                    <a:pt x="8582" y="1644"/>
                  </a:cubicBezTo>
                  <a:cubicBezTo>
                    <a:pt x="8318" y="1652"/>
                    <a:pt x="8056" y="1656"/>
                    <a:pt x="7797" y="1656"/>
                  </a:cubicBezTo>
                  <a:cubicBezTo>
                    <a:pt x="4492" y="1656"/>
                    <a:pt x="1609" y="995"/>
                    <a:pt x="0" y="0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5"/>
            <p:cNvSpPr/>
            <p:nvPr/>
          </p:nvSpPr>
          <p:spPr>
            <a:xfrm>
              <a:off x="2624500" y="3152800"/>
              <a:ext cx="724725" cy="1041975"/>
            </a:xfrm>
            <a:custGeom>
              <a:avLst/>
              <a:gdLst/>
              <a:ahLst/>
              <a:cxnLst/>
              <a:rect l="l" t="t" r="r" b="b"/>
              <a:pathLst>
                <a:path w="28989" h="41679" extrusionOk="0">
                  <a:moveTo>
                    <a:pt x="26911" y="0"/>
                  </a:moveTo>
                  <a:lnTo>
                    <a:pt x="0" y="845"/>
                  </a:lnTo>
                  <a:cubicBezTo>
                    <a:pt x="0" y="1461"/>
                    <a:pt x="0" y="12942"/>
                    <a:pt x="366" y="16252"/>
                  </a:cubicBezTo>
                  <a:cubicBezTo>
                    <a:pt x="731" y="19561"/>
                    <a:pt x="617" y="39282"/>
                    <a:pt x="617" y="39282"/>
                  </a:cubicBezTo>
                  <a:cubicBezTo>
                    <a:pt x="617" y="39282"/>
                    <a:pt x="2679" y="40807"/>
                    <a:pt x="5488" y="40807"/>
                  </a:cubicBezTo>
                  <a:cubicBezTo>
                    <a:pt x="6731" y="40807"/>
                    <a:pt x="8120" y="40509"/>
                    <a:pt x="9541" y="39648"/>
                  </a:cubicBezTo>
                  <a:lnTo>
                    <a:pt x="15156" y="15453"/>
                  </a:lnTo>
                  <a:lnTo>
                    <a:pt x="18306" y="40949"/>
                  </a:lnTo>
                  <a:cubicBezTo>
                    <a:pt x="18306" y="40949"/>
                    <a:pt x="20220" y="41678"/>
                    <a:pt x="22554" y="41678"/>
                  </a:cubicBezTo>
                  <a:cubicBezTo>
                    <a:pt x="24136" y="41678"/>
                    <a:pt x="25911" y="41343"/>
                    <a:pt x="27414" y="40218"/>
                  </a:cubicBezTo>
                  <a:cubicBezTo>
                    <a:pt x="27414" y="40218"/>
                    <a:pt x="28989" y="22962"/>
                    <a:pt x="28737" y="18329"/>
                  </a:cubicBezTo>
                  <a:cubicBezTo>
                    <a:pt x="28372" y="11504"/>
                    <a:pt x="26911" y="0"/>
                    <a:pt x="26911" y="0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5"/>
            <p:cNvSpPr/>
            <p:nvPr/>
          </p:nvSpPr>
          <p:spPr>
            <a:xfrm>
              <a:off x="2624500" y="3228050"/>
              <a:ext cx="724725" cy="966725"/>
            </a:xfrm>
            <a:custGeom>
              <a:avLst/>
              <a:gdLst/>
              <a:ahLst/>
              <a:cxnLst/>
              <a:rect l="l" t="t" r="r" b="b"/>
              <a:pathLst>
                <a:path w="28989" h="38669" extrusionOk="0">
                  <a:moveTo>
                    <a:pt x="208" y="0"/>
                  </a:moveTo>
                  <a:cubicBezTo>
                    <a:pt x="138" y="0"/>
                    <a:pt x="69" y="1"/>
                    <a:pt x="0" y="3"/>
                  </a:cubicBezTo>
                  <a:cubicBezTo>
                    <a:pt x="0" y="1601"/>
                    <a:pt x="23" y="3838"/>
                    <a:pt x="69" y="6075"/>
                  </a:cubicBezTo>
                  <a:cubicBezTo>
                    <a:pt x="69" y="6097"/>
                    <a:pt x="69" y="6120"/>
                    <a:pt x="69" y="6143"/>
                  </a:cubicBezTo>
                  <a:cubicBezTo>
                    <a:pt x="69" y="6600"/>
                    <a:pt x="92" y="7056"/>
                    <a:pt x="92" y="7513"/>
                  </a:cubicBezTo>
                  <a:cubicBezTo>
                    <a:pt x="92" y="7513"/>
                    <a:pt x="92" y="7535"/>
                    <a:pt x="92" y="7535"/>
                  </a:cubicBezTo>
                  <a:cubicBezTo>
                    <a:pt x="92" y="7672"/>
                    <a:pt x="115" y="7809"/>
                    <a:pt x="115" y="7946"/>
                  </a:cubicBezTo>
                  <a:cubicBezTo>
                    <a:pt x="115" y="7992"/>
                    <a:pt x="115" y="8038"/>
                    <a:pt x="115" y="8083"/>
                  </a:cubicBezTo>
                  <a:cubicBezTo>
                    <a:pt x="115" y="8197"/>
                    <a:pt x="115" y="8334"/>
                    <a:pt x="115" y="8448"/>
                  </a:cubicBezTo>
                  <a:cubicBezTo>
                    <a:pt x="115" y="8494"/>
                    <a:pt x="115" y="8517"/>
                    <a:pt x="115" y="8540"/>
                  </a:cubicBezTo>
                  <a:cubicBezTo>
                    <a:pt x="137" y="8768"/>
                    <a:pt x="137" y="8996"/>
                    <a:pt x="137" y="9224"/>
                  </a:cubicBezTo>
                  <a:cubicBezTo>
                    <a:pt x="137" y="9270"/>
                    <a:pt x="137" y="9339"/>
                    <a:pt x="137" y="9407"/>
                  </a:cubicBezTo>
                  <a:cubicBezTo>
                    <a:pt x="160" y="9498"/>
                    <a:pt x="160" y="9590"/>
                    <a:pt x="160" y="9704"/>
                  </a:cubicBezTo>
                  <a:cubicBezTo>
                    <a:pt x="160" y="9772"/>
                    <a:pt x="160" y="9841"/>
                    <a:pt x="160" y="9932"/>
                  </a:cubicBezTo>
                  <a:cubicBezTo>
                    <a:pt x="160" y="10023"/>
                    <a:pt x="183" y="10115"/>
                    <a:pt x="183" y="10183"/>
                  </a:cubicBezTo>
                  <a:cubicBezTo>
                    <a:pt x="183" y="10274"/>
                    <a:pt x="183" y="10366"/>
                    <a:pt x="183" y="10457"/>
                  </a:cubicBezTo>
                  <a:cubicBezTo>
                    <a:pt x="183" y="10571"/>
                    <a:pt x="206" y="10685"/>
                    <a:pt x="206" y="10799"/>
                  </a:cubicBezTo>
                  <a:cubicBezTo>
                    <a:pt x="206" y="10891"/>
                    <a:pt x="206" y="10982"/>
                    <a:pt x="206" y="11073"/>
                  </a:cubicBezTo>
                  <a:cubicBezTo>
                    <a:pt x="229" y="11142"/>
                    <a:pt x="229" y="11210"/>
                    <a:pt x="229" y="11279"/>
                  </a:cubicBezTo>
                  <a:cubicBezTo>
                    <a:pt x="229" y="11370"/>
                    <a:pt x="229" y="11461"/>
                    <a:pt x="229" y="11530"/>
                  </a:cubicBezTo>
                  <a:cubicBezTo>
                    <a:pt x="252" y="11598"/>
                    <a:pt x="252" y="11667"/>
                    <a:pt x="252" y="11712"/>
                  </a:cubicBezTo>
                  <a:cubicBezTo>
                    <a:pt x="252" y="11826"/>
                    <a:pt x="252" y="11941"/>
                    <a:pt x="274" y="12055"/>
                  </a:cubicBezTo>
                  <a:cubicBezTo>
                    <a:pt x="274" y="12100"/>
                    <a:pt x="274" y="12123"/>
                    <a:pt x="274" y="12169"/>
                  </a:cubicBezTo>
                  <a:cubicBezTo>
                    <a:pt x="274" y="12283"/>
                    <a:pt x="297" y="12374"/>
                    <a:pt x="297" y="12488"/>
                  </a:cubicBezTo>
                  <a:cubicBezTo>
                    <a:pt x="297" y="12511"/>
                    <a:pt x="297" y="12557"/>
                    <a:pt x="297" y="12603"/>
                  </a:cubicBezTo>
                  <a:cubicBezTo>
                    <a:pt x="320" y="12694"/>
                    <a:pt x="320" y="12762"/>
                    <a:pt x="320" y="12831"/>
                  </a:cubicBezTo>
                  <a:cubicBezTo>
                    <a:pt x="320" y="12876"/>
                    <a:pt x="343" y="12899"/>
                    <a:pt x="343" y="12945"/>
                  </a:cubicBezTo>
                  <a:cubicBezTo>
                    <a:pt x="343" y="13059"/>
                    <a:pt x="366" y="13150"/>
                    <a:pt x="366" y="13242"/>
                  </a:cubicBezTo>
                  <a:cubicBezTo>
                    <a:pt x="731" y="16551"/>
                    <a:pt x="617" y="36272"/>
                    <a:pt x="617" y="36272"/>
                  </a:cubicBezTo>
                  <a:cubicBezTo>
                    <a:pt x="617" y="36272"/>
                    <a:pt x="2679" y="37797"/>
                    <a:pt x="5488" y="37797"/>
                  </a:cubicBezTo>
                  <a:cubicBezTo>
                    <a:pt x="6731" y="37797"/>
                    <a:pt x="8120" y="37499"/>
                    <a:pt x="9541" y="36638"/>
                  </a:cubicBezTo>
                  <a:lnTo>
                    <a:pt x="15156" y="12443"/>
                  </a:lnTo>
                  <a:lnTo>
                    <a:pt x="18306" y="37939"/>
                  </a:lnTo>
                  <a:cubicBezTo>
                    <a:pt x="18306" y="37939"/>
                    <a:pt x="20220" y="38668"/>
                    <a:pt x="22554" y="38668"/>
                  </a:cubicBezTo>
                  <a:cubicBezTo>
                    <a:pt x="24136" y="38668"/>
                    <a:pt x="25911" y="38333"/>
                    <a:pt x="27414" y="37208"/>
                  </a:cubicBezTo>
                  <a:cubicBezTo>
                    <a:pt x="27414" y="37208"/>
                    <a:pt x="28989" y="19952"/>
                    <a:pt x="28737" y="15319"/>
                  </a:cubicBezTo>
                  <a:cubicBezTo>
                    <a:pt x="28737" y="15045"/>
                    <a:pt x="28715" y="14748"/>
                    <a:pt x="28692" y="14474"/>
                  </a:cubicBezTo>
                  <a:cubicBezTo>
                    <a:pt x="28692" y="14406"/>
                    <a:pt x="28692" y="14360"/>
                    <a:pt x="28692" y="14314"/>
                  </a:cubicBezTo>
                  <a:cubicBezTo>
                    <a:pt x="28669" y="14041"/>
                    <a:pt x="28646" y="13744"/>
                    <a:pt x="28623" y="13470"/>
                  </a:cubicBezTo>
                  <a:cubicBezTo>
                    <a:pt x="28623" y="13447"/>
                    <a:pt x="28623" y="13447"/>
                    <a:pt x="28623" y="13424"/>
                  </a:cubicBezTo>
                  <a:cubicBezTo>
                    <a:pt x="28578" y="12785"/>
                    <a:pt x="28532" y="12100"/>
                    <a:pt x="28464" y="11416"/>
                  </a:cubicBezTo>
                  <a:cubicBezTo>
                    <a:pt x="28441" y="11963"/>
                    <a:pt x="28418" y="12534"/>
                    <a:pt x="28372" y="13128"/>
                  </a:cubicBezTo>
                  <a:cubicBezTo>
                    <a:pt x="28141" y="16384"/>
                    <a:pt x="28954" y="26677"/>
                    <a:pt x="25082" y="26677"/>
                  </a:cubicBezTo>
                  <a:cubicBezTo>
                    <a:pt x="24746" y="26677"/>
                    <a:pt x="24376" y="26600"/>
                    <a:pt x="23967" y="26435"/>
                  </a:cubicBezTo>
                  <a:cubicBezTo>
                    <a:pt x="18831" y="24358"/>
                    <a:pt x="19197" y="10320"/>
                    <a:pt x="19197" y="9453"/>
                  </a:cubicBezTo>
                  <a:cubicBezTo>
                    <a:pt x="19197" y="9225"/>
                    <a:pt x="19046" y="9112"/>
                    <a:pt x="18787" y="9112"/>
                  </a:cubicBezTo>
                  <a:cubicBezTo>
                    <a:pt x="18085" y="9112"/>
                    <a:pt x="16585" y="9947"/>
                    <a:pt x="15134" y="11598"/>
                  </a:cubicBezTo>
                  <a:cubicBezTo>
                    <a:pt x="13148" y="13858"/>
                    <a:pt x="12600" y="25818"/>
                    <a:pt x="8537" y="26366"/>
                  </a:cubicBezTo>
                  <a:cubicBezTo>
                    <a:pt x="8481" y="26373"/>
                    <a:pt x="8426" y="26377"/>
                    <a:pt x="8371" y="26377"/>
                  </a:cubicBezTo>
                  <a:cubicBezTo>
                    <a:pt x="4413" y="26377"/>
                    <a:pt x="3059" y="7992"/>
                    <a:pt x="3059" y="7992"/>
                  </a:cubicBezTo>
                  <a:cubicBezTo>
                    <a:pt x="7213" y="7147"/>
                    <a:pt x="7578" y="2970"/>
                    <a:pt x="7578" y="2605"/>
                  </a:cubicBezTo>
                  <a:lnTo>
                    <a:pt x="7693" y="2126"/>
                  </a:lnTo>
                  <a:cubicBezTo>
                    <a:pt x="7693" y="2126"/>
                    <a:pt x="3573" y="0"/>
                    <a:pt x="208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5"/>
            <p:cNvSpPr/>
            <p:nvPr/>
          </p:nvSpPr>
          <p:spPr>
            <a:xfrm>
              <a:off x="3186575" y="3152800"/>
              <a:ext cx="136975" cy="225975"/>
            </a:xfrm>
            <a:custGeom>
              <a:avLst/>
              <a:gdLst/>
              <a:ahLst/>
              <a:cxnLst/>
              <a:rect l="l" t="t" r="r" b="b"/>
              <a:pathLst>
                <a:path w="5479" h="9039" extrusionOk="0">
                  <a:moveTo>
                    <a:pt x="4428" y="0"/>
                  </a:moveTo>
                  <a:lnTo>
                    <a:pt x="2077" y="69"/>
                  </a:lnTo>
                  <a:cubicBezTo>
                    <a:pt x="1233" y="1347"/>
                    <a:pt x="662" y="2808"/>
                    <a:pt x="503" y="3903"/>
                  </a:cubicBezTo>
                  <a:cubicBezTo>
                    <a:pt x="0" y="7304"/>
                    <a:pt x="3995" y="8651"/>
                    <a:pt x="5478" y="9039"/>
                  </a:cubicBezTo>
                  <a:cubicBezTo>
                    <a:pt x="4953" y="4200"/>
                    <a:pt x="4428" y="0"/>
                    <a:pt x="4428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5"/>
            <p:cNvSpPr/>
            <p:nvPr/>
          </p:nvSpPr>
          <p:spPr>
            <a:xfrm>
              <a:off x="2984000" y="3451950"/>
              <a:ext cx="94750" cy="137975"/>
            </a:xfrm>
            <a:custGeom>
              <a:avLst/>
              <a:gdLst/>
              <a:ahLst/>
              <a:cxnLst/>
              <a:rect l="l" t="t" r="r" b="b"/>
              <a:pathLst>
                <a:path w="3790" h="5519" extrusionOk="0">
                  <a:moveTo>
                    <a:pt x="3735" y="0"/>
                  </a:moveTo>
                  <a:cubicBezTo>
                    <a:pt x="3709" y="0"/>
                    <a:pt x="3675" y="6"/>
                    <a:pt x="3630" y="17"/>
                  </a:cubicBezTo>
                  <a:cubicBezTo>
                    <a:pt x="3515" y="17"/>
                    <a:pt x="3401" y="86"/>
                    <a:pt x="3242" y="154"/>
                  </a:cubicBezTo>
                  <a:cubicBezTo>
                    <a:pt x="2945" y="291"/>
                    <a:pt x="2557" y="565"/>
                    <a:pt x="2237" y="862"/>
                  </a:cubicBezTo>
                  <a:cubicBezTo>
                    <a:pt x="1895" y="1159"/>
                    <a:pt x="1598" y="1478"/>
                    <a:pt x="1393" y="1729"/>
                  </a:cubicBezTo>
                  <a:cubicBezTo>
                    <a:pt x="1187" y="2003"/>
                    <a:pt x="1050" y="2163"/>
                    <a:pt x="1050" y="2163"/>
                  </a:cubicBezTo>
                  <a:cubicBezTo>
                    <a:pt x="1050" y="2163"/>
                    <a:pt x="936" y="2368"/>
                    <a:pt x="754" y="2642"/>
                  </a:cubicBezTo>
                  <a:cubicBezTo>
                    <a:pt x="594" y="2939"/>
                    <a:pt x="388" y="3327"/>
                    <a:pt x="251" y="3761"/>
                  </a:cubicBezTo>
                  <a:cubicBezTo>
                    <a:pt x="160" y="3966"/>
                    <a:pt x="115" y="4194"/>
                    <a:pt x="69" y="4400"/>
                  </a:cubicBezTo>
                  <a:cubicBezTo>
                    <a:pt x="46" y="4605"/>
                    <a:pt x="0" y="4788"/>
                    <a:pt x="23" y="4970"/>
                  </a:cubicBezTo>
                  <a:cubicBezTo>
                    <a:pt x="23" y="5062"/>
                    <a:pt x="23" y="5130"/>
                    <a:pt x="46" y="5199"/>
                  </a:cubicBezTo>
                  <a:cubicBezTo>
                    <a:pt x="69" y="5267"/>
                    <a:pt x="69" y="5313"/>
                    <a:pt x="92" y="5381"/>
                  </a:cubicBezTo>
                  <a:cubicBezTo>
                    <a:pt x="137" y="5473"/>
                    <a:pt x="160" y="5518"/>
                    <a:pt x="183" y="5518"/>
                  </a:cubicBezTo>
                  <a:cubicBezTo>
                    <a:pt x="183" y="5495"/>
                    <a:pt x="206" y="5450"/>
                    <a:pt x="206" y="5358"/>
                  </a:cubicBezTo>
                  <a:cubicBezTo>
                    <a:pt x="206" y="5313"/>
                    <a:pt x="206" y="5244"/>
                    <a:pt x="206" y="5199"/>
                  </a:cubicBezTo>
                  <a:cubicBezTo>
                    <a:pt x="206" y="5130"/>
                    <a:pt x="206" y="5062"/>
                    <a:pt x="229" y="4970"/>
                  </a:cubicBezTo>
                  <a:cubicBezTo>
                    <a:pt x="229" y="4833"/>
                    <a:pt x="297" y="4651"/>
                    <a:pt x="343" y="4468"/>
                  </a:cubicBezTo>
                  <a:cubicBezTo>
                    <a:pt x="434" y="4286"/>
                    <a:pt x="480" y="4080"/>
                    <a:pt x="594" y="3898"/>
                  </a:cubicBezTo>
                  <a:cubicBezTo>
                    <a:pt x="754" y="3510"/>
                    <a:pt x="982" y="3167"/>
                    <a:pt x="1164" y="2893"/>
                  </a:cubicBezTo>
                  <a:cubicBezTo>
                    <a:pt x="1347" y="2642"/>
                    <a:pt x="1461" y="2460"/>
                    <a:pt x="1461" y="2460"/>
                  </a:cubicBezTo>
                  <a:cubicBezTo>
                    <a:pt x="1461" y="2460"/>
                    <a:pt x="1598" y="2277"/>
                    <a:pt x="1758" y="2026"/>
                  </a:cubicBezTo>
                  <a:cubicBezTo>
                    <a:pt x="1963" y="1775"/>
                    <a:pt x="2214" y="1433"/>
                    <a:pt x="2488" y="1113"/>
                  </a:cubicBezTo>
                  <a:cubicBezTo>
                    <a:pt x="2785" y="793"/>
                    <a:pt x="3082" y="519"/>
                    <a:pt x="3333" y="314"/>
                  </a:cubicBezTo>
                  <a:cubicBezTo>
                    <a:pt x="3470" y="223"/>
                    <a:pt x="3584" y="154"/>
                    <a:pt x="3652" y="109"/>
                  </a:cubicBezTo>
                  <a:cubicBezTo>
                    <a:pt x="3744" y="63"/>
                    <a:pt x="3789" y="17"/>
                    <a:pt x="3789" y="17"/>
                  </a:cubicBezTo>
                  <a:cubicBezTo>
                    <a:pt x="3778" y="6"/>
                    <a:pt x="3761" y="0"/>
                    <a:pt x="3735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5"/>
            <p:cNvSpPr/>
            <p:nvPr/>
          </p:nvSpPr>
          <p:spPr>
            <a:xfrm>
              <a:off x="3021100" y="3319400"/>
              <a:ext cx="13125" cy="99350"/>
            </a:xfrm>
            <a:custGeom>
              <a:avLst/>
              <a:gdLst/>
              <a:ahLst/>
              <a:cxnLst/>
              <a:rect l="l" t="t" r="r" b="b"/>
              <a:pathLst>
                <a:path w="525" h="3974" extrusionOk="0">
                  <a:moveTo>
                    <a:pt x="164" y="0"/>
                  </a:moveTo>
                  <a:cubicBezTo>
                    <a:pt x="163" y="0"/>
                    <a:pt x="161" y="1"/>
                    <a:pt x="160" y="1"/>
                  </a:cubicBezTo>
                  <a:cubicBezTo>
                    <a:pt x="91" y="1"/>
                    <a:pt x="114" y="503"/>
                    <a:pt x="68" y="983"/>
                  </a:cubicBezTo>
                  <a:cubicBezTo>
                    <a:pt x="46" y="1485"/>
                    <a:pt x="0" y="1987"/>
                    <a:pt x="0" y="1987"/>
                  </a:cubicBezTo>
                  <a:cubicBezTo>
                    <a:pt x="0" y="1987"/>
                    <a:pt x="23" y="2489"/>
                    <a:pt x="91" y="2991"/>
                  </a:cubicBezTo>
                  <a:cubicBezTo>
                    <a:pt x="158" y="3482"/>
                    <a:pt x="334" y="3973"/>
                    <a:pt x="406" y="3973"/>
                  </a:cubicBezTo>
                  <a:cubicBezTo>
                    <a:pt x="408" y="3973"/>
                    <a:pt x="409" y="3973"/>
                    <a:pt x="411" y="3973"/>
                  </a:cubicBezTo>
                  <a:cubicBezTo>
                    <a:pt x="479" y="3950"/>
                    <a:pt x="434" y="3448"/>
                    <a:pt x="457" y="2968"/>
                  </a:cubicBezTo>
                  <a:cubicBezTo>
                    <a:pt x="479" y="2466"/>
                    <a:pt x="525" y="1987"/>
                    <a:pt x="525" y="1987"/>
                  </a:cubicBezTo>
                  <a:cubicBezTo>
                    <a:pt x="525" y="1987"/>
                    <a:pt x="502" y="1485"/>
                    <a:pt x="434" y="983"/>
                  </a:cubicBezTo>
                  <a:cubicBezTo>
                    <a:pt x="389" y="491"/>
                    <a:pt x="235" y="0"/>
                    <a:pt x="164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5"/>
            <p:cNvSpPr/>
            <p:nvPr/>
          </p:nvSpPr>
          <p:spPr>
            <a:xfrm>
              <a:off x="3023375" y="3302300"/>
              <a:ext cx="38825" cy="130200"/>
            </a:xfrm>
            <a:custGeom>
              <a:avLst/>
              <a:gdLst/>
              <a:ahLst/>
              <a:cxnLst/>
              <a:rect l="l" t="t" r="r" b="b"/>
              <a:pathLst>
                <a:path w="1553" h="5208" extrusionOk="0">
                  <a:moveTo>
                    <a:pt x="1347" y="0"/>
                  </a:moveTo>
                  <a:cubicBezTo>
                    <a:pt x="1279" y="0"/>
                    <a:pt x="1210" y="685"/>
                    <a:pt x="1164" y="1370"/>
                  </a:cubicBezTo>
                  <a:cubicBezTo>
                    <a:pt x="1119" y="1712"/>
                    <a:pt x="1096" y="2055"/>
                    <a:pt x="1027" y="2283"/>
                  </a:cubicBezTo>
                  <a:cubicBezTo>
                    <a:pt x="982" y="2534"/>
                    <a:pt x="959" y="2694"/>
                    <a:pt x="959" y="2694"/>
                  </a:cubicBezTo>
                  <a:cubicBezTo>
                    <a:pt x="959" y="2694"/>
                    <a:pt x="936" y="2853"/>
                    <a:pt x="891" y="3105"/>
                  </a:cubicBezTo>
                  <a:cubicBezTo>
                    <a:pt x="868" y="3219"/>
                    <a:pt x="845" y="3356"/>
                    <a:pt x="799" y="3515"/>
                  </a:cubicBezTo>
                  <a:cubicBezTo>
                    <a:pt x="731" y="3652"/>
                    <a:pt x="708" y="3812"/>
                    <a:pt x="639" y="3972"/>
                  </a:cubicBezTo>
                  <a:cubicBezTo>
                    <a:pt x="411" y="4588"/>
                    <a:pt x="0" y="5136"/>
                    <a:pt x="69" y="5204"/>
                  </a:cubicBezTo>
                  <a:cubicBezTo>
                    <a:pt x="71" y="5206"/>
                    <a:pt x="74" y="5207"/>
                    <a:pt x="78" y="5207"/>
                  </a:cubicBezTo>
                  <a:cubicBezTo>
                    <a:pt x="160" y="5207"/>
                    <a:pt x="655" y="4743"/>
                    <a:pt x="982" y="4132"/>
                  </a:cubicBezTo>
                  <a:cubicBezTo>
                    <a:pt x="1073" y="3972"/>
                    <a:pt x="1119" y="3812"/>
                    <a:pt x="1187" y="3652"/>
                  </a:cubicBezTo>
                  <a:cubicBezTo>
                    <a:pt x="1279" y="3493"/>
                    <a:pt x="1324" y="3356"/>
                    <a:pt x="1347" y="3219"/>
                  </a:cubicBezTo>
                  <a:cubicBezTo>
                    <a:pt x="1415" y="2968"/>
                    <a:pt x="1461" y="2785"/>
                    <a:pt x="1461" y="2785"/>
                  </a:cubicBezTo>
                  <a:cubicBezTo>
                    <a:pt x="1461" y="2785"/>
                    <a:pt x="1552" y="2077"/>
                    <a:pt x="1530" y="1393"/>
                  </a:cubicBezTo>
                  <a:cubicBezTo>
                    <a:pt x="1484" y="685"/>
                    <a:pt x="1415" y="0"/>
                    <a:pt x="1347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2675275" y="3207000"/>
              <a:ext cx="152925" cy="955825"/>
            </a:xfrm>
            <a:custGeom>
              <a:avLst/>
              <a:gdLst/>
              <a:ahLst/>
              <a:cxnLst/>
              <a:rect l="l" t="t" r="r" b="b"/>
              <a:pathLst>
                <a:path w="6117" h="38233" extrusionOk="0">
                  <a:moveTo>
                    <a:pt x="47" y="0"/>
                  </a:moveTo>
                  <a:cubicBezTo>
                    <a:pt x="24" y="0"/>
                    <a:pt x="24" y="297"/>
                    <a:pt x="1" y="822"/>
                  </a:cubicBezTo>
                  <a:cubicBezTo>
                    <a:pt x="1" y="1347"/>
                    <a:pt x="1" y="2100"/>
                    <a:pt x="1" y="3013"/>
                  </a:cubicBezTo>
                  <a:cubicBezTo>
                    <a:pt x="47" y="4794"/>
                    <a:pt x="161" y="7213"/>
                    <a:pt x="343" y="9587"/>
                  </a:cubicBezTo>
                  <a:cubicBezTo>
                    <a:pt x="503" y="11984"/>
                    <a:pt x="754" y="14358"/>
                    <a:pt x="845" y="16138"/>
                  </a:cubicBezTo>
                  <a:cubicBezTo>
                    <a:pt x="914" y="17028"/>
                    <a:pt x="914" y="17781"/>
                    <a:pt x="937" y="18306"/>
                  </a:cubicBezTo>
                  <a:cubicBezTo>
                    <a:pt x="960" y="18808"/>
                    <a:pt x="960" y="19128"/>
                    <a:pt x="960" y="19128"/>
                  </a:cubicBezTo>
                  <a:cubicBezTo>
                    <a:pt x="960" y="19128"/>
                    <a:pt x="960" y="19425"/>
                    <a:pt x="982" y="19950"/>
                  </a:cubicBezTo>
                  <a:cubicBezTo>
                    <a:pt x="982" y="20452"/>
                    <a:pt x="1005" y="21205"/>
                    <a:pt x="1005" y="22118"/>
                  </a:cubicBezTo>
                  <a:cubicBezTo>
                    <a:pt x="982" y="23899"/>
                    <a:pt x="982" y="26295"/>
                    <a:pt x="960" y="28715"/>
                  </a:cubicBezTo>
                  <a:cubicBezTo>
                    <a:pt x="914" y="29902"/>
                    <a:pt x="891" y="31088"/>
                    <a:pt x="845" y="32230"/>
                  </a:cubicBezTo>
                  <a:cubicBezTo>
                    <a:pt x="845" y="32504"/>
                    <a:pt x="845" y="32778"/>
                    <a:pt x="823" y="33051"/>
                  </a:cubicBezTo>
                  <a:cubicBezTo>
                    <a:pt x="800" y="33325"/>
                    <a:pt x="777" y="33576"/>
                    <a:pt x="731" y="33828"/>
                  </a:cubicBezTo>
                  <a:cubicBezTo>
                    <a:pt x="686" y="34352"/>
                    <a:pt x="640" y="34832"/>
                    <a:pt x="617" y="35266"/>
                  </a:cubicBezTo>
                  <a:cubicBezTo>
                    <a:pt x="572" y="35722"/>
                    <a:pt x="526" y="36133"/>
                    <a:pt x="503" y="36498"/>
                  </a:cubicBezTo>
                  <a:cubicBezTo>
                    <a:pt x="480" y="36863"/>
                    <a:pt x="457" y="37183"/>
                    <a:pt x="435" y="37434"/>
                  </a:cubicBezTo>
                  <a:cubicBezTo>
                    <a:pt x="389" y="37959"/>
                    <a:pt x="275" y="38233"/>
                    <a:pt x="298" y="38233"/>
                  </a:cubicBezTo>
                  <a:cubicBezTo>
                    <a:pt x="298" y="38233"/>
                    <a:pt x="320" y="38187"/>
                    <a:pt x="389" y="38050"/>
                  </a:cubicBezTo>
                  <a:cubicBezTo>
                    <a:pt x="435" y="37913"/>
                    <a:pt x="503" y="37731"/>
                    <a:pt x="549" y="37457"/>
                  </a:cubicBezTo>
                  <a:cubicBezTo>
                    <a:pt x="594" y="37206"/>
                    <a:pt x="617" y="36886"/>
                    <a:pt x="663" y="36521"/>
                  </a:cubicBezTo>
                  <a:cubicBezTo>
                    <a:pt x="686" y="36156"/>
                    <a:pt x="754" y="35768"/>
                    <a:pt x="800" y="35311"/>
                  </a:cubicBezTo>
                  <a:cubicBezTo>
                    <a:pt x="868" y="34855"/>
                    <a:pt x="914" y="34375"/>
                    <a:pt x="982" y="33873"/>
                  </a:cubicBezTo>
                  <a:cubicBezTo>
                    <a:pt x="1028" y="33599"/>
                    <a:pt x="1051" y="33348"/>
                    <a:pt x="1074" y="33074"/>
                  </a:cubicBezTo>
                  <a:cubicBezTo>
                    <a:pt x="1119" y="32800"/>
                    <a:pt x="1119" y="32526"/>
                    <a:pt x="1142" y="32253"/>
                  </a:cubicBezTo>
                  <a:cubicBezTo>
                    <a:pt x="1188" y="31111"/>
                    <a:pt x="1256" y="29924"/>
                    <a:pt x="1325" y="28715"/>
                  </a:cubicBezTo>
                  <a:cubicBezTo>
                    <a:pt x="1393" y="26318"/>
                    <a:pt x="1439" y="23921"/>
                    <a:pt x="1485" y="22118"/>
                  </a:cubicBezTo>
                  <a:cubicBezTo>
                    <a:pt x="1507" y="21205"/>
                    <a:pt x="1485" y="20452"/>
                    <a:pt x="1485" y="19927"/>
                  </a:cubicBezTo>
                  <a:cubicBezTo>
                    <a:pt x="1485" y="19402"/>
                    <a:pt x="1485" y="19105"/>
                    <a:pt x="1485" y="19105"/>
                  </a:cubicBezTo>
                  <a:cubicBezTo>
                    <a:pt x="1485" y="19105"/>
                    <a:pt x="1462" y="18808"/>
                    <a:pt x="1439" y="18284"/>
                  </a:cubicBezTo>
                  <a:cubicBezTo>
                    <a:pt x="1416" y="17736"/>
                    <a:pt x="1393" y="17005"/>
                    <a:pt x="1325" y="16092"/>
                  </a:cubicBezTo>
                  <a:cubicBezTo>
                    <a:pt x="1211" y="14449"/>
                    <a:pt x="960" y="12349"/>
                    <a:pt x="777" y="10203"/>
                  </a:cubicBezTo>
                  <a:lnTo>
                    <a:pt x="777" y="10203"/>
                  </a:lnTo>
                  <a:cubicBezTo>
                    <a:pt x="845" y="10295"/>
                    <a:pt x="960" y="10386"/>
                    <a:pt x="1096" y="10454"/>
                  </a:cubicBezTo>
                  <a:cubicBezTo>
                    <a:pt x="1302" y="10569"/>
                    <a:pt x="1530" y="10637"/>
                    <a:pt x="1804" y="10637"/>
                  </a:cubicBezTo>
                  <a:cubicBezTo>
                    <a:pt x="2055" y="10637"/>
                    <a:pt x="2329" y="10569"/>
                    <a:pt x="2603" y="10454"/>
                  </a:cubicBezTo>
                  <a:cubicBezTo>
                    <a:pt x="3105" y="10249"/>
                    <a:pt x="3584" y="9884"/>
                    <a:pt x="3904" y="9587"/>
                  </a:cubicBezTo>
                  <a:cubicBezTo>
                    <a:pt x="4224" y="9290"/>
                    <a:pt x="4406" y="9062"/>
                    <a:pt x="4406" y="9062"/>
                  </a:cubicBezTo>
                  <a:cubicBezTo>
                    <a:pt x="4406" y="9062"/>
                    <a:pt x="4589" y="8834"/>
                    <a:pt x="4840" y="8446"/>
                  </a:cubicBezTo>
                  <a:cubicBezTo>
                    <a:pt x="5091" y="8081"/>
                    <a:pt x="5410" y="7533"/>
                    <a:pt x="5639" y="6962"/>
                  </a:cubicBezTo>
                  <a:cubicBezTo>
                    <a:pt x="5890" y="6369"/>
                    <a:pt x="6050" y="5752"/>
                    <a:pt x="6072" y="5250"/>
                  </a:cubicBezTo>
                  <a:cubicBezTo>
                    <a:pt x="6117" y="4765"/>
                    <a:pt x="6011" y="4450"/>
                    <a:pt x="5984" y="4450"/>
                  </a:cubicBezTo>
                  <a:cubicBezTo>
                    <a:pt x="5983" y="4450"/>
                    <a:pt x="5982" y="4451"/>
                    <a:pt x="5981" y="4451"/>
                  </a:cubicBezTo>
                  <a:cubicBezTo>
                    <a:pt x="5935" y="4474"/>
                    <a:pt x="5981" y="4771"/>
                    <a:pt x="5890" y="5227"/>
                  </a:cubicBezTo>
                  <a:cubicBezTo>
                    <a:pt x="5799" y="5661"/>
                    <a:pt x="5593" y="6232"/>
                    <a:pt x="5319" y="6734"/>
                  </a:cubicBezTo>
                  <a:cubicBezTo>
                    <a:pt x="5068" y="7259"/>
                    <a:pt x="4749" y="7738"/>
                    <a:pt x="4475" y="8081"/>
                  </a:cubicBezTo>
                  <a:cubicBezTo>
                    <a:pt x="4224" y="8400"/>
                    <a:pt x="4041" y="8606"/>
                    <a:pt x="4041" y="8606"/>
                  </a:cubicBezTo>
                  <a:cubicBezTo>
                    <a:pt x="4041" y="8606"/>
                    <a:pt x="3881" y="8834"/>
                    <a:pt x="3584" y="9131"/>
                  </a:cubicBezTo>
                  <a:cubicBezTo>
                    <a:pt x="3311" y="9427"/>
                    <a:pt x="2900" y="9793"/>
                    <a:pt x="2466" y="10044"/>
                  </a:cubicBezTo>
                  <a:cubicBezTo>
                    <a:pt x="2165" y="10209"/>
                    <a:pt x="1853" y="10296"/>
                    <a:pt x="1571" y="10296"/>
                  </a:cubicBezTo>
                  <a:cubicBezTo>
                    <a:pt x="1426" y="10296"/>
                    <a:pt x="1289" y="10273"/>
                    <a:pt x="1165" y="10226"/>
                  </a:cubicBezTo>
                  <a:cubicBezTo>
                    <a:pt x="982" y="10181"/>
                    <a:pt x="845" y="10089"/>
                    <a:pt x="754" y="10021"/>
                  </a:cubicBezTo>
                  <a:cubicBezTo>
                    <a:pt x="731" y="9861"/>
                    <a:pt x="731" y="9701"/>
                    <a:pt x="708" y="9541"/>
                  </a:cubicBezTo>
                  <a:cubicBezTo>
                    <a:pt x="686" y="9382"/>
                    <a:pt x="686" y="9222"/>
                    <a:pt x="663" y="9085"/>
                  </a:cubicBezTo>
                  <a:lnTo>
                    <a:pt x="663" y="9085"/>
                  </a:lnTo>
                  <a:cubicBezTo>
                    <a:pt x="754" y="9108"/>
                    <a:pt x="868" y="9153"/>
                    <a:pt x="1028" y="9153"/>
                  </a:cubicBezTo>
                  <a:cubicBezTo>
                    <a:pt x="1059" y="9155"/>
                    <a:pt x="1090" y="9156"/>
                    <a:pt x="1123" y="9156"/>
                  </a:cubicBezTo>
                  <a:cubicBezTo>
                    <a:pt x="1470" y="9156"/>
                    <a:pt x="1886" y="9045"/>
                    <a:pt x="2283" y="8857"/>
                  </a:cubicBezTo>
                  <a:cubicBezTo>
                    <a:pt x="2717" y="8651"/>
                    <a:pt x="3105" y="8355"/>
                    <a:pt x="3402" y="8103"/>
                  </a:cubicBezTo>
                  <a:cubicBezTo>
                    <a:pt x="3676" y="7852"/>
                    <a:pt x="3858" y="7693"/>
                    <a:pt x="3858" y="7693"/>
                  </a:cubicBezTo>
                  <a:cubicBezTo>
                    <a:pt x="3858" y="7693"/>
                    <a:pt x="4018" y="7487"/>
                    <a:pt x="4246" y="7168"/>
                  </a:cubicBezTo>
                  <a:cubicBezTo>
                    <a:pt x="4475" y="6848"/>
                    <a:pt x="4749" y="6392"/>
                    <a:pt x="4954" y="5889"/>
                  </a:cubicBezTo>
                  <a:cubicBezTo>
                    <a:pt x="5182" y="5387"/>
                    <a:pt x="5319" y="4839"/>
                    <a:pt x="5296" y="4406"/>
                  </a:cubicBezTo>
                  <a:cubicBezTo>
                    <a:pt x="5319" y="4178"/>
                    <a:pt x="5274" y="4018"/>
                    <a:pt x="5251" y="3881"/>
                  </a:cubicBezTo>
                  <a:cubicBezTo>
                    <a:pt x="5231" y="3781"/>
                    <a:pt x="5211" y="3717"/>
                    <a:pt x="5191" y="3717"/>
                  </a:cubicBezTo>
                  <a:cubicBezTo>
                    <a:pt x="5188" y="3717"/>
                    <a:pt x="5185" y="3718"/>
                    <a:pt x="5182" y="3721"/>
                  </a:cubicBezTo>
                  <a:cubicBezTo>
                    <a:pt x="5159" y="3721"/>
                    <a:pt x="5159" y="3789"/>
                    <a:pt x="5137" y="3904"/>
                  </a:cubicBezTo>
                  <a:cubicBezTo>
                    <a:pt x="5137" y="4018"/>
                    <a:pt x="5137" y="4178"/>
                    <a:pt x="5091" y="4383"/>
                  </a:cubicBezTo>
                  <a:cubicBezTo>
                    <a:pt x="5045" y="4748"/>
                    <a:pt x="4885" y="5227"/>
                    <a:pt x="4634" y="5661"/>
                  </a:cubicBezTo>
                  <a:cubicBezTo>
                    <a:pt x="4429" y="6118"/>
                    <a:pt x="4109" y="6506"/>
                    <a:pt x="3904" y="6780"/>
                  </a:cubicBezTo>
                  <a:cubicBezTo>
                    <a:pt x="3653" y="7053"/>
                    <a:pt x="3493" y="7213"/>
                    <a:pt x="3493" y="7213"/>
                  </a:cubicBezTo>
                  <a:cubicBezTo>
                    <a:pt x="3493" y="7213"/>
                    <a:pt x="3356" y="7396"/>
                    <a:pt x="3105" y="7647"/>
                  </a:cubicBezTo>
                  <a:cubicBezTo>
                    <a:pt x="2854" y="7898"/>
                    <a:pt x="2512" y="8218"/>
                    <a:pt x="2124" y="8446"/>
                  </a:cubicBezTo>
                  <a:cubicBezTo>
                    <a:pt x="1758" y="8674"/>
                    <a:pt x="1348" y="8857"/>
                    <a:pt x="1028" y="8902"/>
                  </a:cubicBezTo>
                  <a:cubicBezTo>
                    <a:pt x="948" y="8925"/>
                    <a:pt x="880" y="8931"/>
                    <a:pt x="817" y="8931"/>
                  </a:cubicBezTo>
                  <a:cubicBezTo>
                    <a:pt x="754" y="8931"/>
                    <a:pt x="697" y="8925"/>
                    <a:pt x="640" y="8925"/>
                  </a:cubicBezTo>
                  <a:cubicBezTo>
                    <a:pt x="457" y="6757"/>
                    <a:pt x="298" y="4634"/>
                    <a:pt x="206" y="2991"/>
                  </a:cubicBezTo>
                  <a:cubicBezTo>
                    <a:pt x="183" y="2100"/>
                    <a:pt x="138" y="1347"/>
                    <a:pt x="115" y="822"/>
                  </a:cubicBezTo>
                  <a:cubicBezTo>
                    <a:pt x="92" y="297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3212250" y="3282325"/>
              <a:ext cx="117575" cy="96075"/>
            </a:xfrm>
            <a:custGeom>
              <a:avLst/>
              <a:gdLst/>
              <a:ahLst/>
              <a:cxnLst/>
              <a:rect l="l" t="t" r="r" b="b"/>
              <a:pathLst>
                <a:path w="4703" h="3843" extrusionOk="0">
                  <a:moveTo>
                    <a:pt x="23" y="0"/>
                  </a:moveTo>
                  <a:cubicBezTo>
                    <a:pt x="23" y="23"/>
                    <a:pt x="0" y="69"/>
                    <a:pt x="0" y="160"/>
                  </a:cubicBezTo>
                  <a:cubicBezTo>
                    <a:pt x="0" y="251"/>
                    <a:pt x="0" y="388"/>
                    <a:pt x="46" y="548"/>
                  </a:cubicBezTo>
                  <a:cubicBezTo>
                    <a:pt x="92" y="868"/>
                    <a:pt x="252" y="1279"/>
                    <a:pt x="457" y="1644"/>
                  </a:cubicBezTo>
                  <a:cubicBezTo>
                    <a:pt x="662" y="2032"/>
                    <a:pt x="914" y="2374"/>
                    <a:pt x="1142" y="2625"/>
                  </a:cubicBezTo>
                  <a:cubicBezTo>
                    <a:pt x="1233" y="2739"/>
                    <a:pt x="1324" y="2831"/>
                    <a:pt x="1393" y="2899"/>
                  </a:cubicBezTo>
                  <a:cubicBezTo>
                    <a:pt x="1461" y="2968"/>
                    <a:pt x="1507" y="3013"/>
                    <a:pt x="1507" y="3013"/>
                  </a:cubicBezTo>
                  <a:cubicBezTo>
                    <a:pt x="1507" y="3013"/>
                    <a:pt x="1553" y="3059"/>
                    <a:pt x="1621" y="3105"/>
                  </a:cubicBezTo>
                  <a:cubicBezTo>
                    <a:pt x="1690" y="3150"/>
                    <a:pt x="1804" y="3242"/>
                    <a:pt x="1941" y="3333"/>
                  </a:cubicBezTo>
                  <a:cubicBezTo>
                    <a:pt x="2237" y="3493"/>
                    <a:pt x="2625" y="3744"/>
                    <a:pt x="3059" y="3812"/>
                  </a:cubicBezTo>
                  <a:cubicBezTo>
                    <a:pt x="3192" y="3832"/>
                    <a:pt x="3325" y="3842"/>
                    <a:pt x="3454" y="3842"/>
                  </a:cubicBezTo>
                  <a:cubicBezTo>
                    <a:pt x="3768" y="3842"/>
                    <a:pt x="4059" y="3782"/>
                    <a:pt x="4269" y="3652"/>
                  </a:cubicBezTo>
                  <a:cubicBezTo>
                    <a:pt x="4337" y="3630"/>
                    <a:pt x="4406" y="3584"/>
                    <a:pt x="4451" y="3538"/>
                  </a:cubicBezTo>
                  <a:cubicBezTo>
                    <a:pt x="4520" y="3493"/>
                    <a:pt x="4543" y="3470"/>
                    <a:pt x="4588" y="3424"/>
                  </a:cubicBezTo>
                  <a:cubicBezTo>
                    <a:pt x="4657" y="3356"/>
                    <a:pt x="4703" y="3333"/>
                    <a:pt x="4680" y="3310"/>
                  </a:cubicBezTo>
                  <a:cubicBezTo>
                    <a:pt x="4680" y="3303"/>
                    <a:pt x="4674" y="3301"/>
                    <a:pt x="4663" y="3301"/>
                  </a:cubicBezTo>
                  <a:cubicBezTo>
                    <a:pt x="4638" y="3301"/>
                    <a:pt x="4584" y="3317"/>
                    <a:pt x="4520" y="3333"/>
                  </a:cubicBezTo>
                  <a:cubicBezTo>
                    <a:pt x="4497" y="3356"/>
                    <a:pt x="4451" y="3379"/>
                    <a:pt x="4383" y="3401"/>
                  </a:cubicBezTo>
                  <a:cubicBezTo>
                    <a:pt x="4337" y="3447"/>
                    <a:pt x="4269" y="3470"/>
                    <a:pt x="4200" y="3470"/>
                  </a:cubicBezTo>
                  <a:cubicBezTo>
                    <a:pt x="4067" y="3521"/>
                    <a:pt x="3914" y="3545"/>
                    <a:pt x="3754" y="3545"/>
                  </a:cubicBezTo>
                  <a:cubicBezTo>
                    <a:pt x="3559" y="3545"/>
                    <a:pt x="3351" y="3510"/>
                    <a:pt x="3150" y="3447"/>
                  </a:cubicBezTo>
                  <a:cubicBezTo>
                    <a:pt x="2785" y="3356"/>
                    <a:pt x="2466" y="3105"/>
                    <a:pt x="2215" y="2945"/>
                  </a:cubicBezTo>
                  <a:cubicBezTo>
                    <a:pt x="2100" y="2854"/>
                    <a:pt x="2009" y="2762"/>
                    <a:pt x="1941" y="2717"/>
                  </a:cubicBezTo>
                  <a:cubicBezTo>
                    <a:pt x="1872" y="2648"/>
                    <a:pt x="1849" y="2625"/>
                    <a:pt x="1849" y="2625"/>
                  </a:cubicBezTo>
                  <a:cubicBezTo>
                    <a:pt x="1849" y="2625"/>
                    <a:pt x="1804" y="2580"/>
                    <a:pt x="1735" y="2534"/>
                  </a:cubicBezTo>
                  <a:cubicBezTo>
                    <a:pt x="1690" y="2466"/>
                    <a:pt x="1575" y="2397"/>
                    <a:pt x="1484" y="2283"/>
                  </a:cubicBezTo>
                  <a:cubicBezTo>
                    <a:pt x="1279" y="2078"/>
                    <a:pt x="1005" y="1781"/>
                    <a:pt x="777" y="1461"/>
                  </a:cubicBezTo>
                  <a:cubicBezTo>
                    <a:pt x="548" y="1119"/>
                    <a:pt x="343" y="776"/>
                    <a:pt x="229" y="480"/>
                  </a:cubicBezTo>
                  <a:cubicBezTo>
                    <a:pt x="160" y="343"/>
                    <a:pt x="137" y="229"/>
                    <a:pt x="115" y="137"/>
                  </a:cubicBezTo>
                  <a:cubicBezTo>
                    <a:pt x="69" y="69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3194000" y="3284025"/>
              <a:ext cx="121550" cy="117475"/>
            </a:xfrm>
            <a:custGeom>
              <a:avLst/>
              <a:gdLst/>
              <a:ahLst/>
              <a:cxnLst/>
              <a:rect l="l" t="t" r="r" b="b"/>
              <a:pathLst>
                <a:path w="4862" h="4699" extrusionOk="0">
                  <a:moveTo>
                    <a:pt x="91" y="1"/>
                  </a:moveTo>
                  <a:cubicBezTo>
                    <a:pt x="69" y="1"/>
                    <a:pt x="0" y="229"/>
                    <a:pt x="23" y="594"/>
                  </a:cubicBezTo>
                  <a:cubicBezTo>
                    <a:pt x="23" y="960"/>
                    <a:pt x="114" y="1439"/>
                    <a:pt x="274" y="1895"/>
                  </a:cubicBezTo>
                  <a:cubicBezTo>
                    <a:pt x="457" y="2352"/>
                    <a:pt x="685" y="2786"/>
                    <a:pt x="890" y="3082"/>
                  </a:cubicBezTo>
                  <a:cubicBezTo>
                    <a:pt x="1004" y="3242"/>
                    <a:pt x="1096" y="3356"/>
                    <a:pt x="1164" y="3448"/>
                  </a:cubicBezTo>
                  <a:cubicBezTo>
                    <a:pt x="1233" y="3516"/>
                    <a:pt x="1278" y="3562"/>
                    <a:pt x="1278" y="3562"/>
                  </a:cubicBezTo>
                  <a:cubicBezTo>
                    <a:pt x="1278" y="3562"/>
                    <a:pt x="1324" y="3607"/>
                    <a:pt x="1392" y="3676"/>
                  </a:cubicBezTo>
                  <a:cubicBezTo>
                    <a:pt x="1484" y="3744"/>
                    <a:pt x="1598" y="3858"/>
                    <a:pt x="1735" y="3972"/>
                  </a:cubicBezTo>
                  <a:cubicBezTo>
                    <a:pt x="2054" y="4201"/>
                    <a:pt x="2488" y="4452"/>
                    <a:pt x="2967" y="4589"/>
                  </a:cubicBezTo>
                  <a:cubicBezTo>
                    <a:pt x="3231" y="4664"/>
                    <a:pt x="3502" y="4698"/>
                    <a:pt x="3753" y="4698"/>
                  </a:cubicBezTo>
                  <a:cubicBezTo>
                    <a:pt x="3958" y="4698"/>
                    <a:pt x="4150" y="4675"/>
                    <a:pt x="4314" y="4634"/>
                  </a:cubicBezTo>
                  <a:cubicBezTo>
                    <a:pt x="4656" y="4543"/>
                    <a:pt x="4862" y="4429"/>
                    <a:pt x="4862" y="4406"/>
                  </a:cubicBezTo>
                  <a:cubicBezTo>
                    <a:pt x="4855" y="4393"/>
                    <a:pt x="4831" y="4387"/>
                    <a:pt x="4791" y="4387"/>
                  </a:cubicBezTo>
                  <a:cubicBezTo>
                    <a:pt x="4696" y="4387"/>
                    <a:pt x="4511" y="4420"/>
                    <a:pt x="4268" y="4452"/>
                  </a:cubicBezTo>
                  <a:cubicBezTo>
                    <a:pt x="4226" y="4455"/>
                    <a:pt x="4181" y="4456"/>
                    <a:pt x="4136" y="4456"/>
                  </a:cubicBezTo>
                  <a:cubicBezTo>
                    <a:pt x="3818" y="4456"/>
                    <a:pt x="3441" y="4386"/>
                    <a:pt x="3082" y="4246"/>
                  </a:cubicBezTo>
                  <a:cubicBezTo>
                    <a:pt x="2671" y="4087"/>
                    <a:pt x="2305" y="3813"/>
                    <a:pt x="2054" y="3607"/>
                  </a:cubicBezTo>
                  <a:cubicBezTo>
                    <a:pt x="1917" y="3493"/>
                    <a:pt x="1826" y="3379"/>
                    <a:pt x="1758" y="3311"/>
                  </a:cubicBezTo>
                  <a:cubicBezTo>
                    <a:pt x="1689" y="3265"/>
                    <a:pt x="1644" y="3219"/>
                    <a:pt x="1644" y="3219"/>
                  </a:cubicBezTo>
                  <a:cubicBezTo>
                    <a:pt x="1644" y="3219"/>
                    <a:pt x="1621" y="3174"/>
                    <a:pt x="1552" y="3105"/>
                  </a:cubicBezTo>
                  <a:cubicBezTo>
                    <a:pt x="1484" y="3037"/>
                    <a:pt x="1370" y="2945"/>
                    <a:pt x="1278" y="2808"/>
                  </a:cubicBezTo>
                  <a:cubicBezTo>
                    <a:pt x="1073" y="2534"/>
                    <a:pt x="822" y="2169"/>
                    <a:pt x="616" y="1758"/>
                  </a:cubicBezTo>
                  <a:cubicBezTo>
                    <a:pt x="434" y="1348"/>
                    <a:pt x="274" y="914"/>
                    <a:pt x="206" y="572"/>
                  </a:cubicBezTo>
                  <a:cubicBezTo>
                    <a:pt x="137" y="252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2998825" y="3500400"/>
              <a:ext cx="134125" cy="693250"/>
            </a:xfrm>
            <a:custGeom>
              <a:avLst/>
              <a:gdLst/>
              <a:ahLst/>
              <a:cxnLst/>
              <a:rect l="l" t="t" r="r" b="b"/>
              <a:pathLst>
                <a:path w="5365" h="27730" extrusionOk="0">
                  <a:moveTo>
                    <a:pt x="3253" y="1"/>
                  </a:moveTo>
                  <a:cubicBezTo>
                    <a:pt x="3060" y="1"/>
                    <a:pt x="2829" y="25"/>
                    <a:pt x="2603" y="88"/>
                  </a:cubicBezTo>
                  <a:cubicBezTo>
                    <a:pt x="2329" y="179"/>
                    <a:pt x="2032" y="271"/>
                    <a:pt x="1850" y="408"/>
                  </a:cubicBezTo>
                  <a:cubicBezTo>
                    <a:pt x="1644" y="499"/>
                    <a:pt x="1507" y="590"/>
                    <a:pt x="1507" y="590"/>
                  </a:cubicBezTo>
                  <a:cubicBezTo>
                    <a:pt x="1507" y="590"/>
                    <a:pt x="1393" y="681"/>
                    <a:pt x="1233" y="841"/>
                  </a:cubicBezTo>
                  <a:cubicBezTo>
                    <a:pt x="1051" y="978"/>
                    <a:pt x="845" y="1229"/>
                    <a:pt x="640" y="1480"/>
                  </a:cubicBezTo>
                  <a:cubicBezTo>
                    <a:pt x="275" y="1982"/>
                    <a:pt x="1" y="2576"/>
                    <a:pt x="69" y="2622"/>
                  </a:cubicBezTo>
                  <a:cubicBezTo>
                    <a:pt x="72" y="2624"/>
                    <a:pt x="76" y="2625"/>
                    <a:pt x="80" y="2625"/>
                  </a:cubicBezTo>
                  <a:cubicBezTo>
                    <a:pt x="170" y="2625"/>
                    <a:pt x="521" y="2171"/>
                    <a:pt x="914" y="1800"/>
                  </a:cubicBezTo>
                  <a:cubicBezTo>
                    <a:pt x="1142" y="1617"/>
                    <a:pt x="1348" y="1435"/>
                    <a:pt x="1530" y="1321"/>
                  </a:cubicBezTo>
                  <a:cubicBezTo>
                    <a:pt x="1690" y="1206"/>
                    <a:pt x="1804" y="1115"/>
                    <a:pt x="1804" y="1115"/>
                  </a:cubicBezTo>
                  <a:cubicBezTo>
                    <a:pt x="1804" y="1115"/>
                    <a:pt x="1918" y="1047"/>
                    <a:pt x="2078" y="910"/>
                  </a:cubicBezTo>
                  <a:cubicBezTo>
                    <a:pt x="2101" y="910"/>
                    <a:pt x="2146" y="887"/>
                    <a:pt x="2169" y="864"/>
                  </a:cubicBezTo>
                  <a:cubicBezTo>
                    <a:pt x="2169" y="955"/>
                    <a:pt x="2169" y="1047"/>
                    <a:pt x="2192" y="1161"/>
                  </a:cubicBezTo>
                  <a:cubicBezTo>
                    <a:pt x="2215" y="1526"/>
                    <a:pt x="2329" y="2074"/>
                    <a:pt x="2466" y="2690"/>
                  </a:cubicBezTo>
                  <a:cubicBezTo>
                    <a:pt x="2626" y="3306"/>
                    <a:pt x="2808" y="4014"/>
                    <a:pt x="2877" y="4790"/>
                  </a:cubicBezTo>
                  <a:cubicBezTo>
                    <a:pt x="2945" y="5589"/>
                    <a:pt x="3037" y="6456"/>
                    <a:pt x="3105" y="7301"/>
                  </a:cubicBezTo>
                  <a:cubicBezTo>
                    <a:pt x="3447" y="10702"/>
                    <a:pt x="3767" y="14103"/>
                    <a:pt x="3767" y="14103"/>
                  </a:cubicBezTo>
                  <a:cubicBezTo>
                    <a:pt x="3767" y="14103"/>
                    <a:pt x="3858" y="14970"/>
                    <a:pt x="4041" y="16248"/>
                  </a:cubicBezTo>
                  <a:cubicBezTo>
                    <a:pt x="4201" y="17504"/>
                    <a:pt x="4429" y="19216"/>
                    <a:pt x="4612" y="20905"/>
                  </a:cubicBezTo>
                  <a:cubicBezTo>
                    <a:pt x="4726" y="21749"/>
                    <a:pt x="4817" y="22616"/>
                    <a:pt x="4908" y="23415"/>
                  </a:cubicBezTo>
                  <a:cubicBezTo>
                    <a:pt x="4977" y="24214"/>
                    <a:pt x="5045" y="24945"/>
                    <a:pt x="5091" y="25584"/>
                  </a:cubicBezTo>
                  <a:cubicBezTo>
                    <a:pt x="5205" y="26862"/>
                    <a:pt x="5296" y="27729"/>
                    <a:pt x="5342" y="27729"/>
                  </a:cubicBezTo>
                  <a:cubicBezTo>
                    <a:pt x="5365" y="27729"/>
                    <a:pt x="5365" y="26862"/>
                    <a:pt x="5319" y="25584"/>
                  </a:cubicBezTo>
                  <a:cubicBezTo>
                    <a:pt x="5273" y="24922"/>
                    <a:pt x="5251" y="24169"/>
                    <a:pt x="5228" y="23370"/>
                  </a:cubicBezTo>
                  <a:cubicBezTo>
                    <a:pt x="5159" y="22571"/>
                    <a:pt x="5091" y="21703"/>
                    <a:pt x="5000" y="20859"/>
                  </a:cubicBezTo>
                  <a:cubicBezTo>
                    <a:pt x="4863" y="19147"/>
                    <a:pt x="4680" y="17435"/>
                    <a:pt x="4543" y="16157"/>
                  </a:cubicBezTo>
                  <a:cubicBezTo>
                    <a:pt x="4406" y="14879"/>
                    <a:pt x="4315" y="14034"/>
                    <a:pt x="4315" y="14034"/>
                  </a:cubicBezTo>
                  <a:cubicBezTo>
                    <a:pt x="4315" y="14034"/>
                    <a:pt x="3904" y="10633"/>
                    <a:pt x="3493" y="7255"/>
                  </a:cubicBezTo>
                  <a:cubicBezTo>
                    <a:pt x="3402" y="6388"/>
                    <a:pt x="3288" y="5543"/>
                    <a:pt x="3196" y="4744"/>
                  </a:cubicBezTo>
                  <a:cubicBezTo>
                    <a:pt x="3082" y="3923"/>
                    <a:pt x="2854" y="3215"/>
                    <a:pt x="2671" y="2622"/>
                  </a:cubicBezTo>
                  <a:cubicBezTo>
                    <a:pt x="2489" y="2005"/>
                    <a:pt x="2375" y="1503"/>
                    <a:pt x="2283" y="1138"/>
                  </a:cubicBezTo>
                  <a:cubicBezTo>
                    <a:pt x="2261" y="1001"/>
                    <a:pt x="2261" y="887"/>
                    <a:pt x="2238" y="818"/>
                  </a:cubicBezTo>
                  <a:cubicBezTo>
                    <a:pt x="2375" y="704"/>
                    <a:pt x="2557" y="613"/>
                    <a:pt x="2717" y="522"/>
                  </a:cubicBezTo>
                  <a:cubicBezTo>
                    <a:pt x="3196" y="271"/>
                    <a:pt x="3744" y="202"/>
                    <a:pt x="3744" y="111"/>
                  </a:cubicBezTo>
                  <a:cubicBezTo>
                    <a:pt x="3758" y="56"/>
                    <a:pt x="3548" y="1"/>
                    <a:pt x="3253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5"/>
            <p:cNvSpPr/>
            <p:nvPr/>
          </p:nvSpPr>
          <p:spPr>
            <a:xfrm>
              <a:off x="2624500" y="3152800"/>
              <a:ext cx="688775" cy="215925"/>
            </a:xfrm>
            <a:custGeom>
              <a:avLst/>
              <a:gdLst/>
              <a:ahLst/>
              <a:cxnLst/>
              <a:rect l="l" t="t" r="r" b="b"/>
              <a:pathLst>
                <a:path w="27551" h="8637" extrusionOk="0">
                  <a:moveTo>
                    <a:pt x="26911" y="0"/>
                  </a:moveTo>
                  <a:lnTo>
                    <a:pt x="0" y="845"/>
                  </a:lnTo>
                  <a:cubicBezTo>
                    <a:pt x="0" y="1141"/>
                    <a:pt x="0" y="3926"/>
                    <a:pt x="46" y="7099"/>
                  </a:cubicBezTo>
                  <a:cubicBezTo>
                    <a:pt x="4080" y="8221"/>
                    <a:pt x="7877" y="8636"/>
                    <a:pt x="11289" y="8636"/>
                  </a:cubicBezTo>
                  <a:cubicBezTo>
                    <a:pt x="20368" y="8636"/>
                    <a:pt x="26721" y="5694"/>
                    <a:pt x="27551" y="5296"/>
                  </a:cubicBezTo>
                  <a:cubicBezTo>
                    <a:pt x="27185" y="2237"/>
                    <a:pt x="26911" y="0"/>
                    <a:pt x="26911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5"/>
            <p:cNvSpPr/>
            <p:nvPr/>
          </p:nvSpPr>
          <p:spPr>
            <a:xfrm>
              <a:off x="2867600" y="3669575"/>
              <a:ext cx="46800" cy="100600"/>
            </a:xfrm>
            <a:custGeom>
              <a:avLst/>
              <a:gdLst/>
              <a:ahLst/>
              <a:cxnLst/>
              <a:rect l="l" t="t" r="r" b="b"/>
              <a:pathLst>
                <a:path w="1872" h="4024" extrusionOk="0">
                  <a:moveTo>
                    <a:pt x="1557" y="0"/>
                  </a:moveTo>
                  <a:cubicBezTo>
                    <a:pt x="1393" y="0"/>
                    <a:pt x="1203" y="191"/>
                    <a:pt x="1073" y="488"/>
                  </a:cubicBezTo>
                  <a:cubicBezTo>
                    <a:pt x="936" y="876"/>
                    <a:pt x="959" y="1264"/>
                    <a:pt x="1141" y="1378"/>
                  </a:cubicBezTo>
                  <a:cubicBezTo>
                    <a:pt x="1175" y="1400"/>
                    <a:pt x="1212" y="1410"/>
                    <a:pt x="1251" y="1410"/>
                  </a:cubicBezTo>
                  <a:cubicBezTo>
                    <a:pt x="1421" y="1410"/>
                    <a:pt x="1623" y="1215"/>
                    <a:pt x="1735" y="899"/>
                  </a:cubicBezTo>
                  <a:cubicBezTo>
                    <a:pt x="1872" y="534"/>
                    <a:pt x="1849" y="146"/>
                    <a:pt x="1666" y="32"/>
                  </a:cubicBezTo>
                  <a:cubicBezTo>
                    <a:pt x="1632" y="10"/>
                    <a:pt x="1595" y="0"/>
                    <a:pt x="1557" y="0"/>
                  </a:cubicBezTo>
                  <a:close/>
                  <a:moveTo>
                    <a:pt x="888" y="2051"/>
                  </a:moveTo>
                  <a:cubicBezTo>
                    <a:pt x="655" y="2051"/>
                    <a:pt x="375" y="2313"/>
                    <a:pt x="205" y="2748"/>
                  </a:cubicBezTo>
                  <a:cubicBezTo>
                    <a:pt x="0" y="3273"/>
                    <a:pt x="46" y="3821"/>
                    <a:pt x="297" y="3980"/>
                  </a:cubicBezTo>
                  <a:cubicBezTo>
                    <a:pt x="347" y="4010"/>
                    <a:pt x="400" y="4024"/>
                    <a:pt x="455" y="4024"/>
                  </a:cubicBezTo>
                  <a:cubicBezTo>
                    <a:pt x="699" y="4024"/>
                    <a:pt x="974" y="3747"/>
                    <a:pt x="1141" y="3318"/>
                  </a:cubicBezTo>
                  <a:cubicBezTo>
                    <a:pt x="1324" y="2816"/>
                    <a:pt x="1278" y="2246"/>
                    <a:pt x="1027" y="2086"/>
                  </a:cubicBezTo>
                  <a:cubicBezTo>
                    <a:pt x="984" y="2062"/>
                    <a:pt x="937" y="2051"/>
                    <a:pt x="888" y="205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5"/>
            <p:cNvSpPr/>
            <p:nvPr/>
          </p:nvSpPr>
          <p:spPr>
            <a:xfrm>
              <a:off x="3292700" y="3637575"/>
              <a:ext cx="28575" cy="104900"/>
            </a:xfrm>
            <a:custGeom>
              <a:avLst/>
              <a:gdLst/>
              <a:ahLst/>
              <a:cxnLst/>
              <a:rect l="l" t="t" r="r" b="b"/>
              <a:pathLst>
                <a:path w="1143" h="4196" extrusionOk="0">
                  <a:moveTo>
                    <a:pt x="645" y="0"/>
                  </a:moveTo>
                  <a:cubicBezTo>
                    <a:pt x="463" y="0"/>
                    <a:pt x="295" y="258"/>
                    <a:pt x="275" y="627"/>
                  </a:cubicBezTo>
                  <a:cubicBezTo>
                    <a:pt x="229" y="1015"/>
                    <a:pt x="366" y="1380"/>
                    <a:pt x="572" y="1449"/>
                  </a:cubicBezTo>
                  <a:cubicBezTo>
                    <a:pt x="593" y="1456"/>
                    <a:pt x="614" y="1459"/>
                    <a:pt x="635" y="1459"/>
                  </a:cubicBezTo>
                  <a:cubicBezTo>
                    <a:pt x="817" y="1459"/>
                    <a:pt x="985" y="1201"/>
                    <a:pt x="1005" y="832"/>
                  </a:cubicBezTo>
                  <a:cubicBezTo>
                    <a:pt x="1051" y="444"/>
                    <a:pt x="914" y="79"/>
                    <a:pt x="708" y="11"/>
                  </a:cubicBezTo>
                  <a:cubicBezTo>
                    <a:pt x="687" y="3"/>
                    <a:pt x="666" y="0"/>
                    <a:pt x="645" y="0"/>
                  </a:cubicBezTo>
                  <a:close/>
                  <a:moveTo>
                    <a:pt x="592" y="2148"/>
                  </a:moveTo>
                  <a:cubicBezTo>
                    <a:pt x="323" y="2148"/>
                    <a:pt x="88" y="2499"/>
                    <a:pt x="47" y="3023"/>
                  </a:cubicBezTo>
                  <a:cubicBezTo>
                    <a:pt x="1" y="3571"/>
                    <a:pt x="183" y="4096"/>
                    <a:pt x="457" y="4188"/>
                  </a:cubicBezTo>
                  <a:cubicBezTo>
                    <a:pt x="481" y="4193"/>
                    <a:pt x="505" y="4196"/>
                    <a:pt x="529" y="4196"/>
                  </a:cubicBezTo>
                  <a:cubicBezTo>
                    <a:pt x="797" y="4196"/>
                    <a:pt x="1032" y="3845"/>
                    <a:pt x="1074" y="3320"/>
                  </a:cubicBezTo>
                  <a:cubicBezTo>
                    <a:pt x="1142" y="2772"/>
                    <a:pt x="937" y="2247"/>
                    <a:pt x="663" y="2156"/>
                  </a:cubicBezTo>
                  <a:cubicBezTo>
                    <a:pt x="639" y="2151"/>
                    <a:pt x="615" y="2148"/>
                    <a:pt x="592" y="2148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5"/>
            <p:cNvSpPr/>
            <p:nvPr/>
          </p:nvSpPr>
          <p:spPr>
            <a:xfrm>
              <a:off x="2914950" y="2403375"/>
              <a:ext cx="422875" cy="733125"/>
            </a:xfrm>
            <a:custGeom>
              <a:avLst/>
              <a:gdLst/>
              <a:ahLst/>
              <a:cxnLst/>
              <a:rect l="l" t="t" r="r" b="b"/>
              <a:pathLst>
                <a:path w="16915" h="29325" extrusionOk="0">
                  <a:moveTo>
                    <a:pt x="6554" y="1"/>
                  </a:moveTo>
                  <a:cubicBezTo>
                    <a:pt x="5477" y="1"/>
                    <a:pt x="4357" y="209"/>
                    <a:pt x="3219" y="624"/>
                  </a:cubicBezTo>
                  <a:cubicBezTo>
                    <a:pt x="3926" y="989"/>
                    <a:pt x="4497" y="943"/>
                    <a:pt x="5661" y="1103"/>
                  </a:cubicBezTo>
                  <a:cubicBezTo>
                    <a:pt x="6688" y="1765"/>
                    <a:pt x="8081" y="2107"/>
                    <a:pt x="9815" y="4641"/>
                  </a:cubicBezTo>
                  <a:cubicBezTo>
                    <a:pt x="12212" y="8156"/>
                    <a:pt x="13490" y="17309"/>
                    <a:pt x="10181" y="22422"/>
                  </a:cubicBezTo>
                  <a:cubicBezTo>
                    <a:pt x="10181" y="22422"/>
                    <a:pt x="8146" y="25996"/>
                    <a:pt x="4113" y="25996"/>
                  </a:cubicBezTo>
                  <a:cubicBezTo>
                    <a:pt x="3727" y="25996"/>
                    <a:pt x="3322" y="25963"/>
                    <a:pt x="2899" y="25891"/>
                  </a:cubicBezTo>
                  <a:lnTo>
                    <a:pt x="92" y="26074"/>
                  </a:lnTo>
                  <a:cubicBezTo>
                    <a:pt x="92" y="26074"/>
                    <a:pt x="1" y="28927"/>
                    <a:pt x="4383" y="29292"/>
                  </a:cubicBezTo>
                  <a:cubicBezTo>
                    <a:pt x="4632" y="29314"/>
                    <a:pt x="4879" y="29324"/>
                    <a:pt x="5125" y="29324"/>
                  </a:cubicBezTo>
                  <a:cubicBezTo>
                    <a:pt x="8011" y="29324"/>
                    <a:pt x="10651" y="27870"/>
                    <a:pt x="12417" y="25640"/>
                  </a:cubicBezTo>
                  <a:cubicBezTo>
                    <a:pt x="13011" y="24910"/>
                    <a:pt x="13970" y="24065"/>
                    <a:pt x="14335" y="23198"/>
                  </a:cubicBezTo>
                  <a:cubicBezTo>
                    <a:pt x="16115" y="19158"/>
                    <a:pt x="16914" y="15483"/>
                    <a:pt x="16115" y="11032"/>
                  </a:cubicBezTo>
                  <a:cubicBezTo>
                    <a:pt x="14808" y="3630"/>
                    <a:pt x="11050" y="1"/>
                    <a:pt x="6554" y="1"/>
                  </a:cubicBezTo>
                  <a:close/>
                </a:path>
              </a:pathLst>
            </a:custGeom>
            <a:solidFill>
              <a:srgbClr val="97C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5"/>
            <p:cNvSpPr/>
            <p:nvPr/>
          </p:nvSpPr>
          <p:spPr>
            <a:xfrm>
              <a:off x="2916650" y="2431500"/>
              <a:ext cx="346400" cy="669550"/>
            </a:xfrm>
            <a:custGeom>
              <a:avLst/>
              <a:gdLst/>
              <a:ahLst/>
              <a:cxnLst/>
              <a:rect l="l" t="t" r="r" b="b"/>
              <a:pathLst>
                <a:path w="13856" h="26782" extrusionOk="0">
                  <a:moveTo>
                    <a:pt x="5593" y="1"/>
                  </a:moveTo>
                  <a:cubicBezTo>
                    <a:pt x="6643" y="640"/>
                    <a:pt x="8013" y="982"/>
                    <a:pt x="9747" y="3516"/>
                  </a:cubicBezTo>
                  <a:cubicBezTo>
                    <a:pt x="12144" y="7031"/>
                    <a:pt x="13422" y="16184"/>
                    <a:pt x="10113" y="21297"/>
                  </a:cubicBezTo>
                  <a:cubicBezTo>
                    <a:pt x="10113" y="21297"/>
                    <a:pt x="8078" y="24871"/>
                    <a:pt x="4045" y="24871"/>
                  </a:cubicBezTo>
                  <a:cubicBezTo>
                    <a:pt x="3659" y="24871"/>
                    <a:pt x="3254" y="24838"/>
                    <a:pt x="2831" y="24766"/>
                  </a:cubicBezTo>
                  <a:lnTo>
                    <a:pt x="24" y="24949"/>
                  </a:lnTo>
                  <a:cubicBezTo>
                    <a:pt x="24" y="24949"/>
                    <a:pt x="1" y="25520"/>
                    <a:pt x="366" y="26159"/>
                  </a:cubicBezTo>
                  <a:cubicBezTo>
                    <a:pt x="914" y="26455"/>
                    <a:pt x="1667" y="26684"/>
                    <a:pt x="2672" y="26752"/>
                  </a:cubicBezTo>
                  <a:cubicBezTo>
                    <a:pt x="2902" y="26772"/>
                    <a:pt x="3131" y="26782"/>
                    <a:pt x="3359" y="26782"/>
                  </a:cubicBezTo>
                  <a:cubicBezTo>
                    <a:pt x="6009" y="26782"/>
                    <a:pt x="8404" y="25459"/>
                    <a:pt x="10044" y="23420"/>
                  </a:cubicBezTo>
                  <a:cubicBezTo>
                    <a:pt x="10569" y="22758"/>
                    <a:pt x="11026" y="22004"/>
                    <a:pt x="11368" y="21206"/>
                  </a:cubicBezTo>
                  <a:cubicBezTo>
                    <a:pt x="12989" y="17508"/>
                    <a:pt x="13856" y="14107"/>
                    <a:pt x="13126" y="10021"/>
                  </a:cubicBezTo>
                  <a:cubicBezTo>
                    <a:pt x="12030" y="3790"/>
                    <a:pt x="9200" y="480"/>
                    <a:pt x="559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5"/>
            <p:cNvSpPr/>
            <p:nvPr/>
          </p:nvSpPr>
          <p:spPr>
            <a:xfrm>
              <a:off x="3043350" y="2447050"/>
              <a:ext cx="195750" cy="598550"/>
            </a:xfrm>
            <a:custGeom>
              <a:avLst/>
              <a:gdLst/>
              <a:ahLst/>
              <a:cxnLst/>
              <a:rect l="l" t="t" r="r" b="b"/>
              <a:pathLst>
                <a:path w="7830" h="23942" extrusionOk="0">
                  <a:moveTo>
                    <a:pt x="931" y="0"/>
                  </a:moveTo>
                  <a:cubicBezTo>
                    <a:pt x="815" y="0"/>
                    <a:pt x="709" y="7"/>
                    <a:pt x="616" y="18"/>
                  </a:cubicBezTo>
                  <a:cubicBezTo>
                    <a:pt x="206" y="87"/>
                    <a:pt x="0" y="201"/>
                    <a:pt x="0" y="201"/>
                  </a:cubicBezTo>
                  <a:cubicBezTo>
                    <a:pt x="0" y="212"/>
                    <a:pt x="13" y="216"/>
                    <a:pt x="39" y="216"/>
                  </a:cubicBezTo>
                  <a:cubicBezTo>
                    <a:pt x="119" y="216"/>
                    <a:pt x="322" y="172"/>
                    <a:pt x="616" y="155"/>
                  </a:cubicBezTo>
                  <a:cubicBezTo>
                    <a:pt x="1005" y="155"/>
                    <a:pt x="1575" y="223"/>
                    <a:pt x="2169" y="543"/>
                  </a:cubicBezTo>
                  <a:cubicBezTo>
                    <a:pt x="3356" y="1159"/>
                    <a:pt x="4497" y="2620"/>
                    <a:pt x="5319" y="4218"/>
                  </a:cubicBezTo>
                  <a:cubicBezTo>
                    <a:pt x="5729" y="4994"/>
                    <a:pt x="6095" y="5838"/>
                    <a:pt x="6300" y="6637"/>
                  </a:cubicBezTo>
                  <a:cubicBezTo>
                    <a:pt x="6505" y="7436"/>
                    <a:pt x="6665" y="8212"/>
                    <a:pt x="6779" y="8897"/>
                  </a:cubicBezTo>
                  <a:cubicBezTo>
                    <a:pt x="6916" y="9559"/>
                    <a:pt x="6939" y="10107"/>
                    <a:pt x="7008" y="10495"/>
                  </a:cubicBezTo>
                  <a:cubicBezTo>
                    <a:pt x="7030" y="10700"/>
                    <a:pt x="7030" y="10860"/>
                    <a:pt x="7053" y="10951"/>
                  </a:cubicBezTo>
                  <a:cubicBezTo>
                    <a:pt x="7053" y="11065"/>
                    <a:pt x="7053" y="11111"/>
                    <a:pt x="7053" y="11111"/>
                  </a:cubicBezTo>
                  <a:cubicBezTo>
                    <a:pt x="7053" y="11111"/>
                    <a:pt x="7076" y="11339"/>
                    <a:pt x="7099" y="11727"/>
                  </a:cubicBezTo>
                  <a:cubicBezTo>
                    <a:pt x="7145" y="12138"/>
                    <a:pt x="7122" y="12686"/>
                    <a:pt x="7145" y="13348"/>
                  </a:cubicBezTo>
                  <a:cubicBezTo>
                    <a:pt x="7099" y="14033"/>
                    <a:pt x="7053" y="14809"/>
                    <a:pt x="6871" y="15631"/>
                  </a:cubicBezTo>
                  <a:cubicBezTo>
                    <a:pt x="6825" y="15836"/>
                    <a:pt x="6802" y="16041"/>
                    <a:pt x="6756" y="16270"/>
                  </a:cubicBezTo>
                  <a:cubicBezTo>
                    <a:pt x="6688" y="16475"/>
                    <a:pt x="6620" y="16680"/>
                    <a:pt x="6551" y="16886"/>
                  </a:cubicBezTo>
                  <a:cubicBezTo>
                    <a:pt x="6505" y="17091"/>
                    <a:pt x="6437" y="17320"/>
                    <a:pt x="6368" y="17525"/>
                  </a:cubicBezTo>
                  <a:lnTo>
                    <a:pt x="6117" y="18141"/>
                  </a:lnTo>
                  <a:cubicBezTo>
                    <a:pt x="5433" y="19830"/>
                    <a:pt x="4474" y="21382"/>
                    <a:pt x="3584" y="22387"/>
                  </a:cubicBezTo>
                  <a:cubicBezTo>
                    <a:pt x="2671" y="23391"/>
                    <a:pt x="1895" y="23893"/>
                    <a:pt x="1940" y="23939"/>
                  </a:cubicBezTo>
                  <a:cubicBezTo>
                    <a:pt x="1940" y="23941"/>
                    <a:pt x="1942" y="23942"/>
                    <a:pt x="1945" y="23942"/>
                  </a:cubicBezTo>
                  <a:cubicBezTo>
                    <a:pt x="1976" y="23942"/>
                    <a:pt x="2175" y="23830"/>
                    <a:pt x="2488" y="23642"/>
                  </a:cubicBezTo>
                  <a:cubicBezTo>
                    <a:pt x="2557" y="23574"/>
                    <a:pt x="2648" y="23528"/>
                    <a:pt x="2762" y="23460"/>
                  </a:cubicBezTo>
                  <a:cubicBezTo>
                    <a:pt x="2853" y="23391"/>
                    <a:pt x="2967" y="23300"/>
                    <a:pt x="3059" y="23209"/>
                  </a:cubicBezTo>
                  <a:cubicBezTo>
                    <a:pt x="3287" y="23026"/>
                    <a:pt x="3538" y="22843"/>
                    <a:pt x="3766" y="22569"/>
                  </a:cubicBezTo>
                  <a:cubicBezTo>
                    <a:pt x="4771" y="21588"/>
                    <a:pt x="5821" y="20036"/>
                    <a:pt x="6574" y="18347"/>
                  </a:cubicBezTo>
                  <a:lnTo>
                    <a:pt x="6848" y="17708"/>
                  </a:lnTo>
                  <a:cubicBezTo>
                    <a:pt x="6916" y="17479"/>
                    <a:pt x="6985" y="17274"/>
                    <a:pt x="7076" y="17046"/>
                  </a:cubicBezTo>
                  <a:cubicBezTo>
                    <a:pt x="7145" y="16840"/>
                    <a:pt x="7213" y="16612"/>
                    <a:pt x="7281" y="16407"/>
                  </a:cubicBezTo>
                  <a:cubicBezTo>
                    <a:pt x="7350" y="16178"/>
                    <a:pt x="7373" y="15973"/>
                    <a:pt x="7441" y="15745"/>
                  </a:cubicBezTo>
                  <a:cubicBezTo>
                    <a:pt x="7647" y="14900"/>
                    <a:pt x="7715" y="14078"/>
                    <a:pt x="7784" y="13394"/>
                  </a:cubicBezTo>
                  <a:cubicBezTo>
                    <a:pt x="7784" y="12686"/>
                    <a:pt x="7829" y="12115"/>
                    <a:pt x="7784" y="11705"/>
                  </a:cubicBezTo>
                  <a:cubicBezTo>
                    <a:pt x="7761" y="11294"/>
                    <a:pt x="7738" y="11065"/>
                    <a:pt x="7738" y="11065"/>
                  </a:cubicBezTo>
                  <a:cubicBezTo>
                    <a:pt x="7738" y="11065"/>
                    <a:pt x="7738" y="10997"/>
                    <a:pt x="7738" y="10906"/>
                  </a:cubicBezTo>
                  <a:cubicBezTo>
                    <a:pt x="7715" y="10792"/>
                    <a:pt x="7692" y="10632"/>
                    <a:pt x="7670" y="10426"/>
                  </a:cubicBezTo>
                  <a:cubicBezTo>
                    <a:pt x="7601" y="10038"/>
                    <a:pt x="7555" y="9445"/>
                    <a:pt x="7396" y="8783"/>
                  </a:cubicBezTo>
                  <a:cubicBezTo>
                    <a:pt x="7281" y="8098"/>
                    <a:pt x="7076" y="7322"/>
                    <a:pt x="6871" y="6478"/>
                  </a:cubicBezTo>
                  <a:cubicBezTo>
                    <a:pt x="6597" y="5633"/>
                    <a:pt x="6209" y="4789"/>
                    <a:pt x="5752" y="3967"/>
                  </a:cubicBezTo>
                  <a:cubicBezTo>
                    <a:pt x="5296" y="3168"/>
                    <a:pt x="4748" y="2415"/>
                    <a:pt x="4177" y="1753"/>
                  </a:cubicBezTo>
                  <a:cubicBezTo>
                    <a:pt x="3584" y="1114"/>
                    <a:pt x="2922" y="589"/>
                    <a:pt x="2283" y="315"/>
                  </a:cubicBezTo>
                  <a:cubicBezTo>
                    <a:pt x="1779" y="71"/>
                    <a:pt x="1301" y="0"/>
                    <a:pt x="931" y="0"/>
                  </a:cubicBezTo>
                  <a:close/>
                </a:path>
              </a:pathLst>
            </a:custGeom>
            <a:solidFill>
              <a:srgbClr val="5E8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5"/>
            <p:cNvSpPr/>
            <p:nvPr/>
          </p:nvSpPr>
          <p:spPr>
            <a:xfrm>
              <a:off x="2956600" y="2404250"/>
              <a:ext cx="379500" cy="737925"/>
            </a:xfrm>
            <a:custGeom>
              <a:avLst/>
              <a:gdLst/>
              <a:ahLst/>
              <a:cxnLst/>
              <a:rect l="l" t="t" r="r" b="b"/>
              <a:pathLst>
                <a:path w="15180" h="29517" extrusionOk="0">
                  <a:moveTo>
                    <a:pt x="5859" y="0"/>
                  </a:moveTo>
                  <a:cubicBezTo>
                    <a:pt x="5520" y="0"/>
                    <a:pt x="5221" y="26"/>
                    <a:pt x="4977" y="64"/>
                  </a:cubicBezTo>
                  <a:cubicBezTo>
                    <a:pt x="4657" y="87"/>
                    <a:pt x="4429" y="178"/>
                    <a:pt x="4269" y="201"/>
                  </a:cubicBezTo>
                  <a:cubicBezTo>
                    <a:pt x="4109" y="224"/>
                    <a:pt x="4018" y="269"/>
                    <a:pt x="4018" y="269"/>
                  </a:cubicBezTo>
                  <a:cubicBezTo>
                    <a:pt x="4018" y="280"/>
                    <a:pt x="4038" y="284"/>
                    <a:pt x="4075" y="284"/>
                  </a:cubicBezTo>
                  <a:cubicBezTo>
                    <a:pt x="4200" y="284"/>
                    <a:pt x="4521" y="236"/>
                    <a:pt x="4977" y="201"/>
                  </a:cubicBezTo>
                  <a:cubicBezTo>
                    <a:pt x="5121" y="190"/>
                    <a:pt x="5284" y="183"/>
                    <a:pt x="5461" y="183"/>
                  </a:cubicBezTo>
                  <a:cubicBezTo>
                    <a:pt x="6010" y="183"/>
                    <a:pt x="6700" y="250"/>
                    <a:pt x="7442" y="475"/>
                  </a:cubicBezTo>
                  <a:cubicBezTo>
                    <a:pt x="7944" y="634"/>
                    <a:pt x="8446" y="840"/>
                    <a:pt x="8948" y="1137"/>
                  </a:cubicBezTo>
                  <a:cubicBezTo>
                    <a:pt x="9450" y="1456"/>
                    <a:pt x="9953" y="1821"/>
                    <a:pt x="10409" y="2278"/>
                  </a:cubicBezTo>
                  <a:cubicBezTo>
                    <a:pt x="10843" y="2734"/>
                    <a:pt x="11276" y="3237"/>
                    <a:pt x="11642" y="3807"/>
                  </a:cubicBezTo>
                  <a:cubicBezTo>
                    <a:pt x="12030" y="4355"/>
                    <a:pt x="12349" y="4948"/>
                    <a:pt x="12646" y="5588"/>
                  </a:cubicBezTo>
                  <a:cubicBezTo>
                    <a:pt x="13833" y="8075"/>
                    <a:pt x="14335" y="10837"/>
                    <a:pt x="14472" y="12892"/>
                  </a:cubicBezTo>
                  <a:cubicBezTo>
                    <a:pt x="14540" y="13919"/>
                    <a:pt x="14518" y="14763"/>
                    <a:pt x="14472" y="15357"/>
                  </a:cubicBezTo>
                  <a:cubicBezTo>
                    <a:pt x="14449" y="15653"/>
                    <a:pt x="14426" y="15905"/>
                    <a:pt x="14404" y="16064"/>
                  </a:cubicBezTo>
                  <a:cubicBezTo>
                    <a:pt x="14381" y="16224"/>
                    <a:pt x="14381" y="16293"/>
                    <a:pt x="14381" y="16293"/>
                  </a:cubicBezTo>
                  <a:cubicBezTo>
                    <a:pt x="14381" y="16293"/>
                    <a:pt x="14358" y="16384"/>
                    <a:pt x="14335" y="16544"/>
                  </a:cubicBezTo>
                  <a:cubicBezTo>
                    <a:pt x="14312" y="16703"/>
                    <a:pt x="14289" y="16932"/>
                    <a:pt x="14244" y="17228"/>
                  </a:cubicBezTo>
                  <a:cubicBezTo>
                    <a:pt x="14152" y="17822"/>
                    <a:pt x="13993" y="18666"/>
                    <a:pt x="13696" y="19671"/>
                  </a:cubicBezTo>
                  <a:cubicBezTo>
                    <a:pt x="13399" y="20652"/>
                    <a:pt x="12988" y="21793"/>
                    <a:pt x="12395" y="22935"/>
                  </a:cubicBezTo>
                  <a:cubicBezTo>
                    <a:pt x="12121" y="23528"/>
                    <a:pt x="11779" y="24099"/>
                    <a:pt x="11391" y="24647"/>
                  </a:cubicBezTo>
                  <a:cubicBezTo>
                    <a:pt x="11003" y="25217"/>
                    <a:pt x="10592" y="25742"/>
                    <a:pt x="10112" y="26244"/>
                  </a:cubicBezTo>
                  <a:cubicBezTo>
                    <a:pt x="9633" y="26747"/>
                    <a:pt x="9131" y="27203"/>
                    <a:pt x="8583" y="27591"/>
                  </a:cubicBezTo>
                  <a:cubicBezTo>
                    <a:pt x="8035" y="27979"/>
                    <a:pt x="7465" y="28321"/>
                    <a:pt x="6871" y="28573"/>
                  </a:cubicBezTo>
                  <a:cubicBezTo>
                    <a:pt x="5684" y="29075"/>
                    <a:pt x="4475" y="29257"/>
                    <a:pt x="3447" y="29257"/>
                  </a:cubicBezTo>
                  <a:cubicBezTo>
                    <a:pt x="1466" y="29214"/>
                    <a:pt x="196" y="28704"/>
                    <a:pt x="40" y="28704"/>
                  </a:cubicBezTo>
                  <a:cubicBezTo>
                    <a:pt x="30" y="28704"/>
                    <a:pt x="25" y="28706"/>
                    <a:pt x="24" y="28710"/>
                  </a:cubicBezTo>
                  <a:cubicBezTo>
                    <a:pt x="1" y="28732"/>
                    <a:pt x="343" y="28869"/>
                    <a:pt x="914" y="29075"/>
                  </a:cubicBezTo>
                  <a:cubicBezTo>
                    <a:pt x="1507" y="29234"/>
                    <a:pt x="2375" y="29463"/>
                    <a:pt x="3425" y="29508"/>
                  </a:cubicBezTo>
                  <a:cubicBezTo>
                    <a:pt x="3551" y="29514"/>
                    <a:pt x="3680" y="29517"/>
                    <a:pt x="3812" y="29517"/>
                  </a:cubicBezTo>
                  <a:cubicBezTo>
                    <a:pt x="4794" y="29517"/>
                    <a:pt x="5901" y="29358"/>
                    <a:pt x="7008" y="28915"/>
                  </a:cubicBezTo>
                  <a:cubicBezTo>
                    <a:pt x="7647" y="28687"/>
                    <a:pt x="8241" y="28344"/>
                    <a:pt x="8834" y="27956"/>
                  </a:cubicBezTo>
                  <a:cubicBezTo>
                    <a:pt x="9428" y="27568"/>
                    <a:pt x="9953" y="27089"/>
                    <a:pt x="10478" y="26587"/>
                  </a:cubicBezTo>
                  <a:cubicBezTo>
                    <a:pt x="10957" y="26085"/>
                    <a:pt x="11413" y="25514"/>
                    <a:pt x="11824" y="24966"/>
                  </a:cubicBezTo>
                  <a:cubicBezTo>
                    <a:pt x="12235" y="24373"/>
                    <a:pt x="12600" y="23802"/>
                    <a:pt x="12920" y="23209"/>
                  </a:cubicBezTo>
                  <a:cubicBezTo>
                    <a:pt x="13559" y="22045"/>
                    <a:pt x="13993" y="20858"/>
                    <a:pt x="14312" y="19853"/>
                  </a:cubicBezTo>
                  <a:cubicBezTo>
                    <a:pt x="14632" y="18826"/>
                    <a:pt x="14814" y="17959"/>
                    <a:pt x="14906" y="17343"/>
                  </a:cubicBezTo>
                  <a:cubicBezTo>
                    <a:pt x="14974" y="17046"/>
                    <a:pt x="14997" y="16795"/>
                    <a:pt x="15020" y="16635"/>
                  </a:cubicBezTo>
                  <a:cubicBezTo>
                    <a:pt x="15043" y="16475"/>
                    <a:pt x="15065" y="16384"/>
                    <a:pt x="15065" y="16384"/>
                  </a:cubicBezTo>
                  <a:cubicBezTo>
                    <a:pt x="15065" y="16384"/>
                    <a:pt x="15065" y="16293"/>
                    <a:pt x="15088" y="16133"/>
                  </a:cubicBezTo>
                  <a:cubicBezTo>
                    <a:pt x="15111" y="15950"/>
                    <a:pt x="15111" y="15722"/>
                    <a:pt x="15134" y="15402"/>
                  </a:cubicBezTo>
                  <a:cubicBezTo>
                    <a:pt x="15180" y="14786"/>
                    <a:pt x="15180" y="13896"/>
                    <a:pt x="15088" y="12846"/>
                  </a:cubicBezTo>
                  <a:cubicBezTo>
                    <a:pt x="14929" y="10723"/>
                    <a:pt x="14358" y="7916"/>
                    <a:pt x="13102" y="5359"/>
                  </a:cubicBezTo>
                  <a:cubicBezTo>
                    <a:pt x="12783" y="4743"/>
                    <a:pt x="12418" y="4127"/>
                    <a:pt x="12007" y="3556"/>
                  </a:cubicBezTo>
                  <a:cubicBezTo>
                    <a:pt x="11596" y="2985"/>
                    <a:pt x="11162" y="2460"/>
                    <a:pt x="10660" y="2004"/>
                  </a:cubicBezTo>
                  <a:cubicBezTo>
                    <a:pt x="10181" y="1525"/>
                    <a:pt x="9656" y="1159"/>
                    <a:pt x="9108" y="863"/>
                  </a:cubicBezTo>
                  <a:cubicBezTo>
                    <a:pt x="8583" y="543"/>
                    <a:pt x="8035" y="361"/>
                    <a:pt x="7510" y="201"/>
                  </a:cubicBezTo>
                  <a:cubicBezTo>
                    <a:pt x="6906" y="53"/>
                    <a:pt x="6342" y="0"/>
                    <a:pt x="5859" y="0"/>
                  </a:cubicBezTo>
                  <a:close/>
                </a:path>
              </a:pathLst>
            </a:custGeom>
            <a:solidFill>
              <a:srgbClr val="5E8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5"/>
            <p:cNvSpPr/>
            <p:nvPr/>
          </p:nvSpPr>
          <p:spPr>
            <a:xfrm>
              <a:off x="2599950" y="2415250"/>
              <a:ext cx="715600" cy="910625"/>
            </a:xfrm>
            <a:custGeom>
              <a:avLst/>
              <a:gdLst/>
              <a:ahLst/>
              <a:cxnLst/>
              <a:rect l="l" t="t" r="r" b="b"/>
              <a:pathLst>
                <a:path w="28624" h="36425" extrusionOk="0">
                  <a:moveTo>
                    <a:pt x="13835" y="0"/>
                  </a:moveTo>
                  <a:cubicBezTo>
                    <a:pt x="10260" y="0"/>
                    <a:pt x="5251" y="1016"/>
                    <a:pt x="5251" y="1016"/>
                  </a:cubicBezTo>
                  <a:cubicBezTo>
                    <a:pt x="1" y="3093"/>
                    <a:pt x="275" y="34752"/>
                    <a:pt x="275" y="34752"/>
                  </a:cubicBezTo>
                  <a:cubicBezTo>
                    <a:pt x="4590" y="35978"/>
                    <a:pt x="8650" y="36424"/>
                    <a:pt x="12275" y="36424"/>
                  </a:cubicBezTo>
                  <a:cubicBezTo>
                    <a:pt x="22017" y="36424"/>
                    <a:pt x="28624" y="33200"/>
                    <a:pt x="28624" y="33200"/>
                  </a:cubicBezTo>
                  <a:cubicBezTo>
                    <a:pt x="28624" y="33200"/>
                    <a:pt x="25611" y="8503"/>
                    <a:pt x="21274" y="2135"/>
                  </a:cubicBezTo>
                  <a:cubicBezTo>
                    <a:pt x="20430" y="879"/>
                    <a:pt x="18672" y="377"/>
                    <a:pt x="15157" y="57"/>
                  </a:cubicBezTo>
                  <a:cubicBezTo>
                    <a:pt x="14751" y="18"/>
                    <a:pt x="14305" y="0"/>
                    <a:pt x="13835" y="0"/>
                  </a:cubicBezTo>
                  <a:close/>
                </a:path>
              </a:pathLst>
            </a:custGeom>
            <a:solidFill>
              <a:srgbClr val="CFC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5"/>
            <p:cNvSpPr/>
            <p:nvPr/>
          </p:nvSpPr>
          <p:spPr>
            <a:xfrm>
              <a:off x="2599950" y="2415250"/>
              <a:ext cx="715600" cy="910625"/>
            </a:xfrm>
            <a:custGeom>
              <a:avLst/>
              <a:gdLst/>
              <a:ahLst/>
              <a:cxnLst/>
              <a:rect l="l" t="t" r="r" b="b"/>
              <a:pathLst>
                <a:path w="28624" h="36425" extrusionOk="0">
                  <a:moveTo>
                    <a:pt x="13835" y="0"/>
                  </a:moveTo>
                  <a:cubicBezTo>
                    <a:pt x="10260" y="0"/>
                    <a:pt x="5251" y="1016"/>
                    <a:pt x="5251" y="1016"/>
                  </a:cubicBezTo>
                  <a:cubicBezTo>
                    <a:pt x="1" y="3093"/>
                    <a:pt x="275" y="34752"/>
                    <a:pt x="275" y="34752"/>
                  </a:cubicBezTo>
                  <a:cubicBezTo>
                    <a:pt x="4590" y="35978"/>
                    <a:pt x="8650" y="36424"/>
                    <a:pt x="12275" y="36424"/>
                  </a:cubicBezTo>
                  <a:cubicBezTo>
                    <a:pt x="22017" y="36424"/>
                    <a:pt x="28624" y="33200"/>
                    <a:pt x="28624" y="33200"/>
                  </a:cubicBezTo>
                  <a:cubicBezTo>
                    <a:pt x="28624" y="33200"/>
                    <a:pt x="28236" y="30073"/>
                    <a:pt x="27551" y="25736"/>
                  </a:cubicBezTo>
                  <a:cubicBezTo>
                    <a:pt x="26684" y="28452"/>
                    <a:pt x="24515" y="30963"/>
                    <a:pt x="19699" y="31579"/>
                  </a:cubicBezTo>
                  <a:cubicBezTo>
                    <a:pt x="18927" y="31676"/>
                    <a:pt x="18199" y="31723"/>
                    <a:pt x="17513" y="31723"/>
                  </a:cubicBezTo>
                  <a:cubicBezTo>
                    <a:pt x="7866" y="31723"/>
                    <a:pt x="6442" y="22565"/>
                    <a:pt x="7465" y="16172"/>
                  </a:cubicBezTo>
                  <a:cubicBezTo>
                    <a:pt x="8560" y="9347"/>
                    <a:pt x="10181" y="6677"/>
                    <a:pt x="15956" y="5558"/>
                  </a:cubicBezTo>
                  <a:cubicBezTo>
                    <a:pt x="20635" y="4623"/>
                    <a:pt x="20407" y="2408"/>
                    <a:pt x="20498" y="1336"/>
                  </a:cubicBezTo>
                  <a:cubicBezTo>
                    <a:pt x="19471" y="651"/>
                    <a:pt x="17828" y="309"/>
                    <a:pt x="15157" y="57"/>
                  </a:cubicBezTo>
                  <a:cubicBezTo>
                    <a:pt x="14751" y="18"/>
                    <a:pt x="14305" y="0"/>
                    <a:pt x="1383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5"/>
            <p:cNvSpPr/>
            <p:nvPr/>
          </p:nvSpPr>
          <p:spPr>
            <a:xfrm>
              <a:off x="3185475" y="2773850"/>
              <a:ext cx="37650" cy="103350"/>
            </a:xfrm>
            <a:custGeom>
              <a:avLst/>
              <a:gdLst/>
              <a:ahLst/>
              <a:cxnLst/>
              <a:rect l="l" t="t" r="r" b="b"/>
              <a:pathLst>
                <a:path w="1506" h="4134" extrusionOk="0">
                  <a:moveTo>
                    <a:pt x="321" y="1"/>
                  </a:moveTo>
                  <a:cubicBezTo>
                    <a:pt x="127" y="1"/>
                    <a:pt x="0" y="312"/>
                    <a:pt x="44" y="687"/>
                  </a:cubicBezTo>
                  <a:cubicBezTo>
                    <a:pt x="90" y="1075"/>
                    <a:pt x="318" y="1417"/>
                    <a:pt x="524" y="1440"/>
                  </a:cubicBezTo>
                  <a:cubicBezTo>
                    <a:pt x="752" y="1440"/>
                    <a:pt x="866" y="1143"/>
                    <a:pt x="820" y="733"/>
                  </a:cubicBezTo>
                  <a:cubicBezTo>
                    <a:pt x="775" y="344"/>
                    <a:pt x="569" y="25"/>
                    <a:pt x="341" y="2"/>
                  </a:cubicBezTo>
                  <a:cubicBezTo>
                    <a:pt x="334" y="1"/>
                    <a:pt x="327" y="1"/>
                    <a:pt x="321" y="1"/>
                  </a:cubicBezTo>
                  <a:close/>
                  <a:moveTo>
                    <a:pt x="752" y="2124"/>
                  </a:moveTo>
                  <a:cubicBezTo>
                    <a:pt x="468" y="2124"/>
                    <a:pt x="274" y="2550"/>
                    <a:pt x="341" y="3084"/>
                  </a:cubicBezTo>
                  <a:cubicBezTo>
                    <a:pt x="410" y="3631"/>
                    <a:pt x="706" y="4111"/>
                    <a:pt x="1003" y="4133"/>
                  </a:cubicBezTo>
                  <a:cubicBezTo>
                    <a:pt x="1323" y="4133"/>
                    <a:pt x="1505" y="3700"/>
                    <a:pt x="1437" y="3152"/>
                  </a:cubicBezTo>
                  <a:cubicBezTo>
                    <a:pt x="1368" y="2604"/>
                    <a:pt x="1071" y="2148"/>
                    <a:pt x="775" y="2125"/>
                  </a:cubicBezTo>
                  <a:cubicBezTo>
                    <a:pt x="767" y="2124"/>
                    <a:pt x="760" y="2124"/>
                    <a:pt x="752" y="2124"/>
                  </a:cubicBezTo>
                  <a:close/>
                </a:path>
              </a:pathLst>
            </a:custGeom>
            <a:solidFill>
              <a:srgbClr val="7AE1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5"/>
            <p:cNvSpPr/>
            <p:nvPr/>
          </p:nvSpPr>
          <p:spPr>
            <a:xfrm>
              <a:off x="2685550" y="3247375"/>
              <a:ext cx="510750" cy="51525"/>
            </a:xfrm>
            <a:custGeom>
              <a:avLst/>
              <a:gdLst/>
              <a:ahLst/>
              <a:cxnLst/>
              <a:rect l="l" t="t" r="r" b="b"/>
              <a:pathLst>
                <a:path w="20430" h="2061" extrusionOk="0">
                  <a:moveTo>
                    <a:pt x="15" y="0"/>
                  </a:moveTo>
                  <a:cubicBezTo>
                    <a:pt x="5" y="0"/>
                    <a:pt x="1" y="2"/>
                    <a:pt x="1" y="6"/>
                  </a:cubicBezTo>
                  <a:cubicBezTo>
                    <a:pt x="1" y="6"/>
                    <a:pt x="138" y="75"/>
                    <a:pt x="412" y="189"/>
                  </a:cubicBezTo>
                  <a:cubicBezTo>
                    <a:pt x="685" y="280"/>
                    <a:pt x="1051" y="463"/>
                    <a:pt x="1507" y="600"/>
                  </a:cubicBezTo>
                  <a:cubicBezTo>
                    <a:pt x="2443" y="919"/>
                    <a:pt x="3698" y="1239"/>
                    <a:pt x="4977" y="1490"/>
                  </a:cubicBezTo>
                  <a:cubicBezTo>
                    <a:pt x="6255" y="1741"/>
                    <a:pt x="7533" y="1901"/>
                    <a:pt x="8515" y="1969"/>
                  </a:cubicBezTo>
                  <a:cubicBezTo>
                    <a:pt x="8994" y="2015"/>
                    <a:pt x="9405" y="2015"/>
                    <a:pt x="9679" y="2038"/>
                  </a:cubicBezTo>
                  <a:cubicBezTo>
                    <a:pt x="9975" y="2038"/>
                    <a:pt x="10135" y="2060"/>
                    <a:pt x="10135" y="2060"/>
                  </a:cubicBezTo>
                  <a:cubicBezTo>
                    <a:pt x="10135" y="2060"/>
                    <a:pt x="10774" y="2060"/>
                    <a:pt x="11756" y="2038"/>
                  </a:cubicBezTo>
                  <a:cubicBezTo>
                    <a:pt x="12737" y="2015"/>
                    <a:pt x="14038" y="1923"/>
                    <a:pt x="15339" y="1764"/>
                  </a:cubicBezTo>
                  <a:cubicBezTo>
                    <a:pt x="16618" y="1604"/>
                    <a:pt x="17896" y="1376"/>
                    <a:pt x="18854" y="1147"/>
                  </a:cubicBezTo>
                  <a:cubicBezTo>
                    <a:pt x="19334" y="1056"/>
                    <a:pt x="19722" y="942"/>
                    <a:pt x="19996" y="873"/>
                  </a:cubicBezTo>
                  <a:cubicBezTo>
                    <a:pt x="20270" y="805"/>
                    <a:pt x="20429" y="759"/>
                    <a:pt x="20429" y="736"/>
                  </a:cubicBezTo>
                  <a:lnTo>
                    <a:pt x="20429" y="736"/>
                  </a:lnTo>
                  <a:cubicBezTo>
                    <a:pt x="20429" y="736"/>
                    <a:pt x="20270" y="759"/>
                    <a:pt x="19996" y="805"/>
                  </a:cubicBezTo>
                  <a:cubicBezTo>
                    <a:pt x="19699" y="851"/>
                    <a:pt x="19311" y="942"/>
                    <a:pt x="18832" y="1010"/>
                  </a:cubicBezTo>
                  <a:cubicBezTo>
                    <a:pt x="17873" y="1193"/>
                    <a:pt x="16595" y="1376"/>
                    <a:pt x="15317" y="1513"/>
                  </a:cubicBezTo>
                  <a:cubicBezTo>
                    <a:pt x="14015" y="1649"/>
                    <a:pt x="12714" y="1718"/>
                    <a:pt x="11756" y="1718"/>
                  </a:cubicBezTo>
                  <a:lnTo>
                    <a:pt x="10135" y="1718"/>
                  </a:lnTo>
                  <a:cubicBezTo>
                    <a:pt x="10135" y="1718"/>
                    <a:pt x="9975" y="1695"/>
                    <a:pt x="9701" y="1695"/>
                  </a:cubicBezTo>
                  <a:cubicBezTo>
                    <a:pt x="9428" y="1672"/>
                    <a:pt x="9017" y="1695"/>
                    <a:pt x="8537" y="1649"/>
                  </a:cubicBezTo>
                  <a:cubicBezTo>
                    <a:pt x="7556" y="1604"/>
                    <a:pt x="6278" y="1467"/>
                    <a:pt x="4999" y="1261"/>
                  </a:cubicBezTo>
                  <a:cubicBezTo>
                    <a:pt x="3744" y="1033"/>
                    <a:pt x="2489" y="736"/>
                    <a:pt x="1553" y="463"/>
                  </a:cubicBezTo>
                  <a:cubicBezTo>
                    <a:pt x="1074" y="348"/>
                    <a:pt x="708" y="189"/>
                    <a:pt x="434" y="120"/>
                  </a:cubicBezTo>
                  <a:cubicBezTo>
                    <a:pt x="208" y="45"/>
                    <a:pt x="59" y="0"/>
                    <a:pt x="15" y="0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5"/>
            <p:cNvSpPr/>
            <p:nvPr/>
          </p:nvSpPr>
          <p:spPr>
            <a:xfrm>
              <a:off x="2802525" y="2438350"/>
              <a:ext cx="305900" cy="114975"/>
            </a:xfrm>
            <a:custGeom>
              <a:avLst/>
              <a:gdLst/>
              <a:ahLst/>
              <a:cxnLst/>
              <a:rect l="l" t="t" r="r" b="b"/>
              <a:pathLst>
                <a:path w="12236" h="4599" extrusionOk="0">
                  <a:moveTo>
                    <a:pt x="2192" y="1"/>
                  </a:moveTo>
                  <a:cubicBezTo>
                    <a:pt x="2192" y="1"/>
                    <a:pt x="1" y="571"/>
                    <a:pt x="572" y="1713"/>
                  </a:cubicBezTo>
                  <a:cubicBezTo>
                    <a:pt x="1053" y="2676"/>
                    <a:pt x="2949" y="4599"/>
                    <a:pt x="5903" y="4599"/>
                  </a:cubicBezTo>
                  <a:cubicBezTo>
                    <a:pt x="6449" y="4599"/>
                    <a:pt x="7031" y="4533"/>
                    <a:pt x="7647" y="4383"/>
                  </a:cubicBezTo>
                  <a:cubicBezTo>
                    <a:pt x="12235" y="3288"/>
                    <a:pt x="10113" y="571"/>
                    <a:pt x="8675" y="571"/>
                  </a:cubicBezTo>
                  <a:cubicBezTo>
                    <a:pt x="7259" y="571"/>
                    <a:pt x="2192" y="1"/>
                    <a:pt x="2192" y="1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5"/>
            <p:cNvSpPr/>
            <p:nvPr/>
          </p:nvSpPr>
          <p:spPr>
            <a:xfrm>
              <a:off x="2818525" y="2438350"/>
              <a:ext cx="233975" cy="82725"/>
            </a:xfrm>
            <a:custGeom>
              <a:avLst/>
              <a:gdLst/>
              <a:ahLst/>
              <a:cxnLst/>
              <a:rect l="l" t="t" r="r" b="b"/>
              <a:pathLst>
                <a:path w="9359" h="3309" extrusionOk="0">
                  <a:moveTo>
                    <a:pt x="1552" y="1"/>
                  </a:moveTo>
                  <a:cubicBezTo>
                    <a:pt x="1552" y="1"/>
                    <a:pt x="411" y="298"/>
                    <a:pt x="0" y="891"/>
                  </a:cubicBezTo>
                  <a:cubicBezTo>
                    <a:pt x="443" y="1718"/>
                    <a:pt x="2199" y="3308"/>
                    <a:pt x="4914" y="3308"/>
                  </a:cubicBezTo>
                  <a:cubicBezTo>
                    <a:pt x="5420" y="3308"/>
                    <a:pt x="5958" y="3253"/>
                    <a:pt x="6528" y="3128"/>
                  </a:cubicBezTo>
                  <a:cubicBezTo>
                    <a:pt x="8925" y="2626"/>
                    <a:pt x="9358" y="1667"/>
                    <a:pt x="9039" y="937"/>
                  </a:cubicBezTo>
                  <a:cubicBezTo>
                    <a:pt x="8719" y="708"/>
                    <a:pt x="8354" y="571"/>
                    <a:pt x="8035" y="571"/>
                  </a:cubicBezTo>
                  <a:cubicBezTo>
                    <a:pt x="6619" y="571"/>
                    <a:pt x="1552" y="1"/>
                    <a:pt x="1552" y="1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5"/>
            <p:cNvSpPr/>
            <p:nvPr/>
          </p:nvSpPr>
          <p:spPr>
            <a:xfrm>
              <a:off x="2552600" y="2410225"/>
              <a:ext cx="422300" cy="733125"/>
            </a:xfrm>
            <a:custGeom>
              <a:avLst/>
              <a:gdLst/>
              <a:ahLst/>
              <a:cxnLst/>
              <a:rect l="l" t="t" r="r" b="b"/>
              <a:pathLst>
                <a:path w="16892" h="29325" extrusionOk="0">
                  <a:moveTo>
                    <a:pt x="6554" y="1"/>
                  </a:moveTo>
                  <a:cubicBezTo>
                    <a:pt x="5477" y="1"/>
                    <a:pt x="4357" y="209"/>
                    <a:pt x="3219" y="624"/>
                  </a:cubicBezTo>
                  <a:cubicBezTo>
                    <a:pt x="3926" y="1012"/>
                    <a:pt x="4497" y="943"/>
                    <a:pt x="5661" y="1103"/>
                  </a:cubicBezTo>
                  <a:cubicBezTo>
                    <a:pt x="6688" y="1765"/>
                    <a:pt x="8081" y="2107"/>
                    <a:pt x="9815" y="4641"/>
                  </a:cubicBezTo>
                  <a:cubicBezTo>
                    <a:pt x="12212" y="8156"/>
                    <a:pt x="13490" y="17309"/>
                    <a:pt x="10181" y="22422"/>
                  </a:cubicBezTo>
                  <a:cubicBezTo>
                    <a:pt x="10181" y="22422"/>
                    <a:pt x="8146" y="25996"/>
                    <a:pt x="4113" y="25996"/>
                  </a:cubicBezTo>
                  <a:cubicBezTo>
                    <a:pt x="3727" y="25996"/>
                    <a:pt x="3322" y="25963"/>
                    <a:pt x="2899" y="25891"/>
                  </a:cubicBezTo>
                  <a:lnTo>
                    <a:pt x="92" y="26074"/>
                  </a:lnTo>
                  <a:cubicBezTo>
                    <a:pt x="92" y="26074"/>
                    <a:pt x="0" y="28927"/>
                    <a:pt x="4383" y="29292"/>
                  </a:cubicBezTo>
                  <a:cubicBezTo>
                    <a:pt x="4632" y="29314"/>
                    <a:pt x="4879" y="29324"/>
                    <a:pt x="5125" y="29324"/>
                  </a:cubicBezTo>
                  <a:cubicBezTo>
                    <a:pt x="8011" y="29324"/>
                    <a:pt x="10650" y="27870"/>
                    <a:pt x="12417" y="25640"/>
                  </a:cubicBezTo>
                  <a:cubicBezTo>
                    <a:pt x="13011" y="24933"/>
                    <a:pt x="13970" y="24065"/>
                    <a:pt x="14335" y="23198"/>
                  </a:cubicBezTo>
                  <a:cubicBezTo>
                    <a:pt x="16115" y="19158"/>
                    <a:pt x="16891" y="15483"/>
                    <a:pt x="16115" y="11032"/>
                  </a:cubicBezTo>
                  <a:cubicBezTo>
                    <a:pt x="14808" y="3630"/>
                    <a:pt x="11049" y="1"/>
                    <a:pt x="6554" y="1"/>
                  </a:cubicBezTo>
                  <a:close/>
                </a:path>
              </a:pathLst>
            </a:custGeom>
            <a:solidFill>
              <a:srgbClr val="97C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5"/>
            <p:cNvSpPr/>
            <p:nvPr/>
          </p:nvSpPr>
          <p:spPr>
            <a:xfrm>
              <a:off x="2554300" y="2438350"/>
              <a:ext cx="346400" cy="669550"/>
            </a:xfrm>
            <a:custGeom>
              <a:avLst/>
              <a:gdLst/>
              <a:ahLst/>
              <a:cxnLst/>
              <a:rect l="l" t="t" r="r" b="b"/>
              <a:pathLst>
                <a:path w="13856" h="26782" extrusionOk="0">
                  <a:moveTo>
                    <a:pt x="5593" y="1"/>
                  </a:moveTo>
                  <a:cubicBezTo>
                    <a:pt x="6643" y="663"/>
                    <a:pt x="8013" y="982"/>
                    <a:pt x="9747" y="3516"/>
                  </a:cubicBezTo>
                  <a:cubicBezTo>
                    <a:pt x="12144" y="7031"/>
                    <a:pt x="13422" y="16207"/>
                    <a:pt x="10113" y="21297"/>
                  </a:cubicBezTo>
                  <a:cubicBezTo>
                    <a:pt x="10113" y="21297"/>
                    <a:pt x="8078" y="24871"/>
                    <a:pt x="4045" y="24871"/>
                  </a:cubicBezTo>
                  <a:cubicBezTo>
                    <a:pt x="3659" y="24871"/>
                    <a:pt x="3254" y="24838"/>
                    <a:pt x="2831" y="24766"/>
                  </a:cubicBezTo>
                  <a:lnTo>
                    <a:pt x="24" y="24949"/>
                  </a:lnTo>
                  <a:cubicBezTo>
                    <a:pt x="24" y="24949"/>
                    <a:pt x="1" y="25519"/>
                    <a:pt x="366" y="26159"/>
                  </a:cubicBezTo>
                  <a:cubicBezTo>
                    <a:pt x="914" y="26455"/>
                    <a:pt x="1667" y="26684"/>
                    <a:pt x="2671" y="26752"/>
                  </a:cubicBezTo>
                  <a:cubicBezTo>
                    <a:pt x="2902" y="26772"/>
                    <a:pt x="3131" y="26782"/>
                    <a:pt x="3359" y="26782"/>
                  </a:cubicBezTo>
                  <a:cubicBezTo>
                    <a:pt x="6009" y="26782"/>
                    <a:pt x="8404" y="25459"/>
                    <a:pt x="10044" y="23420"/>
                  </a:cubicBezTo>
                  <a:cubicBezTo>
                    <a:pt x="10569" y="22758"/>
                    <a:pt x="11026" y="22004"/>
                    <a:pt x="11368" y="21206"/>
                  </a:cubicBezTo>
                  <a:cubicBezTo>
                    <a:pt x="12989" y="17508"/>
                    <a:pt x="13856" y="14107"/>
                    <a:pt x="13125" y="10021"/>
                  </a:cubicBezTo>
                  <a:cubicBezTo>
                    <a:pt x="12030" y="3790"/>
                    <a:pt x="9200" y="480"/>
                    <a:pt x="559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5"/>
            <p:cNvSpPr/>
            <p:nvPr/>
          </p:nvSpPr>
          <p:spPr>
            <a:xfrm>
              <a:off x="2681000" y="2453900"/>
              <a:ext cx="195750" cy="598550"/>
            </a:xfrm>
            <a:custGeom>
              <a:avLst/>
              <a:gdLst/>
              <a:ahLst/>
              <a:cxnLst/>
              <a:rect l="l" t="t" r="r" b="b"/>
              <a:pathLst>
                <a:path w="7830" h="23942" extrusionOk="0">
                  <a:moveTo>
                    <a:pt x="931" y="0"/>
                  </a:moveTo>
                  <a:cubicBezTo>
                    <a:pt x="815" y="0"/>
                    <a:pt x="709" y="7"/>
                    <a:pt x="616" y="18"/>
                  </a:cubicBezTo>
                  <a:cubicBezTo>
                    <a:pt x="206" y="86"/>
                    <a:pt x="0" y="201"/>
                    <a:pt x="0" y="201"/>
                  </a:cubicBezTo>
                  <a:cubicBezTo>
                    <a:pt x="0" y="212"/>
                    <a:pt x="13" y="216"/>
                    <a:pt x="39" y="216"/>
                  </a:cubicBezTo>
                  <a:cubicBezTo>
                    <a:pt x="119" y="216"/>
                    <a:pt x="322" y="172"/>
                    <a:pt x="616" y="155"/>
                  </a:cubicBezTo>
                  <a:cubicBezTo>
                    <a:pt x="1004" y="155"/>
                    <a:pt x="1575" y="223"/>
                    <a:pt x="2146" y="543"/>
                  </a:cubicBezTo>
                  <a:cubicBezTo>
                    <a:pt x="3355" y="1159"/>
                    <a:pt x="4497" y="2620"/>
                    <a:pt x="5318" y="4218"/>
                  </a:cubicBezTo>
                  <a:cubicBezTo>
                    <a:pt x="5729" y="4994"/>
                    <a:pt x="6094" y="5838"/>
                    <a:pt x="6300" y="6637"/>
                  </a:cubicBezTo>
                  <a:cubicBezTo>
                    <a:pt x="6505" y="7459"/>
                    <a:pt x="6665" y="8235"/>
                    <a:pt x="6779" y="8897"/>
                  </a:cubicBezTo>
                  <a:cubicBezTo>
                    <a:pt x="6893" y="9559"/>
                    <a:pt x="6939" y="10107"/>
                    <a:pt x="7008" y="10518"/>
                  </a:cubicBezTo>
                  <a:cubicBezTo>
                    <a:pt x="7030" y="10700"/>
                    <a:pt x="7030" y="10860"/>
                    <a:pt x="7053" y="10951"/>
                  </a:cubicBezTo>
                  <a:cubicBezTo>
                    <a:pt x="7053" y="11065"/>
                    <a:pt x="7053" y="11111"/>
                    <a:pt x="7053" y="11111"/>
                  </a:cubicBezTo>
                  <a:cubicBezTo>
                    <a:pt x="7053" y="11111"/>
                    <a:pt x="7076" y="11339"/>
                    <a:pt x="7099" y="11727"/>
                  </a:cubicBezTo>
                  <a:cubicBezTo>
                    <a:pt x="7144" y="12138"/>
                    <a:pt x="7122" y="12686"/>
                    <a:pt x="7144" y="13371"/>
                  </a:cubicBezTo>
                  <a:cubicBezTo>
                    <a:pt x="7099" y="14033"/>
                    <a:pt x="7053" y="14809"/>
                    <a:pt x="6871" y="15630"/>
                  </a:cubicBezTo>
                  <a:cubicBezTo>
                    <a:pt x="6825" y="15836"/>
                    <a:pt x="6802" y="16064"/>
                    <a:pt x="6756" y="16270"/>
                  </a:cubicBezTo>
                  <a:cubicBezTo>
                    <a:pt x="6688" y="16475"/>
                    <a:pt x="6619" y="16680"/>
                    <a:pt x="6551" y="16886"/>
                  </a:cubicBezTo>
                  <a:cubicBezTo>
                    <a:pt x="6505" y="17091"/>
                    <a:pt x="6437" y="17320"/>
                    <a:pt x="6368" y="17525"/>
                  </a:cubicBezTo>
                  <a:lnTo>
                    <a:pt x="6117" y="18141"/>
                  </a:lnTo>
                  <a:cubicBezTo>
                    <a:pt x="5433" y="19830"/>
                    <a:pt x="4474" y="21382"/>
                    <a:pt x="3584" y="22387"/>
                  </a:cubicBezTo>
                  <a:cubicBezTo>
                    <a:pt x="2671" y="23391"/>
                    <a:pt x="1895" y="23893"/>
                    <a:pt x="1917" y="23939"/>
                  </a:cubicBezTo>
                  <a:cubicBezTo>
                    <a:pt x="1919" y="23941"/>
                    <a:pt x="1923" y="23942"/>
                    <a:pt x="1927" y="23942"/>
                  </a:cubicBezTo>
                  <a:cubicBezTo>
                    <a:pt x="1976" y="23942"/>
                    <a:pt x="2175" y="23830"/>
                    <a:pt x="2488" y="23642"/>
                  </a:cubicBezTo>
                  <a:cubicBezTo>
                    <a:pt x="2557" y="23574"/>
                    <a:pt x="2648" y="23528"/>
                    <a:pt x="2762" y="23459"/>
                  </a:cubicBezTo>
                  <a:cubicBezTo>
                    <a:pt x="2853" y="23391"/>
                    <a:pt x="2967" y="23300"/>
                    <a:pt x="3059" y="23208"/>
                  </a:cubicBezTo>
                  <a:cubicBezTo>
                    <a:pt x="3287" y="23026"/>
                    <a:pt x="3538" y="22843"/>
                    <a:pt x="3766" y="22569"/>
                  </a:cubicBezTo>
                  <a:cubicBezTo>
                    <a:pt x="4771" y="21588"/>
                    <a:pt x="5821" y="20036"/>
                    <a:pt x="6574" y="18347"/>
                  </a:cubicBezTo>
                  <a:lnTo>
                    <a:pt x="6848" y="17708"/>
                  </a:lnTo>
                  <a:cubicBezTo>
                    <a:pt x="6916" y="17479"/>
                    <a:pt x="6985" y="17274"/>
                    <a:pt x="7076" y="17046"/>
                  </a:cubicBezTo>
                  <a:cubicBezTo>
                    <a:pt x="7144" y="16840"/>
                    <a:pt x="7213" y="16612"/>
                    <a:pt x="7281" y="16406"/>
                  </a:cubicBezTo>
                  <a:cubicBezTo>
                    <a:pt x="7350" y="16178"/>
                    <a:pt x="7373" y="15973"/>
                    <a:pt x="7441" y="15745"/>
                  </a:cubicBezTo>
                  <a:cubicBezTo>
                    <a:pt x="7647" y="14900"/>
                    <a:pt x="7715" y="14078"/>
                    <a:pt x="7784" y="13394"/>
                  </a:cubicBezTo>
                  <a:cubicBezTo>
                    <a:pt x="7784" y="12686"/>
                    <a:pt x="7829" y="12115"/>
                    <a:pt x="7784" y="11704"/>
                  </a:cubicBezTo>
                  <a:cubicBezTo>
                    <a:pt x="7761" y="11294"/>
                    <a:pt x="7738" y="11065"/>
                    <a:pt x="7738" y="11065"/>
                  </a:cubicBezTo>
                  <a:cubicBezTo>
                    <a:pt x="7738" y="11065"/>
                    <a:pt x="7738" y="10997"/>
                    <a:pt x="7738" y="10906"/>
                  </a:cubicBezTo>
                  <a:cubicBezTo>
                    <a:pt x="7715" y="10791"/>
                    <a:pt x="7692" y="10632"/>
                    <a:pt x="7669" y="10426"/>
                  </a:cubicBezTo>
                  <a:cubicBezTo>
                    <a:pt x="7601" y="10038"/>
                    <a:pt x="7555" y="9445"/>
                    <a:pt x="7396" y="8783"/>
                  </a:cubicBezTo>
                  <a:cubicBezTo>
                    <a:pt x="7281" y="8098"/>
                    <a:pt x="7076" y="7322"/>
                    <a:pt x="6871" y="6478"/>
                  </a:cubicBezTo>
                  <a:cubicBezTo>
                    <a:pt x="6597" y="5633"/>
                    <a:pt x="6209" y="4788"/>
                    <a:pt x="5752" y="3967"/>
                  </a:cubicBezTo>
                  <a:cubicBezTo>
                    <a:pt x="5296" y="3168"/>
                    <a:pt x="4748" y="2415"/>
                    <a:pt x="4154" y="1753"/>
                  </a:cubicBezTo>
                  <a:cubicBezTo>
                    <a:pt x="3584" y="1114"/>
                    <a:pt x="2922" y="589"/>
                    <a:pt x="2283" y="315"/>
                  </a:cubicBezTo>
                  <a:cubicBezTo>
                    <a:pt x="1779" y="71"/>
                    <a:pt x="1301" y="0"/>
                    <a:pt x="931" y="0"/>
                  </a:cubicBezTo>
                  <a:close/>
                </a:path>
              </a:pathLst>
            </a:custGeom>
            <a:solidFill>
              <a:srgbClr val="5E8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5"/>
            <p:cNvSpPr/>
            <p:nvPr/>
          </p:nvSpPr>
          <p:spPr>
            <a:xfrm>
              <a:off x="2594250" y="2411125"/>
              <a:ext cx="379500" cy="737900"/>
            </a:xfrm>
            <a:custGeom>
              <a:avLst/>
              <a:gdLst/>
              <a:ahLst/>
              <a:cxnLst/>
              <a:rect l="l" t="t" r="r" b="b"/>
              <a:pathLst>
                <a:path w="15180" h="29516" extrusionOk="0">
                  <a:moveTo>
                    <a:pt x="5829" y="1"/>
                  </a:moveTo>
                  <a:cubicBezTo>
                    <a:pt x="5503" y="1"/>
                    <a:pt x="5214" y="26"/>
                    <a:pt x="4977" y="63"/>
                  </a:cubicBezTo>
                  <a:cubicBezTo>
                    <a:pt x="4657" y="86"/>
                    <a:pt x="4429" y="177"/>
                    <a:pt x="4269" y="200"/>
                  </a:cubicBezTo>
                  <a:cubicBezTo>
                    <a:pt x="4109" y="245"/>
                    <a:pt x="4018" y="268"/>
                    <a:pt x="4018" y="268"/>
                  </a:cubicBezTo>
                  <a:cubicBezTo>
                    <a:pt x="4018" y="279"/>
                    <a:pt x="4038" y="283"/>
                    <a:pt x="4075" y="283"/>
                  </a:cubicBezTo>
                  <a:cubicBezTo>
                    <a:pt x="4200" y="283"/>
                    <a:pt x="4521" y="235"/>
                    <a:pt x="4977" y="200"/>
                  </a:cubicBezTo>
                  <a:cubicBezTo>
                    <a:pt x="5121" y="189"/>
                    <a:pt x="5284" y="181"/>
                    <a:pt x="5461" y="181"/>
                  </a:cubicBezTo>
                  <a:cubicBezTo>
                    <a:pt x="6010" y="181"/>
                    <a:pt x="6700" y="249"/>
                    <a:pt x="7442" y="474"/>
                  </a:cubicBezTo>
                  <a:cubicBezTo>
                    <a:pt x="7944" y="633"/>
                    <a:pt x="8446" y="839"/>
                    <a:pt x="8948" y="1136"/>
                  </a:cubicBezTo>
                  <a:cubicBezTo>
                    <a:pt x="9450" y="1455"/>
                    <a:pt x="9953" y="1820"/>
                    <a:pt x="10409" y="2277"/>
                  </a:cubicBezTo>
                  <a:cubicBezTo>
                    <a:pt x="10843" y="2733"/>
                    <a:pt x="11276" y="3235"/>
                    <a:pt x="11642" y="3806"/>
                  </a:cubicBezTo>
                  <a:cubicBezTo>
                    <a:pt x="12030" y="4354"/>
                    <a:pt x="12349" y="4970"/>
                    <a:pt x="12646" y="5586"/>
                  </a:cubicBezTo>
                  <a:cubicBezTo>
                    <a:pt x="13833" y="8074"/>
                    <a:pt x="14335" y="10836"/>
                    <a:pt x="14472" y="12891"/>
                  </a:cubicBezTo>
                  <a:cubicBezTo>
                    <a:pt x="14540" y="13918"/>
                    <a:pt x="14518" y="14762"/>
                    <a:pt x="14472" y="15356"/>
                  </a:cubicBezTo>
                  <a:cubicBezTo>
                    <a:pt x="14449" y="15652"/>
                    <a:pt x="14426" y="15903"/>
                    <a:pt x="14403" y="16063"/>
                  </a:cubicBezTo>
                  <a:cubicBezTo>
                    <a:pt x="14381" y="16223"/>
                    <a:pt x="14381" y="16291"/>
                    <a:pt x="14381" y="16291"/>
                  </a:cubicBezTo>
                  <a:cubicBezTo>
                    <a:pt x="14381" y="16291"/>
                    <a:pt x="14358" y="16383"/>
                    <a:pt x="14335" y="16543"/>
                  </a:cubicBezTo>
                  <a:cubicBezTo>
                    <a:pt x="14312" y="16702"/>
                    <a:pt x="14289" y="16931"/>
                    <a:pt x="14244" y="17227"/>
                  </a:cubicBezTo>
                  <a:cubicBezTo>
                    <a:pt x="14152" y="17821"/>
                    <a:pt x="13993" y="18665"/>
                    <a:pt x="13696" y="19670"/>
                  </a:cubicBezTo>
                  <a:cubicBezTo>
                    <a:pt x="13399" y="20651"/>
                    <a:pt x="12988" y="21792"/>
                    <a:pt x="12395" y="22934"/>
                  </a:cubicBezTo>
                  <a:cubicBezTo>
                    <a:pt x="12121" y="23527"/>
                    <a:pt x="11779" y="24098"/>
                    <a:pt x="11391" y="24646"/>
                  </a:cubicBezTo>
                  <a:cubicBezTo>
                    <a:pt x="11002" y="25216"/>
                    <a:pt x="10592" y="25741"/>
                    <a:pt x="10112" y="26243"/>
                  </a:cubicBezTo>
                  <a:cubicBezTo>
                    <a:pt x="9633" y="26745"/>
                    <a:pt x="9131" y="27202"/>
                    <a:pt x="8583" y="27590"/>
                  </a:cubicBezTo>
                  <a:cubicBezTo>
                    <a:pt x="8035" y="27978"/>
                    <a:pt x="7465" y="28320"/>
                    <a:pt x="6871" y="28571"/>
                  </a:cubicBezTo>
                  <a:cubicBezTo>
                    <a:pt x="5684" y="29074"/>
                    <a:pt x="4474" y="29256"/>
                    <a:pt x="3447" y="29256"/>
                  </a:cubicBezTo>
                  <a:cubicBezTo>
                    <a:pt x="1466" y="29213"/>
                    <a:pt x="196" y="28703"/>
                    <a:pt x="40" y="28703"/>
                  </a:cubicBezTo>
                  <a:cubicBezTo>
                    <a:pt x="30" y="28703"/>
                    <a:pt x="25" y="28705"/>
                    <a:pt x="24" y="28708"/>
                  </a:cubicBezTo>
                  <a:cubicBezTo>
                    <a:pt x="1" y="28731"/>
                    <a:pt x="343" y="28868"/>
                    <a:pt x="914" y="29074"/>
                  </a:cubicBezTo>
                  <a:cubicBezTo>
                    <a:pt x="1507" y="29233"/>
                    <a:pt x="2375" y="29462"/>
                    <a:pt x="3424" y="29507"/>
                  </a:cubicBezTo>
                  <a:cubicBezTo>
                    <a:pt x="3551" y="29513"/>
                    <a:pt x="3680" y="29516"/>
                    <a:pt x="3812" y="29516"/>
                  </a:cubicBezTo>
                  <a:cubicBezTo>
                    <a:pt x="4794" y="29516"/>
                    <a:pt x="5901" y="29357"/>
                    <a:pt x="7008" y="28914"/>
                  </a:cubicBezTo>
                  <a:cubicBezTo>
                    <a:pt x="7647" y="28686"/>
                    <a:pt x="8241" y="28343"/>
                    <a:pt x="8834" y="27955"/>
                  </a:cubicBezTo>
                  <a:cubicBezTo>
                    <a:pt x="9428" y="27567"/>
                    <a:pt x="9953" y="27088"/>
                    <a:pt x="10478" y="26586"/>
                  </a:cubicBezTo>
                  <a:cubicBezTo>
                    <a:pt x="10957" y="26084"/>
                    <a:pt x="11413" y="25513"/>
                    <a:pt x="11824" y="24965"/>
                  </a:cubicBezTo>
                  <a:cubicBezTo>
                    <a:pt x="12235" y="24372"/>
                    <a:pt x="12600" y="23801"/>
                    <a:pt x="12920" y="23208"/>
                  </a:cubicBezTo>
                  <a:cubicBezTo>
                    <a:pt x="13559" y="22043"/>
                    <a:pt x="13993" y="20857"/>
                    <a:pt x="14312" y="19852"/>
                  </a:cubicBezTo>
                  <a:cubicBezTo>
                    <a:pt x="14632" y="18825"/>
                    <a:pt x="14814" y="17958"/>
                    <a:pt x="14906" y="17341"/>
                  </a:cubicBezTo>
                  <a:cubicBezTo>
                    <a:pt x="14974" y="17045"/>
                    <a:pt x="14997" y="16794"/>
                    <a:pt x="15020" y="16634"/>
                  </a:cubicBezTo>
                  <a:cubicBezTo>
                    <a:pt x="15043" y="16474"/>
                    <a:pt x="15065" y="16383"/>
                    <a:pt x="15065" y="16383"/>
                  </a:cubicBezTo>
                  <a:cubicBezTo>
                    <a:pt x="15065" y="16383"/>
                    <a:pt x="15065" y="16291"/>
                    <a:pt x="15088" y="16132"/>
                  </a:cubicBezTo>
                  <a:cubicBezTo>
                    <a:pt x="15111" y="15972"/>
                    <a:pt x="15111" y="15721"/>
                    <a:pt x="15134" y="15401"/>
                  </a:cubicBezTo>
                  <a:cubicBezTo>
                    <a:pt x="15180" y="14785"/>
                    <a:pt x="15180" y="13895"/>
                    <a:pt x="15088" y="12845"/>
                  </a:cubicBezTo>
                  <a:cubicBezTo>
                    <a:pt x="14928" y="10722"/>
                    <a:pt x="14358" y="7915"/>
                    <a:pt x="13102" y="5358"/>
                  </a:cubicBezTo>
                  <a:cubicBezTo>
                    <a:pt x="12783" y="4742"/>
                    <a:pt x="12418" y="4126"/>
                    <a:pt x="12007" y="3555"/>
                  </a:cubicBezTo>
                  <a:cubicBezTo>
                    <a:pt x="11596" y="2984"/>
                    <a:pt x="11162" y="2459"/>
                    <a:pt x="10660" y="2003"/>
                  </a:cubicBezTo>
                  <a:cubicBezTo>
                    <a:pt x="10181" y="1524"/>
                    <a:pt x="9656" y="1158"/>
                    <a:pt x="9108" y="862"/>
                  </a:cubicBezTo>
                  <a:cubicBezTo>
                    <a:pt x="8583" y="542"/>
                    <a:pt x="8035" y="359"/>
                    <a:pt x="7510" y="222"/>
                  </a:cubicBezTo>
                  <a:cubicBezTo>
                    <a:pt x="6894" y="58"/>
                    <a:pt x="6319" y="1"/>
                    <a:pt x="5829" y="1"/>
                  </a:cubicBezTo>
                  <a:close/>
                </a:path>
              </a:pathLst>
            </a:custGeom>
            <a:solidFill>
              <a:srgbClr val="5E8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2849325" y="2316250"/>
              <a:ext cx="186050" cy="187075"/>
            </a:xfrm>
            <a:custGeom>
              <a:avLst/>
              <a:gdLst/>
              <a:ahLst/>
              <a:cxnLst/>
              <a:rect l="l" t="t" r="r" b="b"/>
              <a:pathLst>
                <a:path w="7442" h="7483" extrusionOk="0">
                  <a:moveTo>
                    <a:pt x="229" y="0"/>
                  </a:moveTo>
                  <a:lnTo>
                    <a:pt x="1" y="5935"/>
                  </a:lnTo>
                  <a:cubicBezTo>
                    <a:pt x="1291" y="7119"/>
                    <a:pt x="2613" y="7482"/>
                    <a:pt x="3747" y="7482"/>
                  </a:cubicBezTo>
                  <a:cubicBezTo>
                    <a:pt x="5543" y="7482"/>
                    <a:pt x="6871" y="6574"/>
                    <a:pt x="6871" y="6574"/>
                  </a:cubicBezTo>
                  <a:lnTo>
                    <a:pt x="7442" y="21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2849325" y="2316250"/>
              <a:ext cx="186050" cy="176350"/>
            </a:xfrm>
            <a:custGeom>
              <a:avLst/>
              <a:gdLst/>
              <a:ahLst/>
              <a:cxnLst/>
              <a:rect l="l" t="t" r="r" b="b"/>
              <a:pathLst>
                <a:path w="7442" h="7054" extrusionOk="0">
                  <a:moveTo>
                    <a:pt x="229" y="0"/>
                  </a:moveTo>
                  <a:lnTo>
                    <a:pt x="1" y="5935"/>
                  </a:lnTo>
                  <a:cubicBezTo>
                    <a:pt x="571" y="6460"/>
                    <a:pt x="1142" y="6802"/>
                    <a:pt x="1712" y="7053"/>
                  </a:cubicBezTo>
                  <a:cubicBezTo>
                    <a:pt x="1327" y="5351"/>
                    <a:pt x="1121" y="3310"/>
                    <a:pt x="2915" y="3310"/>
                  </a:cubicBezTo>
                  <a:cubicBezTo>
                    <a:pt x="2925" y="3310"/>
                    <a:pt x="2935" y="3310"/>
                    <a:pt x="2945" y="3310"/>
                  </a:cubicBezTo>
                  <a:cubicBezTo>
                    <a:pt x="3744" y="3333"/>
                    <a:pt x="4566" y="3470"/>
                    <a:pt x="5365" y="3561"/>
                  </a:cubicBezTo>
                  <a:cubicBezTo>
                    <a:pt x="6004" y="3607"/>
                    <a:pt x="6620" y="3675"/>
                    <a:pt x="7236" y="3721"/>
                  </a:cubicBezTo>
                  <a:lnTo>
                    <a:pt x="7442" y="21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3381600" y="1726625"/>
              <a:ext cx="235825" cy="290175"/>
            </a:xfrm>
            <a:custGeom>
              <a:avLst/>
              <a:gdLst/>
              <a:ahLst/>
              <a:cxnLst/>
              <a:rect l="l" t="t" r="r" b="b"/>
              <a:pathLst>
                <a:path w="9433" h="11607" extrusionOk="0">
                  <a:moveTo>
                    <a:pt x="3299" y="0"/>
                  </a:moveTo>
                  <a:cubicBezTo>
                    <a:pt x="1540" y="0"/>
                    <a:pt x="941" y="1490"/>
                    <a:pt x="941" y="1490"/>
                  </a:cubicBezTo>
                  <a:cubicBezTo>
                    <a:pt x="0" y="2716"/>
                    <a:pt x="1578" y="11606"/>
                    <a:pt x="3824" y="11606"/>
                  </a:cubicBezTo>
                  <a:cubicBezTo>
                    <a:pt x="3919" y="11606"/>
                    <a:pt x="4016" y="11590"/>
                    <a:pt x="4114" y="11556"/>
                  </a:cubicBezTo>
                  <a:cubicBezTo>
                    <a:pt x="6511" y="10757"/>
                    <a:pt x="9432" y="2152"/>
                    <a:pt x="4845" y="326"/>
                  </a:cubicBezTo>
                  <a:cubicBezTo>
                    <a:pt x="4251" y="93"/>
                    <a:pt x="3739" y="0"/>
                    <a:pt x="3299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3413125" y="1774950"/>
              <a:ext cx="92450" cy="183300"/>
            </a:xfrm>
            <a:custGeom>
              <a:avLst/>
              <a:gdLst/>
              <a:ahLst/>
              <a:cxnLst/>
              <a:rect l="l" t="t" r="r" b="b"/>
              <a:pathLst>
                <a:path w="3698" h="7332" extrusionOk="0">
                  <a:moveTo>
                    <a:pt x="2984" y="3950"/>
                  </a:moveTo>
                  <a:cubicBezTo>
                    <a:pt x="2994" y="3961"/>
                    <a:pt x="3003" y="3973"/>
                    <a:pt x="3013" y="3985"/>
                  </a:cubicBezTo>
                  <a:cubicBezTo>
                    <a:pt x="3013" y="3985"/>
                    <a:pt x="3013" y="3969"/>
                    <a:pt x="2984" y="3950"/>
                  </a:cubicBezTo>
                  <a:close/>
                  <a:moveTo>
                    <a:pt x="3630" y="1"/>
                  </a:moveTo>
                  <a:cubicBezTo>
                    <a:pt x="3506" y="1"/>
                    <a:pt x="3133" y="84"/>
                    <a:pt x="2671" y="288"/>
                  </a:cubicBezTo>
                  <a:cubicBezTo>
                    <a:pt x="2100" y="562"/>
                    <a:pt x="1438" y="1064"/>
                    <a:pt x="981" y="1657"/>
                  </a:cubicBezTo>
                  <a:cubicBezTo>
                    <a:pt x="479" y="2251"/>
                    <a:pt x="183" y="2890"/>
                    <a:pt x="68" y="3461"/>
                  </a:cubicBezTo>
                  <a:cubicBezTo>
                    <a:pt x="23" y="3597"/>
                    <a:pt x="23" y="3666"/>
                    <a:pt x="0" y="3940"/>
                  </a:cubicBezTo>
                  <a:cubicBezTo>
                    <a:pt x="0" y="4122"/>
                    <a:pt x="23" y="4305"/>
                    <a:pt x="46" y="4488"/>
                  </a:cubicBezTo>
                  <a:cubicBezTo>
                    <a:pt x="68" y="4807"/>
                    <a:pt x="114" y="5035"/>
                    <a:pt x="137" y="5195"/>
                  </a:cubicBezTo>
                  <a:cubicBezTo>
                    <a:pt x="342" y="5013"/>
                    <a:pt x="548" y="4876"/>
                    <a:pt x="708" y="4739"/>
                  </a:cubicBezTo>
                  <a:cubicBezTo>
                    <a:pt x="799" y="4670"/>
                    <a:pt x="890" y="4602"/>
                    <a:pt x="981" y="4533"/>
                  </a:cubicBezTo>
                  <a:cubicBezTo>
                    <a:pt x="1050" y="4465"/>
                    <a:pt x="1096" y="4465"/>
                    <a:pt x="1141" y="4419"/>
                  </a:cubicBezTo>
                  <a:cubicBezTo>
                    <a:pt x="1255" y="4374"/>
                    <a:pt x="1347" y="4305"/>
                    <a:pt x="1438" y="4282"/>
                  </a:cubicBezTo>
                  <a:cubicBezTo>
                    <a:pt x="1472" y="4248"/>
                    <a:pt x="1489" y="4242"/>
                    <a:pt x="1501" y="4242"/>
                  </a:cubicBezTo>
                  <a:cubicBezTo>
                    <a:pt x="1506" y="4242"/>
                    <a:pt x="1511" y="4244"/>
                    <a:pt x="1515" y="4244"/>
                  </a:cubicBezTo>
                  <a:cubicBezTo>
                    <a:pt x="1519" y="4244"/>
                    <a:pt x="1524" y="4242"/>
                    <a:pt x="1529" y="4237"/>
                  </a:cubicBezTo>
                  <a:cubicBezTo>
                    <a:pt x="1621" y="4214"/>
                    <a:pt x="1643" y="4191"/>
                    <a:pt x="1643" y="4191"/>
                  </a:cubicBezTo>
                  <a:lnTo>
                    <a:pt x="1758" y="4191"/>
                  </a:lnTo>
                  <a:cubicBezTo>
                    <a:pt x="1771" y="4195"/>
                    <a:pt x="1786" y="4196"/>
                    <a:pt x="1802" y="4196"/>
                  </a:cubicBezTo>
                  <a:cubicBezTo>
                    <a:pt x="1812" y="4196"/>
                    <a:pt x="1823" y="4196"/>
                    <a:pt x="1834" y="4196"/>
                  </a:cubicBezTo>
                  <a:cubicBezTo>
                    <a:pt x="1892" y="4196"/>
                    <a:pt x="1963" y="4206"/>
                    <a:pt x="2054" y="4328"/>
                  </a:cubicBezTo>
                  <a:lnTo>
                    <a:pt x="2077" y="4374"/>
                  </a:lnTo>
                  <a:lnTo>
                    <a:pt x="2100" y="4374"/>
                  </a:lnTo>
                  <a:cubicBezTo>
                    <a:pt x="2123" y="4419"/>
                    <a:pt x="2214" y="4510"/>
                    <a:pt x="2191" y="4533"/>
                  </a:cubicBezTo>
                  <a:cubicBezTo>
                    <a:pt x="2214" y="4579"/>
                    <a:pt x="2100" y="4716"/>
                    <a:pt x="1826" y="4899"/>
                  </a:cubicBezTo>
                  <a:cubicBezTo>
                    <a:pt x="1575" y="5081"/>
                    <a:pt x="1164" y="5309"/>
                    <a:pt x="936" y="5697"/>
                  </a:cubicBezTo>
                  <a:cubicBezTo>
                    <a:pt x="753" y="6017"/>
                    <a:pt x="639" y="6382"/>
                    <a:pt x="776" y="6725"/>
                  </a:cubicBezTo>
                  <a:cubicBezTo>
                    <a:pt x="936" y="7067"/>
                    <a:pt x="1347" y="7272"/>
                    <a:pt x="1780" y="7318"/>
                  </a:cubicBezTo>
                  <a:cubicBezTo>
                    <a:pt x="1867" y="7327"/>
                    <a:pt x="1954" y="7332"/>
                    <a:pt x="2039" y="7332"/>
                  </a:cubicBezTo>
                  <a:cubicBezTo>
                    <a:pt x="2382" y="7332"/>
                    <a:pt x="2707" y="7259"/>
                    <a:pt x="2944" y="7113"/>
                  </a:cubicBezTo>
                  <a:cubicBezTo>
                    <a:pt x="3264" y="6953"/>
                    <a:pt x="3333" y="6725"/>
                    <a:pt x="3355" y="6610"/>
                  </a:cubicBezTo>
                  <a:cubicBezTo>
                    <a:pt x="3355" y="6473"/>
                    <a:pt x="3333" y="6405"/>
                    <a:pt x="3310" y="6405"/>
                  </a:cubicBezTo>
                  <a:cubicBezTo>
                    <a:pt x="3218" y="6405"/>
                    <a:pt x="3241" y="6747"/>
                    <a:pt x="2785" y="6930"/>
                  </a:cubicBezTo>
                  <a:cubicBezTo>
                    <a:pt x="2636" y="6975"/>
                    <a:pt x="2449" y="7009"/>
                    <a:pt x="2260" y="7009"/>
                  </a:cubicBezTo>
                  <a:cubicBezTo>
                    <a:pt x="2160" y="7009"/>
                    <a:pt x="2058" y="6999"/>
                    <a:pt x="1963" y="6976"/>
                  </a:cubicBezTo>
                  <a:cubicBezTo>
                    <a:pt x="1689" y="6907"/>
                    <a:pt x="1461" y="6747"/>
                    <a:pt x="1415" y="6542"/>
                  </a:cubicBezTo>
                  <a:cubicBezTo>
                    <a:pt x="1370" y="6336"/>
                    <a:pt x="1461" y="6085"/>
                    <a:pt x="1643" y="5857"/>
                  </a:cubicBezTo>
                  <a:cubicBezTo>
                    <a:pt x="1758" y="5675"/>
                    <a:pt x="2054" y="5515"/>
                    <a:pt x="2374" y="5332"/>
                  </a:cubicBezTo>
                  <a:cubicBezTo>
                    <a:pt x="2648" y="5150"/>
                    <a:pt x="3059" y="4899"/>
                    <a:pt x="3150" y="4556"/>
                  </a:cubicBezTo>
                  <a:cubicBezTo>
                    <a:pt x="3218" y="4214"/>
                    <a:pt x="3036" y="4031"/>
                    <a:pt x="2967" y="3940"/>
                  </a:cubicBezTo>
                  <a:lnTo>
                    <a:pt x="2967" y="3940"/>
                  </a:lnTo>
                  <a:cubicBezTo>
                    <a:pt x="2974" y="3943"/>
                    <a:pt x="2980" y="3946"/>
                    <a:pt x="2984" y="3950"/>
                  </a:cubicBezTo>
                  <a:lnTo>
                    <a:pt x="2984" y="3950"/>
                  </a:lnTo>
                  <a:cubicBezTo>
                    <a:pt x="2907" y="3852"/>
                    <a:pt x="2843" y="3770"/>
                    <a:pt x="2762" y="3689"/>
                  </a:cubicBezTo>
                  <a:cubicBezTo>
                    <a:pt x="2648" y="3620"/>
                    <a:pt x="2534" y="3575"/>
                    <a:pt x="2419" y="3529"/>
                  </a:cubicBezTo>
                  <a:cubicBezTo>
                    <a:pt x="2231" y="3478"/>
                    <a:pt x="2069" y="3452"/>
                    <a:pt x="1951" y="3452"/>
                  </a:cubicBezTo>
                  <a:cubicBezTo>
                    <a:pt x="1912" y="3452"/>
                    <a:pt x="1877" y="3455"/>
                    <a:pt x="1849" y="3461"/>
                  </a:cubicBezTo>
                  <a:cubicBezTo>
                    <a:pt x="1575" y="3483"/>
                    <a:pt x="1506" y="3506"/>
                    <a:pt x="1506" y="3506"/>
                  </a:cubicBezTo>
                  <a:cubicBezTo>
                    <a:pt x="1506" y="3506"/>
                    <a:pt x="1461" y="3506"/>
                    <a:pt x="1255" y="3575"/>
                  </a:cubicBezTo>
                  <a:cubicBezTo>
                    <a:pt x="1210" y="3575"/>
                    <a:pt x="1118" y="3597"/>
                    <a:pt x="1096" y="3620"/>
                  </a:cubicBezTo>
                  <a:cubicBezTo>
                    <a:pt x="1073" y="3620"/>
                    <a:pt x="1050" y="3643"/>
                    <a:pt x="1027" y="3643"/>
                  </a:cubicBezTo>
                  <a:cubicBezTo>
                    <a:pt x="959" y="3666"/>
                    <a:pt x="1004" y="3666"/>
                    <a:pt x="1004" y="3666"/>
                  </a:cubicBezTo>
                  <a:cubicBezTo>
                    <a:pt x="981" y="3689"/>
                    <a:pt x="981" y="3689"/>
                    <a:pt x="959" y="3689"/>
                  </a:cubicBezTo>
                  <a:cubicBezTo>
                    <a:pt x="959" y="3685"/>
                    <a:pt x="958" y="3684"/>
                    <a:pt x="957" y="3684"/>
                  </a:cubicBezTo>
                  <a:cubicBezTo>
                    <a:pt x="957" y="3684"/>
                    <a:pt x="956" y="3685"/>
                    <a:pt x="955" y="3685"/>
                  </a:cubicBezTo>
                  <a:cubicBezTo>
                    <a:pt x="949" y="3685"/>
                    <a:pt x="942" y="3668"/>
                    <a:pt x="959" y="3438"/>
                  </a:cubicBezTo>
                  <a:cubicBezTo>
                    <a:pt x="1004" y="2958"/>
                    <a:pt x="1210" y="2365"/>
                    <a:pt x="1552" y="1817"/>
                  </a:cubicBezTo>
                  <a:cubicBezTo>
                    <a:pt x="1895" y="1269"/>
                    <a:pt x="2419" y="790"/>
                    <a:pt x="2876" y="493"/>
                  </a:cubicBezTo>
                  <a:cubicBezTo>
                    <a:pt x="3333" y="174"/>
                    <a:pt x="3698" y="60"/>
                    <a:pt x="3675" y="14"/>
                  </a:cubicBezTo>
                  <a:cubicBezTo>
                    <a:pt x="3675" y="5"/>
                    <a:pt x="3659" y="1"/>
                    <a:pt x="3630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3401975" y="1779000"/>
              <a:ext cx="140125" cy="178325"/>
            </a:xfrm>
            <a:custGeom>
              <a:avLst/>
              <a:gdLst/>
              <a:ahLst/>
              <a:cxnLst/>
              <a:rect l="l" t="t" r="r" b="b"/>
              <a:pathLst>
                <a:path w="5605" h="7133" extrusionOk="0">
                  <a:moveTo>
                    <a:pt x="3670" y="0"/>
                  </a:moveTo>
                  <a:cubicBezTo>
                    <a:pt x="2361" y="0"/>
                    <a:pt x="1336" y="2180"/>
                    <a:pt x="1336" y="2180"/>
                  </a:cubicBezTo>
                  <a:cubicBezTo>
                    <a:pt x="1336" y="2180"/>
                    <a:pt x="1" y="7132"/>
                    <a:pt x="2301" y="7132"/>
                  </a:cubicBezTo>
                  <a:cubicBezTo>
                    <a:pt x="2425" y="7132"/>
                    <a:pt x="2560" y="7118"/>
                    <a:pt x="2706" y="7088"/>
                  </a:cubicBezTo>
                  <a:cubicBezTo>
                    <a:pt x="5559" y="6494"/>
                    <a:pt x="5605" y="628"/>
                    <a:pt x="4098" y="80"/>
                  </a:cubicBezTo>
                  <a:cubicBezTo>
                    <a:pt x="3953" y="25"/>
                    <a:pt x="3810" y="0"/>
                    <a:pt x="367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20350" y="1367500"/>
              <a:ext cx="1270825" cy="1006900"/>
            </a:xfrm>
            <a:custGeom>
              <a:avLst/>
              <a:gdLst/>
              <a:ahLst/>
              <a:cxnLst/>
              <a:rect l="l" t="t" r="r" b="b"/>
              <a:pathLst>
                <a:path w="50833" h="40276" extrusionOk="0">
                  <a:moveTo>
                    <a:pt x="25273" y="0"/>
                  </a:moveTo>
                  <a:cubicBezTo>
                    <a:pt x="18269" y="0"/>
                    <a:pt x="14129" y="3073"/>
                    <a:pt x="14129" y="3073"/>
                  </a:cubicBezTo>
                  <a:cubicBezTo>
                    <a:pt x="2169" y="11062"/>
                    <a:pt x="9062" y="23730"/>
                    <a:pt x="9062" y="23730"/>
                  </a:cubicBezTo>
                  <a:cubicBezTo>
                    <a:pt x="9062" y="23730"/>
                    <a:pt x="7685" y="22460"/>
                    <a:pt x="5842" y="22460"/>
                  </a:cubicBezTo>
                  <a:cubicBezTo>
                    <a:pt x="4857" y="22460"/>
                    <a:pt x="3738" y="22823"/>
                    <a:pt x="2625" y="23936"/>
                  </a:cubicBezTo>
                  <a:cubicBezTo>
                    <a:pt x="1" y="26560"/>
                    <a:pt x="3402" y="32518"/>
                    <a:pt x="7145" y="34001"/>
                  </a:cubicBezTo>
                  <a:cubicBezTo>
                    <a:pt x="8059" y="34360"/>
                    <a:pt x="8838" y="34505"/>
                    <a:pt x="9500" y="34505"/>
                  </a:cubicBezTo>
                  <a:cubicBezTo>
                    <a:pt x="12295" y="34505"/>
                    <a:pt x="13011" y="31924"/>
                    <a:pt x="13011" y="31924"/>
                  </a:cubicBezTo>
                  <a:cubicBezTo>
                    <a:pt x="15021" y="35985"/>
                    <a:pt x="22377" y="40275"/>
                    <a:pt x="30449" y="40275"/>
                  </a:cubicBezTo>
                  <a:cubicBezTo>
                    <a:pt x="31543" y="40275"/>
                    <a:pt x="32650" y="40196"/>
                    <a:pt x="33759" y="40027"/>
                  </a:cubicBezTo>
                  <a:cubicBezTo>
                    <a:pt x="42524" y="38681"/>
                    <a:pt x="50833" y="31422"/>
                    <a:pt x="43962" y="20215"/>
                  </a:cubicBezTo>
                  <a:cubicBezTo>
                    <a:pt x="43186" y="13870"/>
                    <a:pt x="43688" y="4717"/>
                    <a:pt x="33599" y="1384"/>
                  </a:cubicBezTo>
                  <a:cubicBezTo>
                    <a:pt x="30511" y="374"/>
                    <a:pt x="27718" y="0"/>
                    <a:pt x="25273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2660450" y="1500250"/>
              <a:ext cx="930725" cy="874225"/>
            </a:xfrm>
            <a:custGeom>
              <a:avLst/>
              <a:gdLst/>
              <a:ahLst/>
              <a:cxnLst/>
              <a:rect l="l" t="t" r="r" b="b"/>
              <a:pathLst>
                <a:path w="37229" h="34969" extrusionOk="0">
                  <a:moveTo>
                    <a:pt x="26181" y="0"/>
                  </a:moveTo>
                  <a:lnTo>
                    <a:pt x="26181" y="0"/>
                  </a:lnTo>
                  <a:cubicBezTo>
                    <a:pt x="29194" y="4200"/>
                    <a:pt x="29148" y="9747"/>
                    <a:pt x="29673" y="14038"/>
                  </a:cubicBezTo>
                  <a:cubicBezTo>
                    <a:pt x="36544" y="25245"/>
                    <a:pt x="28235" y="32503"/>
                    <a:pt x="19470" y="33850"/>
                  </a:cubicBezTo>
                  <a:cubicBezTo>
                    <a:pt x="18357" y="34021"/>
                    <a:pt x="17246" y="34100"/>
                    <a:pt x="16147" y="34100"/>
                  </a:cubicBezTo>
                  <a:cubicBezTo>
                    <a:pt x="9315" y="34100"/>
                    <a:pt x="2989" y="31020"/>
                    <a:pt x="0" y="27619"/>
                  </a:cubicBezTo>
                  <a:lnTo>
                    <a:pt x="0" y="27619"/>
                  </a:lnTo>
                  <a:cubicBezTo>
                    <a:pt x="2623" y="31354"/>
                    <a:pt x="9415" y="34969"/>
                    <a:pt x="16821" y="34969"/>
                  </a:cubicBezTo>
                  <a:cubicBezTo>
                    <a:pt x="17923" y="34969"/>
                    <a:pt x="19038" y="34889"/>
                    <a:pt x="20155" y="34717"/>
                  </a:cubicBezTo>
                  <a:cubicBezTo>
                    <a:pt x="28920" y="33371"/>
                    <a:pt x="37229" y="26112"/>
                    <a:pt x="30358" y="14905"/>
                  </a:cubicBezTo>
                  <a:cubicBezTo>
                    <a:pt x="29810" y="10317"/>
                    <a:pt x="29902" y="4268"/>
                    <a:pt x="2618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2403675" y="2137075"/>
              <a:ext cx="240825" cy="93175"/>
            </a:xfrm>
            <a:custGeom>
              <a:avLst/>
              <a:gdLst/>
              <a:ahLst/>
              <a:cxnLst/>
              <a:rect l="l" t="t" r="r" b="b"/>
              <a:pathLst>
                <a:path w="9633" h="3727" extrusionOk="0">
                  <a:moveTo>
                    <a:pt x="0" y="0"/>
                  </a:moveTo>
                  <a:cubicBezTo>
                    <a:pt x="1004" y="1438"/>
                    <a:pt x="2374" y="2648"/>
                    <a:pt x="3812" y="3218"/>
                  </a:cubicBezTo>
                  <a:cubicBezTo>
                    <a:pt x="4726" y="3580"/>
                    <a:pt x="5506" y="3726"/>
                    <a:pt x="6169" y="3726"/>
                  </a:cubicBezTo>
                  <a:cubicBezTo>
                    <a:pt x="8517" y="3726"/>
                    <a:pt x="9401" y="1894"/>
                    <a:pt x="9632" y="1324"/>
                  </a:cubicBezTo>
                  <a:cubicBezTo>
                    <a:pt x="9381" y="959"/>
                    <a:pt x="9153" y="616"/>
                    <a:pt x="8993" y="274"/>
                  </a:cubicBezTo>
                  <a:cubicBezTo>
                    <a:pt x="8993" y="274"/>
                    <a:pt x="8281" y="2843"/>
                    <a:pt x="5502" y="2843"/>
                  </a:cubicBezTo>
                  <a:cubicBezTo>
                    <a:pt x="4835" y="2843"/>
                    <a:pt x="4050" y="2695"/>
                    <a:pt x="3127" y="2328"/>
                  </a:cubicBezTo>
                  <a:cubicBezTo>
                    <a:pt x="2009" y="1895"/>
                    <a:pt x="913" y="1050"/>
                    <a:pt x="0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5"/>
            <p:cNvSpPr/>
            <p:nvPr/>
          </p:nvSpPr>
          <p:spPr>
            <a:xfrm>
              <a:off x="2413375" y="1988550"/>
              <a:ext cx="164925" cy="200775"/>
            </a:xfrm>
            <a:custGeom>
              <a:avLst/>
              <a:gdLst/>
              <a:ahLst/>
              <a:cxnLst/>
              <a:rect l="l" t="t" r="r" b="b"/>
              <a:pathLst>
                <a:path w="6597" h="8031" extrusionOk="0">
                  <a:moveTo>
                    <a:pt x="1350" y="1"/>
                  </a:moveTo>
                  <a:cubicBezTo>
                    <a:pt x="70" y="1"/>
                    <a:pt x="91" y="2312"/>
                    <a:pt x="91" y="2312"/>
                  </a:cubicBezTo>
                  <a:cubicBezTo>
                    <a:pt x="0" y="4686"/>
                    <a:pt x="3333" y="7699"/>
                    <a:pt x="4793" y="7995"/>
                  </a:cubicBezTo>
                  <a:cubicBezTo>
                    <a:pt x="4913" y="8019"/>
                    <a:pt x="5025" y="8030"/>
                    <a:pt x="5130" y="8030"/>
                  </a:cubicBezTo>
                  <a:cubicBezTo>
                    <a:pt x="6327" y="8030"/>
                    <a:pt x="6597" y="6603"/>
                    <a:pt x="6597" y="6603"/>
                  </a:cubicBezTo>
                  <a:cubicBezTo>
                    <a:pt x="6597" y="6603"/>
                    <a:pt x="4816" y="5895"/>
                    <a:pt x="4405" y="4480"/>
                  </a:cubicBezTo>
                  <a:cubicBezTo>
                    <a:pt x="4097" y="3355"/>
                    <a:pt x="5144" y="3240"/>
                    <a:pt x="5587" y="3240"/>
                  </a:cubicBezTo>
                  <a:cubicBezTo>
                    <a:pt x="5701" y="3240"/>
                    <a:pt x="5775" y="3248"/>
                    <a:pt x="5775" y="3248"/>
                  </a:cubicBezTo>
                  <a:cubicBezTo>
                    <a:pt x="5775" y="3248"/>
                    <a:pt x="2876" y="143"/>
                    <a:pt x="1461" y="7"/>
                  </a:cubicBezTo>
                  <a:cubicBezTo>
                    <a:pt x="1423" y="3"/>
                    <a:pt x="1386" y="1"/>
                    <a:pt x="135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5"/>
            <p:cNvSpPr/>
            <p:nvPr/>
          </p:nvSpPr>
          <p:spPr>
            <a:xfrm>
              <a:off x="2419075" y="1988700"/>
              <a:ext cx="172350" cy="201725"/>
            </a:xfrm>
            <a:custGeom>
              <a:avLst/>
              <a:gdLst/>
              <a:ahLst/>
              <a:cxnLst/>
              <a:rect l="l" t="t" r="r" b="b"/>
              <a:pathLst>
                <a:path w="6894" h="8069" extrusionOk="0">
                  <a:moveTo>
                    <a:pt x="1233" y="1"/>
                  </a:moveTo>
                  <a:cubicBezTo>
                    <a:pt x="1027" y="1"/>
                    <a:pt x="799" y="69"/>
                    <a:pt x="617" y="160"/>
                  </a:cubicBezTo>
                  <a:cubicBezTo>
                    <a:pt x="457" y="252"/>
                    <a:pt x="297" y="389"/>
                    <a:pt x="229" y="503"/>
                  </a:cubicBezTo>
                  <a:cubicBezTo>
                    <a:pt x="69" y="777"/>
                    <a:pt x="23" y="1005"/>
                    <a:pt x="23" y="1142"/>
                  </a:cubicBezTo>
                  <a:cubicBezTo>
                    <a:pt x="0" y="1302"/>
                    <a:pt x="0" y="1393"/>
                    <a:pt x="23" y="1393"/>
                  </a:cubicBezTo>
                  <a:cubicBezTo>
                    <a:pt x="25" y="1394"/>
                    <a:pt x="27" y="1394"/>
                    <a:pt x="29" y="1394"/>
                  </a:cubicBezTo>
                  <a:cubicBezTo>
                    <a:pt x="94" y="1394"/>
                    <a:pt x="146" y="1017"/>
                    <a:pt x="457" y="640"/>
                  </a:cubicBezTo>
                  <a:cubicBezTo>
                    <a:pt x="596" y="481"/>
                    <a:pt x="820" y="357"/>
                    <a:pt x="1101" y="357"/>
                  </a:cubicBezTo>
                  <a:cubicBezTo>
                    <a:pt x="1144" y="357"/>
                    <a:pt x="1188" y="360"/>
                    <a:pt x="1233" y="366"/>
                  </a:cubicBezTo>
                  <a:cubicBezTo>
                    <a:pt x="1552" y="389"/>
                    <a:pt x="1940" y="526"/>
                    <a:pt x="2306" y="731"/>
                  </a:cubicBezTo>
                  <a:cubicBezTo>
                    <a:pt x="3036" y="1119"/>
                    <a:pt x="3744" y="1690"/>
                    <a:pt x="4360" y="2283"/>
                  </a:cubicBezTo>
                  <a:cubicBezTo>
                    <a:pt x="4520" y="2443"/>
                    <a:pt x="4657" y="2580"/>
                    <a:pt x="4794" y="2740"/>
                  </a:cubicBezTo>
                  <a:cubicBezTo>
                    <a:pt x="4862" y="2785"/>
                    <a:pt x="4953" y="2899"/>
                    <a:pt x="4976" y="2922"/>
                  </a:cubicBezTo>
                  <a:lnTo>
                    <a:pt x="4999" y="2968"/>
                  </a:lnTo>
                  <a:cubicBezTo>
                    <a:pt x="5013" y="2996"/>
                    <a:pt x="5019" y="3016"/>
                    <a:pt x="5010" y="3016"/>
                  </a:cubicBezTo>
                  <a:cubicBezTo>
                    <a:pt x="5004" y="3016"/>
                    <a:pt x="4994" y="3008"/>
                    <a:pt x="4976" y="2991"/>
                  </a:cubicBezTo>
                  <a:lnTo>
                    <a:pt x="4908" y="2991"/>
                  </a:lnTo>
                  <a:cubicBezTo>
                    <a:pt x="4915" y="2983"/>
                    <a:pt x="4908" y="2981"/>
                    <a:pt x="4893" y="2981"/>
                  </a:cubicBezTo>
                  <a:cubicBezTo>
                    <a:pt x="4862" y="2981"/>
                    <a:pt x="4801" y="2991"/>
                    <a:pt x="4771" y="2991"/>
                  </a:cubicBezTo>
                  <a:cubicBezTo>
                    <a:pt x="4725" y="2991"/>
                    <a:pt x="4657" y="3013"/>
                    <a:pt x="4588" y="3036"/>
                  </a:cubicBezTo>
                  <a:cubicBezTo>
                    <a:pt x="4474" y="3082"/>
                    <a:pt x="4383" y="3128"/>
                    <a:pt x="4291" y="3173"/>
                  </a:cubicBezTo>
                  <a:cubicBezTo>
                    <a:pt x="4155" y="3310"/>
                    <a:pt x="4018" y="3424"/>
                    <a:pt x="3972" y="3493"/>
                  </a:cubicBezTo>
                  <a:cubicBezTo>
                    <a:pt x="3926" y="3584"/>
                    <a:pt x="3903" y="3630"/>
                    <a:pt x="3903" y="3630"/>
                  </a:cubicBezTo>
                  <a:cubicBezTo>
                    <a:pt x="3903" y="3630"/>
                    <a:pt x="3881" y="3675"/>
                    <a:pt x="3835" y="3767"/>
                  </a:cubicBezTo>
                  <a:cubicBezTo>
                    <a:pt x="3812" y="3858"/>
                    <a:pt x="3789" y="3972"/>
                    <a:pt x="3766" y="4155"/>
                  </a:cubicBezTo>
                  <a:cubicBezTo>
                    <a:pt x="3744" y="4474"/>
                    <a:pt x="3835" y="4885"/>
                    <a:pt x="4063" y="5319"/>
                  </a:cubicBezTo>
                  <a:cubicBezTo>
                    <a:pt x="4314" y="5753"/>
                    <a:pt x="4725" y="6209"/>
                    <a:pt x="5296" y="6506"/>
                  </a:cubicBezTo>
                  <a:cubicBezTo>
                    <a:pt x="5433" y="6574"/>
                    <a:pt x="5593" y="6643"/>
                    <a:pt x="5729" y="6711"/>
                  </a:cubicBezTo>
                  <a:cubicBezTo>
                    <a:pt x="5798" y="6757"/>
                    <a:pt x="5889" y="6780"/>
                    <a:pt x="5958" y="6780"/>
                  </a:cubicBezTo>
                  <a:cubicBezTo>
                    <a:pt x="6026" y="6802"/>
                    <a:pt x="6026" y="6802"/>
                    <a:pt x="6049" y="6802"/>
                  </a:cubicBezTo>
                  <a:cubicBezTo>
                    <a:pt x="6095" y="6802"/>
                    <a:pt x="6095" y="6848"/>
                    <a:pt x="6095" y="6894"/>
                  </a:cubicBezTo>
                  <a:cubicBezTo>
                    <a:pt x="6095" y="6894"/>
                    <a:pt x="6026" y="7031"/>
                    <a:pt x="5981" y="7122"/>
                  </a:cubicBezTo>
                  <a:cubicBezTo>
                    <a:pt x="5866" y="7327"/>
                    <a:pt x="5729" y="7487"/>
                    <a:pt x="5478" y="7533"/>
                  </a:cubicBezTo>
                  <a:cubicBezTo>
                    <a:pt x="5364" y="7567"/>
                    <a:pt x="5233" y="7584"/>
                    <a:pt x="5099" y="7584"/>
                  </a:cubicBezTo>
                  <a:cubicBezTo>
                    <a:pt x="4965" y="7584"/>
                    <a:pt x="4828" y="7567"/>
                    <a:pt x="4702" y="7533"/>
                  </a:cubicBezTo>
                  <a:cubicBezTo>
                    <a:pt x="4155" y="7464"/>
                    <a:pt x="3675" y="7236"/>
                    <a:pt x="3264" y="7054"/>
                  </a:cubicBezTo>
                  <a:cubicBezTo>
                    <a:pt x="2487" y="6654"/>
                    <a:pt x="2055" y="6254"/>
                    <a:pt x="1991" y="6254"/>
                  </a:cubicBezTo>
                  <a:cubicBezTo>
                    <a:pt x="1989" y="6254"/>
                    <a:pt x="1987" y="6254"/>
                    <a:pt x="1986" y="6255"/>
                  </a:cubicBezTo>
                  <a:cubicBezTo>
                    <a:pt x="1940" y="6300"/>
                    <a:pt x="2283" y="6802"/>
                    <a:pt x="3082" y="7305"/>
                  </a:cubicBezTo>
                  <a:cubicBezTo>
                    <a:pt x="3470" y="7556"/>
                    <a:pt x="3949" y="7830"/>
                    <a:pt x="4565" y="7989"/>
                  </a:cubicBezTo>
                  <a:cubicBezTo>
                    <a:pt x="4774" y="8034"/>
                    <a:pt x="4991" y="8069"/>
                    <a:pt x="5225" y="8069"/>
                  </a:cubicBezTo>
                  <a:cubicBezTo>
                    <a:pt x="5350" y="8069"/>
                    <a:pt x="5480" y="8059"/>
                    <a:pt x="5615" y="8035"/>
                  </a:cubicBezTo>
                  <a:cubicBezTo>
                    <a:pt x="6003" y="7967"/>
                    <a:pt x="6346" y="7693"/>
                    <a:pt x="6551" y="7396"/>
                  </a:cubicBezTo>
                  <a:cubicBezTo>
                    <a:pt x="6620" y="7236"/>
                    <a:pt x="6711" y="7122"/>
                    <a:pt x="6757" y="6848"/>
                  </a:cubicBezTo>
                  <a:lnTo>
                    <a:pt x="6871" y="6483"/>
                  </a:lnTo>
                  <a:cubicBezTo>
                    <a:pt x="6871" y="6460"/>
                    <a:pt x="6894" y="6414"/>
                    <a:pt x="6871" y="6392"/>
                  </a:cubicBezTo>
                  <a:lnTo>
                    <a:pt x="6779" y="6369"/>
                  </a:lnTo>
                  <a:lnTo>
                    <a:pt x="6597" y="6300"/>
                  </a:lnTo>
                  <a:lnTo>
                    <a:pt x="6232" y="6186"/>
                  </a:lnTo>
                  <a:cubicBezTo>
                    <a:pt x="6163" y="6186"/>
                    <a:pt x="6095" y="6163"/>
                    <a:pt x="6049" y="6118"/>
                  </a:cubicBezTo>
                  <a:cubicBezTo>
                    <a:pt x="5935" y="6049"/>
                    <a:pt x="5798" y="6004"/>
                    <a:pt x="5707" y="5935"/>
                  </a:cubicBezTo>
                  <a:cubicBezTo>
                    <a:pt x="5273" y="5684"/>
                    <a:pt x="4976" y="5319"/>
                    <a:pt x="4816" y="4999"/>
                  </a:cubicBezTo>
                  <a:cubicBezTo>
                    <a:pt x="4657" y="4657"/>
                    <a:pt x="4611" y="4360"/>
                    <a:pt x="4634" y="4178"/>
                  </a:cubicBezTo>
                  <a:cubicBezTo>
                    <a:pt x="4657" y="4109"/>
                    <a:pt x="4680" y="4041"/>
                    <a:pt x="4680" y="3995"/>
                  </a:cubicBezTo>
                  <a:cubicBezTo>
                    <a:pt x="4702" y="3972"/>
                    <a:pt x="4702" y="3949"/>
                    <a:pt x="4702" y="3949"/>
                  </a:cubicBezTo>
                  <a:cubicBezTo>
                    <a:pt x="4702" y="3949"/>
                    <a:pt x="4748" y="3881"/>
                    <a:pt x="4816" y="3812"/>
                  </a:cubicBezTo>
                  <a:cubicBezTo>
                    <a:pt x="4839" y="3790"/>
                    <a:pt x="4862" y="3790"/>
                    <a:pt x="4908" y="3767"/>
                  </a:cubicBezTo>
                  <a:cubicBezTo>
                    <a:pt x="4908" y="3767"/>
                    <a:pt x="4931" y="3744"/>
                    <a:pt x="4953" y="3744"/>
                  </a:cubicBezTo>
                  <a:lnTo>
                    <a:pt x="5090" y="3744"/>
                  </a:lnTo>
                  <a:cubicBezTo>
                    <a:pt x="5204" y="3767"/>
                    <a:pt x="5273" y="3744"/>
                    <a:pt x="5410" y="3790"/>
                  </a:cubicBezTo>
                  <a:cubicBezTo>
                    <a:pt x="5570" y="3835"/>
                    <a:pt x="5707" y="3881"/>
                    <a:pt x="5889" y="3949"/>
                  </a:cubicBezTo>
                  <a:cubicBezTo>
                    <a:pt x="6186" y="4041"/>
                    <a:pt x="6506" y="4155"/>
                    <a:pt x="6825" y="4269"/>
                  </a:cubicBezTo>
                  <a:cubicBezTo>
                    <a:pt x="6734" y="4109"/>
                    <a:pt x="6665" y="3995"/>
                    <a:pt x="6483" y="3698"/>
                  </a:cubicBezTo>
                  <a:cubicBezTo>
                    <a:pt x="6323" y="3447"/>
                    <a:pt x="6186" y="3219"/>
                    <a:pt x="5981" y="2945"/>
                  </a:cubicBezTo>
                  <a:cubicBezTo>
                    <a:pt x="5844" y="2808"/>
                    <a:pt x="5729" y="2671"/>
                    <a:pt x="5615" y="2534"/>
                  </a:cubicBezTo>
                  <a:cubicBezTo>
                    <a:pt x="5501" y="2420"/>
                    <a:pt x="5456" y="2374"/>
                    <a:pt x="5364" y="2283"/>
                  </a:cubicBezTo>
                  <a:cubicBezTo>
                    <a:pt x="5204" y="2123"/>
                    <a:pt x="5022" y="1986"/>
                    <a:pt x="4862" y="1849"/>
                  </a:cubicBezTo>
                  <a:cubicBezTo>
                    <a:pt x="4177" y="1256"/>
                    <a:pt x="3378" y="708"/>
                    <a:pt x="2557" y="320"/>
                  </a:cubicBezTo>
                  <a:cubicBezTo>
                    <a:pt x="2123" y="137"/>
                    <a:pt x="1689" y="1"/>
                    <a:pt x="1233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5"/>
            <p:cNvSpPr/>
            <p:nvPr/>
          </p:nvSpPr>
          <p:spPr>
            <a:xfrm>
              <a:off x="2811825" y="1706250"/>
              <a:ext cx="549375" cy="120600"/>
            </a:xfrm>
            <a:custGeom>
              <a:avLst/>
              <a:gdLst/>
              <a:ahLst/>
              <a:cxnLst/>
              <a:rect l="l" t="t" r="r" b="b"/>
              <a:pathLst>
                <a:path w="21975" h="4824" extrusionOk="0">
                  <a:moveTo>
                    <a:pt x="19263" y="1507"/>
                  </a:moveTo>
                  <a:lnTo>
                    <a:pt x="19263" y="1507"/>
                  </a:lnTo>
                  <a:cubicBezTo>
                    <a:pt x="19263" y="1507"/>
                    <a:pt x="19263" y="1507"/>
                    <a:pt x="19263" y="1507"/>
                  </a:cubicBezTo>
                  <a:lnTo>
                    <a:pt x="19263" y="1507"/>
                  </a:lnTo>
                  <a:cubicBezTo>
                    <a:pt x="19261" y="1507"/>
                    <a:pt x="19260" y="1507"/>
                    <a:pt x="19259" y="1507"/>
                  </a:cubicBezTo>
                  <a:close/>
                  <a:moveTo>
                    <a:pt x="19784" y="1549"/>
                  </a:moveTo>
                  <a:cubicBezTo>
                    <a:pt x="19785" y="1549"/>
                    <a:pt x="19791" y="1550"/>
                    <a:pt x="19801" y="1552"/>
                  </a:cubicBezTo>
                  <a:lnTo>
                    <a:pt x="19801" y="1552"/>
                  </a:lnTo>
                  <a:cubicBezTo>
                    <a:pt x="19798" y="1552"/>
                    <a:pt x="19796" y="1553"/>
                    <a:pt x="19793" y="1553"/>
                  </a:cubicBezTo>
                  <a:lnTo>
                    <a:pt x="19793" y="1553"/>
                  </a:lnTo>
                  <a:cubicBezTo>
                    <a:pt x="19785" y="1550"/>
                    <a:pt x="19782" y="1549"/>
                    <a:pt x="19784" y="1549"/>
                  </a:cubicBezTo>
                  <a:close/>
                  <a:moveTo>
                    <a:pt x="19819" y="1557"/>
                  </a:moveTo>
                  <a:cubicBezTo>
                    <a:pt x="19826" y="1560"/>
                    <a:pt x="19835" y="1562"/>
                    <a:pt x="19844" y="1565"/>
                  </a:cubicBezTo>
                  <a:lnTo>
                    <a:pt x="19844" y="1565"/>
                  </a:lnTo>
                  <a:cubicBezTo>
                    <a:pt x="19832" y="1562"/>
                    <a:pt x="19822" y="1560"/>
                    <a:pt x="19814" y="1558"/>
                  </a:cubicBezTo>
                  <a:lnTo>
                    <a:pt x="19814" y="1558"/>
                  </a:lnTo>
                  <a:cubicBezTo>
                    <a:pt x="19816" y="1558"/>
                    <a:pt x="19817" y="1558"/>
                    <a:pt x="19819" y="1557"/>
                  </a:cubicBezTo>
                  <a:close/>
                  <a:moveTo>
                    <a:pt x="19670" y="0"/>
                  </a:moveTo>
                  <a:cubicBezTo>
                    <a:pt x="18916" y="23"/>
                    <a:pt x="18391" y="388"/>
                    <a:pt x="18323" y="890"/>
                  </a:cubicBezTo>
                  <a:cubicBezTo>
                    <a:pt x="18280" y="1212"/>
                    <a:pt x="18720" y="1533"/>
                    <a:pt x="19209" y="1533"/>
                  </a:cubicBezTo>
                  <a:cubicBezTo>
                    <a:pt x="19241" y="1533"/>
                    <a:pt x="19272" y="1532"/>
                    <a:pt x="19304" y="1529"/>
                  </a:cubicBezTo>
                  <a:cubicBezTo>
                    <a:pt x="19314" y="1527"/>
                    <a:pt x="19323" y="1525"/>
                    <a:pt x="19331" y="1523"/>
                  </a:cubicBezTo>
                  <a:lnTo>
                    <a:pt x="19331" y="1523"/>
                  </a:lnTo>
                  <a:cubicBezTo>
                    <a:pt x="19368" y="1531"/>
                    <a:pt x="19413" y="1541"/>
                    <a:pt x="19464" y="1552"/>
                  </a:cubicBezTo>
                  <a:cubicBezTo>
                    <a:pt x="19555" y="1552"/>
                    <a:pt x="19646" y="1562"/>
                    <a:pt x="19730" y="1562"/>
                  </a:cubicBezTo>
                  <a:lnTo>
                    <a:pt x="19730" y="1562"/>
                  </a:lnTo>
                  <a:cubicBezTo>
                    <a:pt x="19759" y="1567"/>
                    <a:pt x="19829" y="1573"/>
                    <a:pt x="19873" y="1574"/>
                  </a:cubicBezTo>
                  <a:lnTo>
                    <a:pt x="19873" y="1574"/>
                  </a:lnTo>
                  <a:cubicBezTo>
                    <a:pt x="19874" y="1575"/>
                    <a:pt x="19874" y="1575"/>
                    <a:pt x="19875" y="1575"/>
                  </a:cubicBezTo>
                  <a:cubicBezTo>
                    <a:pt x="19966" y="1598"/>
                    <a:pt x="20058" y="1621"/>
                    <a:pt x="20149" y="1643"/>
                  </a:cubicBezTo>
                  <a:cubicBezTo>
                    <a:pt x="20354" y="1716"/>
                    <a:pt x="20559" y="1744"/>
                    <a:pt x="20760" y="1744"/>
                  </a:cubicBezTo>
                  <a:cubicBezTo>
                    <a:pt x="20940" y="1744"/>
                    <a:pt x="21118" y="1721"/>
                    <a:pt x="21290" y="1689"/>
                  </a:cubicBezTo>
                  <a:cubicBezTo>
                    <a:pt x="21884" y="1552"/>
                    <a:pt x="21975" y="1096"/>
                    <a:pt x="21792" y="730"/>
                  </a:cubicBezTo>
                  <a:cubicBezTo>
                    <a:pt x="21496" y="160"/>
                    <a:pt x="20423" y="0"/>
                    <a:pt x="19670" y="0"/>
                  </a:cubicBezTo>
                  <a:close/>
                  <a:moveTo>
                    <a:pt x="2758" y="4048"/>
                  </a:moveTo>
                  <a:cubicBezTo>
                    <a:pt x="2750" y="4052"/>
                    <a:pt x="2741" y="4058"/>
                    <a:pt x="2731" y="4065"/>
                  </a:cubicBezTo>
                  <a:lnTo>
                    <a:pt x="2731" y="4065"/>
                  </a:lnTo>
                  <a:cubicBezTo>
                    <a:pt x="2732" y="4064"/>
                    <a:pt x="2733" y="4064"/>
                    <a:pt x="2733" y="4063"/>
                  </a:cubicBezTo>
                  <a:lnTo>
                    <a:pt x="2733" y="4063"/>
                  </a:lnTo>
                  <a:cubicBezTo>
                    <a:pt x="2732" y="4063"/>
                    <a:pt x="2732" y="4063"/>
                    <a:pt x="2731" y="4064"/>
                  </a:cubicBezTo>
                  <a:lnTo>
                    <a:pt x="2731" y="4064"/>
                  </a:lnTo>
                  <a:cubicBezTo>
                    <a:pt x="2741" y="4058"/>
                    <a:pt x="2750" y="4052"/>
                    <a:pt x="2758" y="4048"/>
                  </a:cubicBezTo>
                  <a:close/>
                  <a:moveTo>
                    <a:pt x="2700" y="4085"/>
                  </a:moveTo>
                  <a:lnTo>
                    <a:pt x="2700" y="4085"/>
                  </a:lnTo>
                  <a:cubicBezTo>
                    <a:pt x="2688" y="4091"/>
                    <a:pt x="2676" y="4097"/>
                    <a:pt x="2665" y="4109"/>
                  </a:cubicBezTo>
                  <a:cubicBezTo>
                    <a:pt x="2677" y="4100"/>
                    <a:pt x="2689" y="4092"/>
                    <a:pt x="2700" y="4085"/>
                  </a:cubicBezTo>
                  <a:close/>
                  <a:moveTo>
                    <a:pt x="2468" y="2668"/>
                  </a:moveTo>
                  <a:cubicBezTo>
                    <a:pt x="2288" y="2668"/>
                    <a:pt x="2093" y="2698"/>
                    <a:pt x="1889" y="2762"/>
                  </a:cubicBezTo>
                  <a:cubicBezTo>
                    <a:pt x="1181" y="2967"/>
                    <a:pt x="200" y="3424"/>
                    <a:pt x="85" y="4040"/>
                  </a:cubicBezTo>
                  <a:cubicBezTo>
                    <a:pt x="1" y="4422"/>
                    <a:pt x="192" y="4823"/>
                    <a:pt x="695" y="4823"/>
                  </a:cubicBezTo>
                  <a:cubicBezTo>
                    <a:pt x="734" y="4823"/>
                    <a:pt x="774" y="4821"/>
                    <a:pt x="816" y="4816"/>
                  </a:cubicBezTo>
                  <a:cubicBezTo>
                    <a:pt x="1204" y="4793"/>
                    <a:pt x="1569" y="4702"/>
                    <a:pt x="1911" y="4474"/>
                  </a:cubicBezTo>
                  <a:cubicBezTo>
                    <a:pt x="2003" y="4405"/>
                    <a:pt x="2071" y="4360"/>
                    <a:pt x="2163" y="4314"/>
                  </a:cubicBezTo>
                  <a:cubicBezTo>
                    <a:pt x="2188" y="4299"/>
                    <a:pt x="2206" y="4287"/>
                    <a:pt x="2218" y="4279"/>
                  </a:cubicBezTo>
                  <a:lnTo>
                    <a:pt x="2218" y="4279"/>
                  </a:lnTo>
                  <a:cubicBezTo>
                    <a:pt x="2319" y="4254"/>
                    <a:pt x="2432" y="4215"/>
                    <a:pt x="2528" y="4177"/>
                  </a:cubicBezTo>
                  <a:cubicBezTo>
                    <a:pt x="2597" y="4140"/>
                    <a:pt x="2653" y="4108"/>
                    <a:pt x="2695" y="4084"/>
                  </a:cubicBezTo>
                  <a:lnTo>
                    <a:pt x="2695" y="4084"/>
                  </a:lnTo>
                  <a:cubicBezTo>
                    <a:pt x="2698" y="4084"/>
                    <a:pt x="2701" y="4083"/>
                    <a:pt x="2704" y="4083"/>
                  </a:cubicBezTo>
                  <a:lnTo>
                    <a:pt x="2704" y="4083"/>
                  </a:lnTo>
                  <a:cubicBezTo>
                    <a:pt x="2703" y="4084"/>
                    <a:pt x="2701" y="4084"/>
                    <a:pt x="2700" y="4085"/>
                  </a:cubicBezTo>
                  <a:lnTo>
                    <a:pt x="2700" y="4085"/>
                  </a:lnTo>
                  <a:cubicBezTo>
                    <a:pt x="2702" y="4084"/>
                    <a:pt x="2704" y="4083"/>
                    <a:pt x="2706" y="4082"/>
                  </a:cubicBezTo>
                  <a:lnTo>
                    <a:pt x="2706" y="4082"/>
                  </a:lnTo>
                  <a:cubicBezTo>
                    <a:pt x="3199" y="3983"/>
                    <a:pt x="3576" y="3511"/>
                    <a:pt x="3441" y="3196"/>
                  </a:cubicBezTo>
                  <a:cubicBezTo>
                    <a:pt x="3293" y="2867"/>
                    <a:pt x="2932" y="2668"/>
                    <a:pt x="2468" y="2668"/>
                  </a:cubicBezTo>
                  <a:close/>
                </a:path>
              </a:pathLst>
            </a:custGeom>
            <a:solidFill>
              <a:srgbClr val="D64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5"/>
            <p:cNvSpPr/>
            <p:nvPr/>
          </p:nvSpPr>
          <p:spPr>
            <a:xfrm>
              <a:off x="3290425" y="1723925"/>
              <a:ext cx="4025" cy="600"/>
            </a:xfrm>
            <a:custGeom>
              <a:avLst/>
              <a:gdLst/>
              <a:ahLst/>
              <a:cxnLst/>
              <a:rect l="l" t="t" r="r" b="b"/>
              <a:pathLst>
                <a:path w="161" h="24" extrusionOk="0">
                  <a:moveTo>
                    <a:pt x="160" y="23"/>
                  </a:moveTo>
                  <a:lnTo>
                    <a:pt x="160" y="23"/>
                  </a:lnTo>
                  <a:cubicBezTo>
                    <a:pt x="1" y="1"/>
                    <a:pt x="1" y="1"/>
                    <a:pt x="160" y="23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5"/>
            <p:cNvSpPr/>
            <p:nvPr/>
          </p:nvSpPr>
          <p:spPr>
            <a:xfrm>
              <a:off x="2878425" y="1787475"/>
              <a:ext cx="3125" cy="1525"/>
            </a:xfrm>
            <a:custGeom>
              <a:avLst/>
              <a:gdLst/>
              <a:ahLst/>
              <a:cxnLst/>
              <a:rect l="l" t="t" r="r" b="b"/>
              <a:pathLst>
                <a:path w="125" h="61" extrusionOk="0">
                  <a:moveTo>
                    <a:pt x="123" y="0"/>
                  </a:moveTo>
                  <a:lnTo>
                    <a:pt x="123" y="0"/>
                  </a:lnTo>
                  <a:cubicBezTo>
                    <a:pt x="122" y="0"/>
                    <a:pt x="108" y="8"/>
                    <a:pt x="81" y="24"/>
                  </a:cubicBezTo>
                  <a:lnTo>
                    <a:pt x="81" y="24"/>
                  </a:lnTo>
                  <a:cubicBezTo>
                    <a:pt x="111" y="9"/>
                    <a:pt x="125" y="0"/>
                    <a:pt x="123" y="0"/>
                  </a:cubicBezTo>
                  <a:close/>
                  <a:moveTo>
                    <a:pt x="81" y="24"/>
                  </a:moveTo>
                  <a:cubicBezTo>
                    <a:pt x="61" y="34"/>
                    <a:pt x="34" y="46"/>
                    <a:pt x="1" y="61"/>
                  </a:cubicBezTo>
                  <a:lnTo>
                    <a:pt x="24" y="61"/>
                  </a:lnTo>
                  <a:cubicBezTo>
                    <a:pt x="46" y="45"/>
                    <a:pt x="66" y="33"/>
                    <a:pt x="81" y="24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5"/>
            <p:cNvSpPr/>
            <p:nvPr/>
          </p:nvSpPr>
          <p:spPr>
            <a:xfrm>
              <a:off x="2865875" y="1793550"/>
              <a:ext cx="1175" cy="600"/>
            </a:xfrm>
            <a:custGeom>
              <a:avLst/>
              <a:gdLst/>
              <a:ahLst/>
              <a:cxnLst/>
              <a:rect l="l" t="t" r="r" b="b"/>
              <a:pathLst>
                <a:path w="47" h="24" extrusionOk="0">
                  <a:moveTo>
                    <a:pt x="23" y="0"/>
                  </a:moveTo>
                  <a:cubicBezTo>
                    <a:pt x="23" y="5"/>
                    <a:pt x="23" y="9"/>
                    <a:pt x="23" y="12"/>
                  </a:cubicBezTo>
                  <a:lnTo>
                    <a:pt x="23" y="12"/>
                  </a:lnTo>
                  <a:cubicBezTo>
                    <a:pt x="29" y="6"/>
                    <a:pt x="35" y="0"/>
                    <a:pt x="46" y="0"/>
                  </a:cubicBezTo>
                  <a:close/>
                  <a:moveTo>
                    <a:pt x="23" y="12"/>
                  </a:moveTo>
                  <a:cubicBezTo>
                    <a:pt x="18" y="18"/>
                    <a:pt x="12" y="23"/>
                    <a:pt x="1" y="23"/>
                  </a:cubicBezTo>
                  <a:cubicBezTo>
                    <a:pt x="19" y="23"/>
                    <a:pt x="22" y="23"/>
                    <a:pt x="23" y="12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5"/>
            <p:cNvSpPr/>
            <p:nvPr/>
          </p:nvSpPr>
          <p:spPr>
            <a:xfrm>
              <a:off x="3094125" y="2019925"/>
              <a:ext cx="147825" cy="82450"/>
            </a:xfrm>
            <a:custGeom>
              <a:avLst/>
              <a:gdLst/>
              <a:ahLst/>
              <a:cxnLst/>
              <a:rect l="l" t="t" r="r" b="b"/>
              <a:pathLst>
                <a:path w="5913" h="3298" extrusionOk="0">
                  <a:moveTo>
                    <a:pt x="787" y="1238"/>
                  </a:moveTo>
                  <a:cubicBezTo>
                    <a:pt x="713" y="1238"/>
                    <a:pt x="561" y="1411"/>
                    <a:pt x="389" y="1605"/>
                  </a:cubicBezTo>
                  <a:cubicBezTo>
                    <a:pt x="297" y="1696"/>
                    <a:pt x="206" y="1810"/>
                    <a:pt x="138" y="1901"/>
                  </a:cubicBezTo>
                  <a:cubicBezTo>
                    <a:pt x="69" y="1993"/>
                    <a:pt x="46" y="2084"/>
                    <a:pt x="46" y="2084"/>
                  </a:cubicBezTo>
                  <a:cubicBezTo>
                    <a:pt x="46" y="2084"/>
                    <a:pt x="46" y="2084"/>
                    <a:pt x="23" y="2130"/>
                  </a:cubicBezTo>
                  <a:cubicBezTo>
                    <a:pt x="23" y="2153"/>
                    <a:pt x="23" y="2221"/>
                    <a:pt x="1" y="2267"/>
                  </a:cubicBezTo>
                  <a:cubicBezTo>
                    <a:pt x="1" y="2404"/>
                    <a:pt x="23" y="2586"/>
                    <a:pt x="92" y="2723"/>
                  </a:cubicBezTo>
                  <a:cubicBezTo>
                    <a:pt x="212" y="2982"/>
                    <a:pt x="419" y="3120"/>
                    <a:pt x="499" y="3120"/>
                  </a:cubicBezTo>
                  <a:cubicBezTo>
                    <a:pt x="511" y="3120"/>
                    <a:pt x="520" y="3117"/>
                    <a:pt x="526" y="3111"/>
                  </a:cubicBezTo>
                  <a:cubicBezTo>
                    <a:pt x="571" y="3066"/>
                    <a:pt x="412" y="2837"/>
                    <a:pt x="389" y="2632"/>
                  </a:cubicBezTo>
                  <a:cubicBezTo>
                    <a:pt x="389" y="2518"/>
                    <a:pt x="412" y="2426"/>
                    <a:pt x="434" y="2358"/>
                  </a:cubicBezTo>
                  <a:cubicBezTo>
                    <a:pt x="457" y="2289"/>
                    <a:pt x="480" y="2244"/>
                    <a:pt x="480" y="2244"/>
                  </a:cubicBezTo>
                  <a:cubicBezTo>
                    <a:pt x="480" y="2244"/>
                    <a:pt x="480" y="2175"/>
                    <a:pt x="526" y="2107"/>
                  </a:cubicBezTo>
                  <a:cubicBezTo>
                    <a:pt x="548" y="2016"/>
                    <a:pt x="594" y="1901"/>
                    <a:pt x="663" y="1787"/>
                  </a:cubicBezTo>
                  <a:cubicBezTo>
                    <a:pt x="777" y="1536"/>
                    <a:pt x="845" y="1262"/>
                    <a:pt x="800" y="1239"/>
                  </a:cubicBezTo>
                  <a:cubicBezTo>
                    <a:pt x="796" y="1238"/>
                    <a:pt x="791" y="1238"/>
                    <a:pt x="787" y="1238"/>
                  </a:cubicBezTo>
                  <a:close/>
                  <a:moveTo>
                    <a:pt x="1941" y="2449"/>
                  </a:moveTo>
                  <a:cubicBezTo>
                    <a:pt x="1758" y="2449"/>
                    <a:pt x="1576" y="2518"/>
                    <a:pt x="1576" y="2563"/>
                  </a:cubicBezTo>
                  <a:cubicBezTo>
                    <a:pt x="1576" y="2632"/>
                    <a:pt x="1735" y="2700"/>
                    <a:pt x="1872" y="2769"/>
                  </a:cubicBezTo>
                  <a:cubicBezTo>
                    <a:pt x="2009" y="2837"/>
                    <a:pt x="2123" y="2929"/>
                    <a:pt x="2123" y="2929"/>
                  </a:cubicBezTo>
                  <a:cubicBezTo>
                    <a:pt x="2123" y="2929"/>
                    <a:pt x="2260" y="2951"/>
                    <a:pt x="2374" y="3043"/>
                  </a:cubicBezTo>
                  <a:cubicBezTo>
                    <a:pt x="2499" y="3105"/>
                    <a:pt x="2586" y="3205"/>
                    <a:pt x="2652" y="3205"/>
                  </a:cubicBezTo>
                  <a:cubicBezTo>
                    <a:pt x="2659" y="3205"/>
                    <a:pt x="2665" y="3204"/>
                    <a:pt x="2671" y="3202"/>
                  </a:cubicBezTo>
                  <a:cubicBezTo>
                    <a:pt x="2740" y="3202"/>
                    <a:pt x="2717" y="2997"/>
                    <a:pt x="2626" y="2814"/>
                  </a:cubicBezTo>
                  <a:cubicBezTo>
                    <a:pt x="2511" y="2632"/>
                    <a:pt x="2329" y="2518"/>
                    <a:pt x="2329" y="2518"/>
                  </a:cubicBezTo>
                  <a:cubicBezTo>
                    <a:pt x="2329" y="2518"/>
                    <a:pt x="2146" y="2449"/>
                    <a:pt x="1941" y="2449"/>
                  </a:cubicBezTo>
                  <a:close/>
                  <a:moveTo>
                    <a:pt x="4156" y="1"/>
                  </a:moveTo>
                  <a:cubicBezTo>
                    <a:pt x="4145" y="1"/>
                    <a:pt x="4136" y="3"/>
                    <a:pt x="4132" y="7"/>
                  </a:cubicBezTo>
                  <a:cubicBezTo>
                    <a:pt x="4109" y="53"/>
                    <a:pt x="4543" y="395"/>
                    <a:pt x="4931" y="737"/>
                  </a:cubicBezTo>
                  <a:cubicBezTo>
                    <a:pt x="5114" y="920"/>
                    <a:pt x="5273" y="1125"/>
                    <a:pt x="5342" y="1262"/>
                  </a:cubicBezTo>
                  <a:cubicBezTo>
                    <a:pt x="5387" y="1331"/>
                    <a:pt x="5410" y="1399"/>
                    <a:pt x="5410" y="1445"/>
                  </a:cubicBezTo>
                  <a:cubicBezTo>
                    <a:pt x="5433" y="1491"/>
                    <a:pt x="5433" y="1513"/>
                    <a:pt x="5433" y="1513"/>
                  </a:cubicBezTo>
                  <a:cubicBezTo>
                    <a:pt x="5433" y="1513"/>
                    <a:pt x="5479" y="1605"/>
                    <a:pt x="5456" y="1764"/>
                  </a:cubicBezTo>
                  <a:cubicBezTo>
                    <a:pt x="5433" y="1924"/>
                    <a:pt x="5365" y="2153"/>
                    <a:pt x="5250" y="2381"/>
                  </a:cubicBezTo>
                  <a:cubicBezTo>
                    <a:pt x="4999" y="2837"/>
                    <a:pt x="4634" y="3248"/>
                    <a:pt x="4703" y="3294"/>
                  </a:cubicBezTo>
                  <a:cubicBezTo>
                    <a:pt x="4704" y="3297"/>
                    <a:pt x="4707" y="3298"/>
                    <a:pt x="4711" y="3298"/>
                  </a:cubicBezTo>
                  <a:cubicBezTo>
                    <a:pt x="4777" y="3298"/>
                    <a:pt x="5180" y="2971"/>
                    <a:pt x="5502" y="2563"/>
                  </a:cubicBezTo>
                  <a:cubicBezTo>
                    <a:pt x="5684" y="2335"/>
                    <a:pt x="5821" y="2061"/>
                    <a:pt x="5867" y="1833"/>
                  </a:cubicBezTo>
                  <a:cubicBezTo>
                    <a:pt x="5890" y="1719"/>
                    <a:pt x="5912" y="1605"/>
                    <a:pt x="5890" y="1536"/>
                  </a:cubicBezTo>
                  <a:cubicBezTo>
                    <a:pt x="5890" y="1468"/>
                    <a:pt x="5890" y="1422"/>
                    <a:pt x="5890" y="1422"/>
                  </a:cubicBezTo>
                  <a:cubicBezTo>
                    <a:pt x="5890" y="1422"/>
                    <a:pt x="5867" y="1376"/>
                    <a:pt x="5844" y="1308"/>
                  </a:cubicBezTo>
                  <a:cubicBezTo>
                    <a:pt x="5821" y="1239"/>
                    <a:pt x="5775" y="1148"/>
                    <a:pt x="5707" y="1057"/>
                  </a:cubicBezTo>
                  <a:cubicBezTo>
                    <a:pt x="5570" y="851"/>
                    <a:pt x="5365" y="646"/>
                    <a:pt x="5136" y="486"/>
                  </a:cubicBezTo>
                  <a:cubicBezTo>
                    <a:pt x="4722" y="197"/>
                    <a:pt x="4271" y="1"/>
                    <a:pt x="4156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5"/>
            <p:cNvSpPr/>
            <p:nvPr/>
          </p:nvSpPr>
          <p:spPr>
            <a:xfrm>
              <a:off x="3237350" y="1809850"/>
              <a:ext cx="140400" cy="28300"/>
            </a:xfrm>
            <a:custGeom>
              <a:avLst/>
              <a:gdLst/>
              <a:ahLst/>
              <a:cxnLst/>
              <a:rect l="l" t="t" r="r" b="b"/>
              <a:pathLst>
                <a:path w="5616" h="1132" extrusionOk="0">
                  <a:moveTo>
                    <a:pt x="2618" y="0"/>
                  </a:moveTo>
                  <a:cubicBezTo>
                    <a:pt x="2547" y="0"/>
                    <a:pt x="2466" y="10"/>
                    <a:pt x="2375" y="10"/>
                  </a:cubicBezTo>
                  <a:cubicBezTo>
                    <a:pt x="2306" y="33"/>
                    <a:pt x="2215" y="33"/>
                    <a:pt x="2146" y="33"/>
                  </a:cubicBezTo>
                  <a:cubicBezTo>
                    <a:pt x="2055" y="56"/>
                    <a:pt x="1964" y="79"/>
                    <a:pt x="1895" y="79"/>
                  </a:cubicBezTo>
                  <a:cubicBezTo>
                    <a:pt x="1713" y="124"/>
                    <a:pt x="1530" y="170"/>
                    <a:pt x="1348" y="238"/>
                  </a:cubicBezTo>
                  <a:cubicBezTo>
                    <a:pt x="1165" y="284"/>
                    <a:pt x="1005" y="375"/>
                    <a:pt x="845" y="444"/>
                  </a:cubicBezTo>
                  <a:cubicBezTo>
                    <a:pt x="686" y="535"/>
                    <a:pt x="526" y="604"/>
                    <a:pt x="412" y="672"/>
                  </a:cubicBezTo>
                  <a:cubicBezTo>
                    <a:pt x="161" y="809"/>
                    <a:pt x="1" y="923"/>
                    <a:pt x="1" y="946"/>
                  </a:cubicBezTo>
                  <a:cubicBezTo>
                    <a:pt x="1" y="947"/>
                    <a:pt x="3" y="947"/>
                    <a:pt x="4" y="947"/>
                  </a:cubicBezTo>
                  <a:cubicBezTo>
                    <a:pt x="61" y="947"/>
                    <a:pt x="706" y="576"/>
                    <a:pt x="1393" y="398"/>
                  </a:cubicBezTo>
                  <a:cubicBezTo>
                    <a:pt x="1576" y="353"/>
                    <a:pt x="1736" y="284"/>
                    <a:pt x="1918" y="284"/>
                  </a:cubicBezTo>
                  <a:cubicBezTo>
                    <a:pt x="2009" y="261"/>
                    <a:pt x="2078" y="238"/>
                    <a:pt x="2169" y="238"/>
                  </a:cubicBezTo>
                  <a:cubicBezTo>
                    <a:pt x="2238" y="238"/>
                    <a:pt x="2306" y="238"/>
                    <a:pt x="2375" y="216"/>
                  </a:cubicBezTo>
                  <a:lnTo>
                    <a:pt x="2694" y="216"/>
                  </a:lnTo>
                  <a:cubicBezTo>
                    <a:pt x="2786" y="238"/>
                    <a:pt x="2831" y="238"/>
                    <a:pt x="2831" y="238"/>
                  </a:cubicBezTo>
                  <a:lnTo>
                    <a:pt x="2945" y="238"/>
                  </a:lnTo>
                  <a:cubicBezTo>
                    <a:pt x="3037" y="238"/>
                    <a:pt x="3151" y="261"/>
                    <a:pt x="3288" y="284"/>
                  </a:cubicBezTo>
                  <a:cubicBezTo>
                    <a:pt x="3402" y="307"/>
                    <a:pt x="3562" y="330"/>
                    <a:pt x="3744" y="375"/>
                  </a:cubicBezTo>
                  <a:cubicBezTo>
                    <a:pt x="3904" y="421"/>
                    <a:pt x="4087" y="444"/>
                    <a:pt x="4269" y="512"/>
                  </a:cubicBezTo>
                  <a:cubicBezTo>
                    <a:pt x="4612" y="627"/>
                    <a:pt x="4954" y="763"/>
                    <a:pt x="5205" y="900"/>
                  </a:cubicBezTo>
                  <a:cubicBezTo>
                    <a:pt x="5414" y="1026"/>
                    <a:pt x="5565" y="1132"/>
                    <a:pt x="5607" y="1132"/>
                  </a:cubicBezTo>
                  <a:cubicBezTo>
                    <a:pt x="5611" y="1132"/>
                    <a:pt x="5614" y="1131"/>
                    <a:pt x="5616" y="1129"/>
                  </a:cubicBezTo>
                  <a:cubicBezTo>
                    <a:pt x="5616" y="1106"/>
                    <a:pt x="5479" y="992"/>
                    <a:pt x="5251" y="809"/>
                  </a:cubicBezTo>
                  <a:cubicBezTo>
                    <a:pt x="5000" y="672"/>
                    <a:pt x="4657" y="490"/>
                    <a:pt x="4315" y="353"/>
                  </a:cubicBezTo>
                  <a:cubicBezTo>
                    <a:pt x="4132" y="284"/>
                    <a:pt x="3950" y="238"/>
                    <a:pt x="3790" y="193"/>
                  </a:cubicBezTo>
                  <a:cubicBezTo>
                    <a:pt x="3607" y="124"/>
                    <a:pt x="3447" y="102"/>
                    <a:pt x="3310" y="79"/>
                  </a:cubicBezTo>
                  <a:cubicBezTo>
                    <a:pt x="3174" y="33"/>
                    <a:pt x="3059" y="10"/>
                    <a:pt x="2968" y="10"/>
                  </a:cubicBezTo>
                  <a:lnTo>
                    <a:pt x="2717" y="10"/>
                  </a:lnTo>
                  <a:cubicBezTo>
                    <a:pt x="2687" y="3"/>
                    <a:pt x="2654" y="0"/>
                    <a:pt x="2618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5"/>
            <p:cNvSpPr/>
            <p:nvPr/>
          </p:nvSpPr>
          <p:spPr>
            <a:xfrm>
              <a:off x="3261325" y="1854650"/>
              <a:ext cx="129550" cy="131925"/>
            </a:xfrm>
            <a:custGeom>
              <a:avLst/>
              <a:gdLst/>
              <a:ahLst/>
              <a:cxnLst/>
              <a:rect l="l" t="t" r="r" b="b"/>
              <a:pathLst>
                <a:path w="5182" h="5277" extrusionOk="0">
                  <a:moveTo>
                    <a:pt x="2533" y="1"/>
                  </a:moveTo>
                  <a:cubicBezTo>
                    <a:pt x="2360" y="1"/>
                    <a:pt x="2185" y="22"/>
                    <a:pt x="2009" y="67"/>
                  </a:cubicBezTo>
                  <a:cubicBezTo>
                    <a:pt x="754" y="409"/>
                    <a:pt x="0" y="1825"/>
                    <a:pt x="343" y="3240"/>
                  </a:cubicBezTo>
                  <a:cubicBezTo>
                    <a:pt x="616" y="4450"/>
                    <a:pt x="1590" y="5276"/>
                    <a:pt x="2638" y="5276"/>
                  </a:cubicBezTo>
                  <a:cubicBezTo>
                    <a:pt x="2815" y="5276"/>
                    <a:pt x="2995" y="5252"/>
                    <a:pt x="3173" y="5203"/>
                  </a:cubicBezTo>
                  <a:cubicBezTo>
                    <a:pt x="4429" y="4860"/>
                    <a:pt x="5182" y="3445"/>
                    <a:pt x="4839" y="2030"/>
                  </a:cubicBezTo>
                  <a:cubicBezTo>
                    <a:pt x="4565" y="813"/>
                    <a:pt x="3597" y="1"/>
                    <a:pt x="2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5"/>
            <p:cNvSpPr/>
            <p:nvPr/>
          </p:nvSpPr>
          <p:spPr>
            <a:xfrm>
              <a:off x="3206550" y="1818875"/>
              <a:ext cx="219700" cy="217025"/>
            </a:xfrm>
            <a:custGeom>
              <a:avLst/>
              <a:gdLst/>
              <a:ahLst/>
              <a:cxnLst/>
              <a:rect l="l" t="t" r="r" b="b"/>
              <a:pathLst>
                <a:path w="8788" h="8681" extrusionOk="0">
                  <a:moveTo>
                    <a:pt x="4853" y="0"/>
                  </a:moveTo>
                  <a:cubicBezTo>
                    <a:pt x="4329" y="0"/>
                    <a:pt x="3813" y="96"/>
                    <a:pt x="3333" y="311"/>
                  </a:cubicBezTo>
                  <a:cubicBezTo>
                    <a:pt x="548" y="1521"/>
                    <a:pt x="0" y="4602"/>
                    <a:pt x="617" y="6474"/>
                  </a:cubicBezTo>
                  <a:cubicBezTo>
                    <a:pt x="1132" y="8005"/>
                    <a:pt x="2352" y="8680"/>
                    <a:pt x="3749" y="8680"/>
                  </a:cubicBezTo>
                  <a:cubicBezTo>
                    <a:pt x="4455" y="8680"/>
                    <a:pt x="5207" y="8508"/>
                    <a:pt x="5935" y="8186"/>
                  </a:cubicBezTo>
                  <a:cubicBezTo>
                    <a:pt x="7510" y="7478"/>
                    <a:pt x="8605" y="5903"/>
                    <a:pt x="8742" y="4191"/>
                  </a:cubicBezTo>
                  <a:cubicBezTo>
                    <a:pt x="8788" y="3666"/>
                    <a:pt x="8697" y="3050"/>
                    <a:pt x="8491" y="2457"/>
                  </a:cubicBezTo>
                  <a:cubicBezTo>
                    <a:pt x="8103" y="1361"/>
                    <a:pt x="7145" y="425"/>
                    <a:pt x="6117" y="174"/>
                  </a:cubicBezTo>
                  <a:cubicBezTo>
                    <a:pt x="5700" y="62"/>
                    <a:pt x="5274" y="0"/>
                    <a:pt x="4853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5"/>
            <p:cNvSpPr/>
            <p:nvPr/>
          </p:nvSpPr>
          <p:spPr>
            <a:xfrm>
              <a:off x="3212825" y="1841850"/>
              <a:ext cx="214000" cy="198400"/>
            </a:xfrm>
            <a:custGeom>
              <a:avLst/>
              <a:gdLst/>
              <a:ahLst/>
              <a:cxnLst/>
              <a:rect l="l" t="t" r="r" b="b"/>
              <a:pathLst>
                <a:path w="8560" h="7936" extrusionOk="0">
                  <a:moveTo>
                    <a:pt x="4326" y="0"/>
                  </a:moveTo>
                  <a:cubicBezTo>
                    <a:pt x="4021" y="0"/>
                    <a:pt x="3711" y="40"/>
                    <a:pt x="3401" y="123"/>
                  </a:cubicBezTo>
                  <a:cubicBezTo>
                    <a:pt x="1758" y="556"/>
                    <a:pt x="571" y="2519"/>
                    <a:pt x="251" y="4300"/>
                  </a:cubicBezTo>
                  <a:cubicBezTo>
                    <a:pt x="0" y="5623"/>
                    <a:pt x="754" y="6719"/>
                    <a:pt x="1712" y="7381"/>
                  </a:cubicBezTo>
                  <a:cubicBezTo>
                    <a:pt x="2339" y="7782"/>
                    <a:pt x="2959" y="7935"/>
                    <a:pt x="3594" y="7935"/>
                  </a:cubicBezTo>
                  <a:cubicBezTo>
                    <a:pt x="4116" y="7935"/>
                    <a:pt x="4649" y="7832"/>
                    <a:pt x="5204" y="7678"/>
                  </a:cubicBezTo>
                  <a:cubicBezTo>
                    <a:pt x="7259" y="7130"/>
                    <a:pt x="8560" y="5372"/>
                    <a:pt x="8058" y="3136"/>
                  </a:cubicBezTo>
                  <a:cubicBezTo>
                    <a:pt x="7612" y="1255"/>
                    <a:pt x="6047" y="0"/>
                    <a:pt x="4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5"/>
            <p:cNvSpPr/>
            <p:nvPr/>
          </p:nvSpPr>
          <p:spPr>
            <a:xfrm>
              <a:off x="3222525" y="1852350"/>
              <a:ext cx="160375" cy="164875"/>
            </a:xfrm>
            <a:custGeom>
              <a:avLst/>
              <a:gdLst/>
              <a:ahLst/>
              <a:cxnLst/>
              <a:rect l="l" t="t" r="r" b="b"/>
              <a:pathLst>
                <a:path w="6415" h="6595" extrusionOk="0">
                  <a:moveTo>
                    <a:pt x="3272" y="1"/>
                  </a:moveTo>
                  <a:cubicBezTo>
                    <a:pt x="3157" y="1"/>
                    <a:pt x="3040" y="8"/>
                    <a:pt x="2922" y="22"/>
                  </a:cubicBezTo>
                  <a:cubicBezTo>
                    <a:pt x="1233" y="228"/>
                    <a:pt x="0" y="1848"/>
                    <a:pt x="160" y="3674"/>
                  </a:cubicBezTo>
                  <a:cubicBezTo>
                    <a:pt x="309" y="5351"/>
                    <a:pt x="1603" y="6594"/>
                    <a:pt x="3142" y="6594"/>
                  </a:cubicBezTo>
                  <a:cubicBezTo>
                    <a:pt x="3258" y="6594"/>
                    <a:pt x="3375" y="6587"/>
                    <a:pt x="3493" y="6573"/>
                  </a:cubicBezTo>
                  <a:cubicBezTo>
                    <a:pt x="5182" y="6368"/>
                    <a:pt x="6414" y="4724"/>
                    <a:pt x="6254" y="2921"/>
                  </a:cubicBezTo>
                  <a:cubicBezTo>
                    <a:pt x="6106" y="1244"/>
                    <a:pt x="4812" y="1"/>
                    <a:pt x="3272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5"/>
            <p:cNvSpPr/>
            <p:nvPr/>
          </p:nvSpPr>
          <p:spPr>
            <a:xfrm>
              <a:off x="3251050" y="1882725"/>
              <a:ext cx="89625" cy="92600"/>
            </a:xfrm>
            <a:custGeom>
              <a:avLst/>
              <a:gdLst/>
              <a:ahLst/>
              <a:cxnLst/>
              <a:rect l="l" t="t" r="r" b="b"/>
              <a:pathLst>
                <a:path w="3585" h="3704" extrusionOk="0">
                  <a:moveTo>
                    <a:pt x="1852" y="0"/>
                  </a:moveTo>
                  <a:cubicBezTo>
                    <a:pt x="1776" y="0"/>
                    <a:pt x="1699" y="6"/>
                    <a:pt x="1621" y="17"/>
                  </a:cubicBezTo>
                  <a:cubicBezTo>
                    <a:pt x="685" y="131"/>
                    <a:pt x="1" y="1044"/>
                    <a:pt x="69" y="2048"/>
                  </a:cubicBezTo>
                  <a:cubicBezTo>
                    <a:pt x="154" y="3004"/>
                    <a:pt x="892" y="3703"/>
                    <a:pt x="1767" y="3703"/>
                  </a:cubicBezTo>
                  <a:cubicBezTo>
                    <a:pt x="1832" y="3703"/>
                    <a:pt x="1897" y="3700"/>
                    <a:pt x="1964" y="3692"/>
                  </a:cubicBezTo>
                  <a:cubicBezTo>
                    <a:pt x="2899" y="3578"/>
                    <a:pt x="3584" y="2665"/>
                    <a:pt x="3516" y="1637"/>
                  </a:cubicBezTo>
                  <a:cubicBezTo>
                    <a:pt x="3432" y="694"/>
                    <a:pt x="2712" y="0"/>
                    <a:pt x="1852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5"/>
            <p:cNvSpPr/>
            <p:nvPr/>
          </p:nvSpPr>
          <p:spPr>
            <a:xfrm>
              <a:off x="3233925" y="1872875"/>
              <a:ext cx="148975" cy="144350"/>
            </a:xfrm>
            <a:custGeom>
              <a:avLst/>
              <a:gdLst/>
              <a:ahLst/>
              <a:cxnLst/>
              <a:rect l="l" t="t" r="r" b="b"/>
              <a:pathLst>
                <a:path w="5959" h="5774" extrusionOk="0">
                  <a:moveTo>
                    <a:pt x="4794" y="0"/>
                  </a:moveTo>
                  <a:cubicBezTo>
                    <a:pt x="4954" y="342"/>
                    <a:pt x="5068" y="730"/>
                    <a:pt x="5091" y="1118"/>
                  </a:cubicBezTo>
                  <a:cubicBezTo>
                    <a:pt x="5251" y="2944"/>
                    <a:pt x="4018" y="4565"/>
                    <a:pt x="2329" y="4770"/>
                  </a:cubicBezTo>
                  <a:cubicBezTo>
                    <a:pt x="2212" y="4786"/>
                    <a:pt x="2095" y="4793"/>
                    <a:pt x="1978" y="4793"/>
                  </a:cubicBezTo>
                  <a:cubicBezTo>
                    <a:pt x="1237" y="4793"/>
                    <a:pt x="534" y="4488"/>
                    <a:pt x="1" y="3994"/>
                  </a:cubicBezTo>
                  <a:lnTo>
                    <a:pt x="1" y="3994"/>
                  </a:lnTo>
                  <a:cubicBezTo>
                    <a:pt x="500" y="5054"/>
                    <a:pt x="1528" y="5773"/>
                    <a:pt x="2690" y="5773"/>
                  </a:cubicBezTo>
                  <a:cubicBezTo>
                    <a:pt x="2804" y="5773"/>
                    <a:pt x="2920" y="5766"/>
                    <a:pt x="3037" y="5752"/>
                  </a:cubicBezTo>
                  <a:cubicBezTo>
                    <a:pt x="4726" y="5547"/>
                    <a:pt x="5958" y="3903"/>
                    <a:pt x="5798" y="2100"/>
                  </a:cubicBezTo>
                  <a:cubicBezTo>
                    <a:pt x="5730" y="1255"/>
                    <a:pt x="5342" y="502"/>
                    <a:pt x="4794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3339403" y="1892182"/>
              <a:ext cx="46451" cy="47561"/>
            </a:xfrm>
            <a:custGeom>
              <a:avLst/>
              <a:gdLst/>
              <a:ahLst/>
              <a:cxnLst/>
              <a:rect l="l" t="t" r="r" b="b"/>
              <a:pathLst>
                <a:path w="2718" h="2783" extrusionOk="0">
                  <a:moveTo>
                    <a:pt x="1410" y="0"/>
                  </a:moveTo>
                  <a:cubicBezTo>
                    <a:pt x="1359" y="0"/>
                    <a:pt x="1308" y="4"/>
                    <a:pt x="1256" y="10"/>
                  </a:cubicBezTo>
                  <a:cubicBezTo>
                    <a:pt x="526" y="79"/>
                    <a:pt x="1" y="786"/>
                    <a:pt x="69" y="1540"/>
                  </a:cubicBezTo>
                  <a:cubicBezTo>
                    <a:pt x="133" y="2259"/>
                    <a:pt x="686" y="2782"/>
                    <a:pt x="1331" y="2782"/>
                  </a:cubicBezTo>
                  <a:cubicBezTo>
                    <a:pt x="1381" y="2782"/>
                    <a:pt x="1433" y="2779"/>
                    <a:pt x="1485" y="2772"/>
                  </a:cubicBezTo>
                  <a:cubicBezTo>
                    <a:pt x="2192" y="2681"/>
                    <a:pt x="2717" y="1996"/>
                    <a:pt x="2649" y="1220"/>
                  </a:cubicBezTo>
                  <a:cubicBezTo>
                    <a:pt x="2585" y="522"/>
                    <a:pt x="2051" y="0"/>
                    <a:pt x="1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5"/>
            <p:cNvSpPr/>
            <p:nvPr/>
          </p:nvSpPr>
          <p:spPr>
            <a:xfrm>
              <a:off x="2783125" y="1859675"/>
              <a:ext cx="184925" cy="108500"/>
            </a:xfrm>
            <a:custGeom>
              <a:avLst/>
              <a:gdLst/>
              <a:ahLst/>
              <a:cxnLst/>
              <a:rect l="l" t="t" r="r" b="b"/>
              <a:pathLst>
                <a:path w="7397" h="4340" extrusionOk="0">
                  <a:moveTo>
                    <a:pt x="5249" y="0"/>
                  </a:moveTo>
                  <a:cubicBezTo>
                    <a:pt x="5196" y="0"/>
                    <a:pt x="5144" y="1"/>
                    <a:pt x="5091" y="3"/>
                  </a:cubicBezTo>
                  <a:cubicBezTo>
                    <a:pt x="4497" y="26"/>
                    <a:pt x="3904" y="140"/>
                    <a:pt x="3470" y="300"/>
                  </a:cubicBezTo>
                  <a:cubicBezTo>
                    <a:pt x="3265" y="368"/>
                    <a:pt x="3082" y="437"/>
                    <a:pt x="2968" y="505"/>
                  </a:cubicBezTo>
                  <a:cubicBezTo>
                    <a:pt x="2854" y="551"/>
                    <a:pt x="2786" y="596"/>
                    <a:pt x="2786" y="596"/>
                  </a:cubicBezTo>
                  <a:cubicBezTo>
                    <a:pt x="2786" y="596"/>
                    <a:pt x="2717" y="619"/>
                    <a:pt x="2603" y="688"/>
                  </a:cubicBezTo>
                  <a:cubicBezTo>
                    <a:pt x="2489" y="756"/>
                    <a:pt x="2329" y="848"/>
                    <a:pt x="2124" y="985"/>
                  </a:cubicBezTo>
                  <a:cubicBezTo>
                    <a:pt x="1758" y="1258"/>
                    <a:pt x="1279" y="1624"/>
                    <a:pt x="914" y="2103"/>
                  </a:cubicBezTo>
                  <a:cubicBezTo>
                    <a:pt x="526" y="2605"/>
                    <a:pt x="229" y="3130"/>
                    <a:pt x="138" y="3587"/>
                  </a:cubicBezTo>
                  <a:cubicBezTo>
                    <a:pt x="47" y="3815"/>
                    <a:pt x="47" y="3997"/>
                    <a:pt x="24" y="4134"/>
                  </a:cubicBezTo>
                  <a:cubicBezTo>
                    <a:pt x="1" y="4271"/>
                    <a:pt x="1" y="4340"/>
                    <a:pt x="24" y="4340"/>
                  </a:cubicBezTo>
                  <a:cubicBezTo>
                    <a:pt x="24" y="4340"/>
                    <a:pt x="47" y="4271"/>
                    <a:pt x="69" y="4134"/>
                  </a:cubicBezTo>
                  <a:cubicBezTo>
                    <a:pt x="115" y="4020"/>
                    <a:pt x="115" y="3838"/>
                    <a:pt x="206" y="3609"/>
                  </a:cubicBezTo>
                  <a:cubicBezTo>
                    <a:pt x="343" y="3199"/>
                    <a:pt x="663" y="2674"/>
                    <a:pt x="1028" y="2217"/>
                  </a:cubicBezTo>
                  <a:cubicBezTo>
                    <a:pt x="1416" y="1761"/>
                    <a:pt x="1895" y="1418"/>
                    <a:pt x="2238" y="1167"/>
                  </a:cubicBezTo>
                  <a:cubicBezTo>
                    <a:pt x="2443" y="1053"/>
                    <a:pt x="2603" y="962"/>
                    <a:pt x="2694" y="893"/>
                  </a:cubicBezTo>
                  <a:cubicBezTo>
                    <a:pt x="2808" y="825"/>
                    <a:pt x="2877" y="802"/>
                    <a:pt x="2877" y="802"/>
                  </a:cubicBezTo>
                  <a:cubicBezTo>
                    <a:pt x="2877" y="802"/>
                    <a:pt x="2945" y="779"/>
                    <a:pt x="3059" y="711"/>
                  </a:cubicBezTo>
                  <a:cubicBezTo>
                    <a:pt x="3174" y="665"/>
                    <a:pt x="3333" y="574"/>
                    <a:pt x="3539" y="505"/>
                  </a:cubicBezTo>
                  <a:cubicBezTo>
                    <a:pt x="3950" y="345"/>
                    <a:pt x="4520" y="208"/>
                    <a:pt x="5114" y="163"/>
                  </a:cubicBezTo>
                  <a:cubicBezTo>
                    <a:pt x="5186" y="160"/>
                    <a:pt x="5259" y="158"/>
                    <a:pt x="5332" y="158"/>
                  </a:cubicBezTo>
                  <a:cubicBezTo>
                    <a:pt x="5832" y="158"/>
                    <a:pt x="6330" y="226"/>
                    <a:pt x="6689" y="345"/>
                  </a:cubicBezTo>
                  <a:cubicBezTo>
                    <a:pt x="7069" y="472"/>
                    <a:pt x="7332" y="599"/>
                    <a:pt x="7369" y="599"/>
                  </a:cubicBezTo>
                  <a:cubicBezTo>
                    <a:pt x="7372" y="599"/>
                    <a:pt x="7373" y="598"/>
                    <a:pt x="7373" y="596"/>
                  </a:cubicBezTo>
                  <a:cubicBezTo>
                    <a:pt x="7396" y="596"/>
                    <a:pt x="7328" y="551"/>
                    <a:pt x="7214" y="482"/>
                  </a:cubicBezTo>
                  <a:cubicBezTo>
                    <a:pt x="7100" y="437"/>
                    <a:pt x="6940" y="323"/>
                    <a:pt x="6712" y="254"/>
                  </a:cubicBezTo>
                  <a:cubicBezTo>
                    <a:pt x="6336" y="108"/>
                    <a:pt x="5808" y="0"/>
                    <a:pt x="5249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5"/>
            <p:cNvSpPr/>
            <p:nvPr/>
          </p:nvSpPr>
          <p:spPr>
            <a:xfrm>
              <a:off x="2772875" y="1876750"/>
              <a:ext cx="254525" cy="219525"/>
            </a:xfrm>
            <a:custGeom>
              <a:avLst/>
              <a:gdLst/>
              <a:ahLst/>
              <a:cxnLst/>
              <a:rect l="l" t="t" r="r" b="b"/>
              <a:pathLst>
                <a:path w="10181" h="8781" extrusionOk="0">
                  <a:moveTo>
                    <a:pt x="4659" y="0"/>
                  </a:moveTo>
                  <a:cubicBezTo>
                    <a:pt x="3753" y="0"/>
                    <a:pt x="2885" y="234"/>
                    <a:pt x="2146" y="667"/>
                  </a:cubicBezTo>
                  <a:cubicBezTo>
                    <a:pt x="1278" y="1192"/>
                    <a:pt x="593" y="1991"/>
                    <a:pt x="251" y="3063"/>
                  </a:cubicBezTo>
                  <a:cubicBezTo>
                    <a:pt x="0" y="3839"/>
                    <a:pt x="68" y="4707"/>
                    <a:pt x="320" y="5460"/>
                  </a:cubicBezTo>
                  <a:cubicBezTo>
                    <a:pt x="959" y="7240"/>
                    <a:pt x="2648" y="8450"/>
                    <a:pt x="4497" y="8701"/>
                  </a:cubicBezTo>
                  <a:cubicBezTo>
                    <a:pt x="4858" y="8754"/>
                    <a:pt x="5218" y="8781"/>
                    <a:pt x="5571" y="8781"/>
                  </a:cubicBezTo>
                  <a:cubicBezTo>
                    <a:pt x="7800" y="8781"/>
                    <a:pt x="9738" y="7719"/>
                    <a:pt x="9975" y="5551"/>
                  </a:cubicBezTo>
                  <a:cubicBezTo>
                    <a:pt x="10180" y="3497"/>
                    <a:pt x="8788" y="530"/>
                    <a:pt x="5387" y="50"/>
                  </a:cubicBezTo>
                  <a:cubicBezTo>
                    <a:pt x="5143" y="17"/>
                    <a:pt x="4899" y="0"/>
                    <a:pt x="4659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5"/>
            <p:cNvSpPr/>
            <p:nvPr/>
          </p:nvSpPr>
          <p:spPr>
            <a:xfrm>
              <a:off x="2792275" y="1899100"/>
              <a:ext cx="240825" cy="202600"/>
            </a:xfrm>
            <a:custGeom>
              <a:avLst/>
              <a:gdLst/>
              <a:ahLst/>
              <a:cxnLst/>
              <a:rect l="l" t="t" r="r" b="b"/>
              <a:pathLst>
                <a:path w="9633" h="8104" extrusionOk="0">
                  <a:moveTo>
                    <a:pt x="4428" y="1"/>
                  </a:moveTo>
                  <a:cubicBezTo>
                    <a:pt x="1986" y="1"/>
                    <a:pt x="0" y="1918"/>
                    <a:pt x="0" y="4292"/>
                  </a:cubicBezTo>
                  <a:cubicBezTo>
                    <a:pt x="0" y="6666"/>
                    <a:pt x="1917" y="8104"/>
                    <a:pt x="4360" y="8104"/>
                  </a:cubicBezTo>
                  <a:cubicBezTo>
                    <a:pt x="5798" y="8104"/>
                    <a:pt x="7099" y="7899"/>
                    <a:pt x="8149" y="6849"/>
                  </a:cubicBezTo>
                  <a:cubicBezTo>
                    <a:pt x="9085" y="5936"/>
                    <a:pt x="9632" y="4612"/>
                    <a:pt x="9016" y="3356"/>
                  </a:cubicBezTo>
                  <a:cubicBezTo>
                    <a:pt x="8194" y="1644"/>
                    <a:pt x="6391" y="1"/>
                    <a:pt x="44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5"/>
            <p:cNvSpPr/>
            <p:nvPr/>
          </p:nvSpPr>
          <p:spPr>
            <a:xfrm>
              <a:off x="2796250" y="1903725"/>
              <a:ext cx="175800" cy="171125"/>
            </a:xfrm>
            <a:custGeom>
              <a:avLst/>
              <a:gdLst/>
              <a:ahLst/>
              <a:cxnLst/>
              <a:rect l="l" t="t" r="r" b="b"/>
              <a:pathLst>
                <a:path w="7032" h="6845" extrusionOk="0">
                  <a:moveTo>
                    <a:pt x="3569" y="1"/>
                  </a:moveTo>
                  <a:cubicBezTo>
                    <a:pt x="3446" y="1"/>
                    <a:pt x="3322" y="8"/>
                    <a:pt x="3196" y="21"/>
                  </a:cubicBezTo>
                  <a:cubicBezTo>
                    <a:pt x="1348" y="227"/>
                    <a:pt x="1" y="1939"/>
                    <a:pt x="161" y="3810"/>
                  </a:cubicBezTo>
                  <a:cubicBezTo>
                    <a:pt x="331" y="5555"/>
                    <a:pt x="1771" y="6844"/>
                    <a:pt x="3463" y="6844"/>
                  </a:cubicBezTo>
                  <a:cubicBezTo>
                    <a:pt x="3586" y="6844"/>
                    <a:pt x="3710" y="6837"/>
                    <a:pt x="3835" y="6823"/>
                  </a:cubicBezTo>
                  <a:cubicBezTo>
                    <a:pt x="5684" y="6595"/>
                    <a:pt x="7031" y="4906"/>
                    <a:pt x="6871" y="3034"/>
                  </a:cubicBezTo>
                  <a:cubicBezTo>
                    <a:pt x="6701" y="1289"/>
                    <a:pt x="5261" y="1"/>
                    <a:pt x="3569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5"/>
            <p:cNvSpPr/>
            <p:nvPr/>
          </p:nvSpPr>
          <p:spPr>
            <a:xfrm>
              <a:off x="2827075" y="1934775"/>
              <a:ext cx="99325" cy="96475"/>
            </a:xfrm>
            <a:custGeom>
              <a:avLst/>
              <a:gdLst/>
              <a:ahLst/>
              <a:cxnLst/>
              <a:rect l="l" t="t" r="r" b="b"/>
              <a:pathLst>
                <a:path w="3973" h="3859" extrusionOk="0">
                  <a:moveTo>
                    <a:pt x="2013" y="1"/>
                  </a:moveTo>
                  <a:cubicBezTo>
                    <a:pt x="1944" y="1"/>
                    <a:pt x="1874" y="4"/>
                    <a:pt x="1804" y="12"/>
                  </a:cubicBezTo>
                  <a:cubicBezTo>
                    <a:pt x="776" y="149"/>
                    <a:pt x="0" y="1085"/>
                    <a:pt x="92" y="2158"/>
                  </a:cubicBezTo>
                  <a:cubicBezTo>
                    <a:pt x="198" y="3137"/>
                    <a:pt x="1000" y="3858"/>
                    <a:pt x="1959" y="3858"/>
                  </a:cubicBezTo>
                  <a:cubicBezTo>
                    <a:pt x="2028" y="3858"/>
                    <a:pt x="2098" y="3854"/>
                    <a:pt x="2169" y="3847"/>
                  </a:cubicBezTo>
                  <a:cubicBezTo>
                    <a:pt x="3196" y="3732"/>
                    <a:pt x="3972" y="2774"/>
                    <a:pt x="3858" y="1724"/>
                  </a:cubicBezTo>
                  <a:cubicBezTo>
                    <a:pt x="3773" y="723"/>
                    <a:pt x="2973" y="1"/>
                    <a:pt x="2013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5"/>
            <p:cNvSpPr/>
            <p:nvPr/>
          </p:nvSpPr>
          <p:spPr>
            <a:xfrm>
              <a:off x="2808825" y="1924800"/>
              <a:ext cx="163225" cy="150050"/>
            </a:xfrm>
            <a:custGeom>
              <a:avLst/>
              <a:gdLst/>
              <a:ahLst/>
              <a:cxnLst/>
              <a:rect l="l" t="t" r="r" b="b"/>
              <a:pathLst>
                <a:path w="6529" h="6002" extrusionOk="0">
                  <a:moveTo>
                    <a:pt x="5250" y="0"/>
                  </a:moveTo>
                  <a:lnTo>
                    <a:pt x="5250" y="0"/>
                  </a:lnTo>
                  <a:cubicBezTo>
                    <a:pt x="5432" y="365"/>
                    <a:pt x="5547" y="753"/>
                    <a:pt x="5592" y="1187"/>
                  </a:cubicBezTo>
                  <a:cubicBezTo>
                    <a:pt x="5775" y="3059"/>
                    <a:pt x="4405" y="4748"/>
                    <a:pt x="2556" y="4953"/>
                  </a:cubicBezTo>
                  <a:cubicBezTo>
                    <a:pt x="2428" y="4969"/>
                    <a:pt x="2300" y="4976"/>
                    <a:pt x="2173" y="4976"/>
                  </a:cubicBezTo>
                  <a:cubicBezTo>
                    <a:pt x="1356" y="4976"/>
                    <a:pt x="593" y="4665"/>
                    <a:pt x="0" y="4131"/>
                  </a:cubicBezTo>
                  <a:lnTo>
                    <a:pt x="0" y="4131"/>
                  </a:lnTo>
                  <a:cubicBezTo>
                    <a:pt x="542" y="5256"/>
                    <a:pt x="1673" y="6001"/>
                    <a:pt x="2959" y="6001"/>
                  </a:cubicBezTo>
                  <a:cubicBezTo>
                    <a:pt x="3082" y="6001"/>
                    <a:pt x="3207" y="5994"/>
                    <a:pt x="3332" y="5980"/>
                  </a:cubicBezTo>
                  <a:cubicBezTo>
                    <a:pt x="5181" y="5752"/>
                    <a:pt x="6528" y="4063"/>
                    <a:pt x="6368" y="2191"/>
                  </a:cubicBezTo>
                  <a:cubicBezTo>
                    <a:pt x="6277" y="1301"/>
                    <a:pt x="5866" y="548"/>
                    <a:pt x="5250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5"/>
            <p:cNvSpPr/>
            <p:nvPr/>
          </p:nvSpPr>
          <p:spPr>
            <a:xfrm>
              <a:off x="2925212" y="1944843"/>
              <a:ext cx="50278" cy="49036"/>
            </a:xfrm>
            <a:custGeom>
              <a:avLst/>
              <a:gdLst/>
              <a:ahLst/>
              <a:cxnLst/>
              <a:rect l="l" t="t" r="r" b="b"/>
              <a:pathLst>
                <a:path w="2968" h="2893" extrusionOk="0">
                  <a:moveTo>
                    <a:pt x="1473" y="1"/>
                  </a:moveTo>
                  <a:cubicBezTo>
                    <a:pt x="1431" y="1"/>
                    <a:pt x="1389" y="3"/>
                    <a:pt x="1347" y="6"/>
                  </a:cubicBezTo>
                  <a:cubicBezTo>
                    <a:pt x="571" y="98"/>
                    <a:pt x="0" y="828"/>
                    <a:pt x="69" y="1604"/>
                  </a:cubicBezTo>
                  <a:cubicBezTo>
                    <a:pt x="132" y="2347"/>
                    <a:pt x="728" y="2892"/>
                    <a:pt x="1453" y="2892"/>
                  </a:cubicBezTo>
                  <a:cubicBezTo>
                    <a:pt x="1508" y="2892"/>
                    <a:pt x="1564" y="2889"/>
                    <a:pt x="1621" y="2882"/>
                  </a:cubicBezTo>
                  <a:cubicBezTo>
                    <a:pt x="2397" y="2791"/>
                    <a:pt x="2967" y="2084"/>
                    <a:pt x="2899" y="1285"/>
                  </a:cubicBezTo>
                  <a:cubicBezTo>
                    <a:pt x="2834" y="551"/>
                    <a:pt x="2198" y="1"/>
                    <a:pt x="14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5"/>
            <p:cNvSpPr/>
            <p:nvPr/>
          </p:nvSpPr>
          <p:spPr>
            <a:xfrm>
              <a:off x="3051900" y="2105075"/>
              <a:ext cx="217450" cy="97650"/>
            </a:xfrm>
            <a:custGeom>
              <a:avLst/>
              <a:gdLst/>
              <a:ahLst/>
              <a:cxnLst/>
              <a:rect l="l" t="t" r="r" b="b"/>
              <a:pathLst>
                <a:path w="8698" h="3906" extrusionOk="0">
                  <a:moveTo>
                    <a:pt x="7273" y="0"/>
                  </a:moveTo>
                  <a:cubicBezTo>
                    <a:pt x="7269" y="0"/>
                    <a:pt x="7264" y="1"/>
                    <a:pt x="7259" y="2"/>
                  </a:cubicBezTo>
                  <a:cubicBezTo>
                    <a:pt x="7168" y="25"/>
                    <a:pt x="7145" y="276"/>
                    <a:pt x="7213" y="573"/>
                  </a:cubicBezTo>
                  <a:cubicBezTo>
                    <a:pt x="7259" y="709"/>
                    <a:pt x="7328" y="846"/>
                    <a:pt x="7419" y="938"/>
                  </a:cubicBezTo>
                  <a:cubicBezTo>
                    <a:pt x="7510" y="1029"/>
                    <a:pt x="7579" y="1098"/>
                    <a:pt x="7579" y="1098"/>
                  </a:cubicBezTo>
                  <a:lnTo>
                    <a:pt x="7624" y="1098"/>
                  </a:lnTo>
                  <a:cubicBezTo>
                    <a:pt x="7579" y="1189"/>
                    <a:pt x="7533" y="1303"/>
                    <a:pt x="7464" y="1417"/>
                  </a:cubicBezTo>
                  <a:cubicBezTo>
                    <a:pt x="7282" y="1805"/>
                    <a:pt x="6962" y="2262"/>
                    <a:pt x="6529" y="2604"/>
                  </a:cubicBezTo>
                  <a:cubicBezTo>
                    <a:pt x="6095" y="2946"/>
                    <a:pt x="5616" y="3152"/>
                    <a:pt x="5205" y="3220"/>
                  </a:cubicBezTo>
                  <a:cubicBezTo>
                    <a:pt x="4999" y="3266"/>
                    <a:pt x="4840" y="3266"/>
                    <a:pt x="4725" y="3266"/>
                  </a:cubicBezTo>
                  <a:lnTo>
                    <a:pt x="4383" y="3266"/>
                  </a:lnTo>
                  <a:cubicBezTo>
                    <a:pt x="4315" y="3266"/>
                    <a:pt x="4246" y="3243"/>
                    <a:pt x="4178" y="3243"/>
                  </a:cubicBezTo>
                  <a:cubicBezTo>
                    <a:pt x="4109" y="3220"/>
                    <a:pt x="4018" y="3220"/>
                    <a:pt x="3904" y="3197"/>
                  </a:cubicBezTo>
                  <a:cubicBezTo>
                    <a:pt x="3539" y="3106"/>
                    <a:pt x="3036" y="2855"/>
                    <a:pt x="2580" y="2536"/>
                  </a:cubicBezTo>
                  <a:cubicBezTo>
                    <a:pt x="1941" y="2056"/>
                    <a:pt x="1416" y="1417"/>
                    <a:pt x="1142" y="1120"/>
                  </a:cubicBezTo>
                  <a:cubicBezTo>
                    <a:pt x="1165" y="1075"/>
                    <a:pt x="1188" y="1052"/>
                    <a:pt x="1210" y="1006"/>
                  </a:cubicBezTo>
                  <a:cubicBezTo>
                    <a:pt x="1324" y="778"/>
                    <a:pt x="1256" y="550"/>
                    <a:pt x="1188" y="550"/>
                  </a:cubicBezTo>
                  <a:cubicBezTo>
                    <a:pt x="1181" y="548"/>
                    <a:pt x="1173" y="547"/>
                    <a:pt x="1166" y="547"/>
                  </a:cubicBezTo>
                  <a:cubicBezTo>
                    <a:pt x="1079" y="547"/>
                    <a:pt x="973" y="667"/>
                    <a:pt x="868" y="709"/>
                  </a:cubicBezTo>
                  <a:cubicBezTo>
                    <a:pt x="799" y="732"/>
                    <a:pt x="754" y="755"/>
                    <a:pt x="708" y="755"/>
                  </a:cubicBezTo>
                  <a:lnTo>
                    <a:pt x="640" y="755"/>
                  </a:lnTo>
                  <a:cubicBezTo>
                    <a:pt x="640" y="755"/>
                    <a:pt x="617" y="778"/>
                    <a:pt x="571" y="801"/>
                  </a:cubicBezTo>
                  <a:cubicBezTo>
                    <a:pt x="548" y="846"/>
                    <a:pt x="480" y="846"/>
                    <a:pt x="411" y="869"/>
                  </a:cubicBezTo>
                  <a:cubicBezTo>
                    <a:pt x="274" y="915"/>
                    <a:pt x="92" y="915"/>
                    <a:pt x="46" y="1006"/>
                  </a:cubicBezTo>
                  <a:cubicBezTo>
                    <a:pt x="1" y="1075"/>
                    <a:pt x="138" y="1257"/>
                    <a:pt x="366" y="1326"/>
                  </a:cubicBezTo>
                  <a:cubicBezTo>
                    <a:pt x="480" y="1371"/>
                    <a:pt x="600" y="1383"/>
                    <a:pt x="691" y="1383"/>
                  </a:cubicBezTo>
                  <a:cubicBezTo>
                    <a:pt x="782" y="1383"/>
                    <a:pt x="845" y="1371"/>
                    <a:pt x="845" y="1371"/>
                  </a:cubicBezTo>
                  <a:cubicBezTo>
                    <a:pt x="845" y="1371"/>
                    <a:pt x="936" y="1326"/>
                    <a:pt x="1051" y="1234"/>
                  </a:cubicBezTo>
                  <a:cubicBezTo>
                    <a:pt x="1233" y="1622"/>
                    <a:pt x="1667" y="2330"/>
                    <a:pt x="2283" y="2878"/>
                  </a:cubicBezTo>
                  <a:cubicBezTo>
                    <a:pt x="2740" y="3289"/>
                    <a:pt x="3287" y="3631"/>
                    <a:pt x="3744" y="3768"/>
                  </a:cubicBezTo>
                  <a:cubicBezTo>
                    <a:pt x="3858" y="3791"/>
                    <a:pt x="3972" y="3837"/>
                    <a:pt x="4063" y="3859"/>
                  </a:cubicBezTo>
                  <a:cubicBezTo>
                    <a:pt x="4155" y="3859"/>
                    <a:pt x="4246" y="3882"/>
                    <a:pt x="4315" y="3905"/>
                  </a:cubicBezTo>
                  <a:lnTo>
                    <a:pt x="4771" y="3905"/>
                  </a:lnTo>
                  <a:cubicBezTo>
                    <a:pt x="4908" y="3882"/>
                    <a:pt x="5113" y="3882"/>
                    <a:pt x="5342" y="3791"/>
                  </a:cubicBezTo>
                  <a:cubicBezTo>
                    <a:pt x="5798" y="3700"/>
                    <a:pt x="6392" y="3380"/>
                    <a:pt x="6825" y="2946"/>
                  </a:cubicBezTo>
                  <a:cubicBezTo>
                    <a:pt x="7282" y="2513"/>
                    <a:pt x="7579" y="1942"/>
                    <a:pt x="7693" y="1508"/>
                  </a:cubicBezTo>
                  <a:cubicBezTo>
                    <a:pt x="7738" y="1371"/>
                    <a:pt x="7761" y="1257"/>
                    <a:pt x="7784" y="1143"/>
                  </a:cubicBezTo>
                  <a:lnTo>
                    <a:pt x="7807" y="1143"/>
                  </a:lnTo>
                  <a:cubicBezTo>
                    <a:pt x="7841" y="1149"/>
                    <a:pt x="7878" y="1152"/>
                    <a:pt x="7917" y="1152"/>
                  </a:cubicBezTo>
                  <a:cubicBezTo>
                    <a:pt x="8032" y="1152"/>
                    <a:pt x="8161" y="1126"/>
                    <a:pt x="8263" y="1075"/>
                  </a:cubicBezTo>
                  <a:cubicBezTo>
                    <a:pt x="8537" y="961"/>
                    <a:pt x="8697" y="732"/>
                    <a:pt x="8651" y="664"/>
                  </a:cubicBezTo>
                  <a:cubicBezTo>
                    <a:pt x="8632" y="634"/>
                    <a:pt x="8575" y="626"/>
                    <a:pt x="8501" y="626"/>
                  </a:cubicBezTo>
                  <a:cubicBezTo>
                    <a:pt x="8403" y="626"/>
                    <a:pt x="8276" y="641"/>
                    <a:pt x="8172" y="641"/>
                  </a:cubicBezTo>
                  <a:cubicBezTo>
                    <a:pt x="7967" y="618"/>
                    <a:pt x="7898" y="527"/>
                    <a:pt x="7898" y="527"/>
                  </a:cubicBezTo>
                  <a:cubicBezTo>
                    <a:pt x="7898" y="527"/>
                    <a:pt x="7875" y="527"/>
                    <a:pt x="7830" y="504"/>
                  </a:cubicBezTo>
                  <a:cubicBezTo>
                    <a:pt x="7761" y="481"/>
                    <a:pt x="7693" y="413"/>
                    <a:pt x="7624" y="344"/>
                  </a:cubicBezTo>
                  <a:cubicBezTo>
                    <a:pt x="7473" y="193"/>
                    <a:pt x="7362" y="0"/>
                    <a:pt x="7273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3164325" y="2196950"/>
              <a:ext cx="58225" cy="31450"/>
            </a:xfrm>
            <a:custGeom>
              <a:avLst/>
              <a:gdLst/>
              <a:ahLst/>
              <a:cxnLst/>
              <a:rect l="l" t="t" r="r" b="b"/>
              <a:pathLst>
                <a:path w="2329" h="1258" extrusionOk="0">
                  <a:moveTo>
                    <a:pt x="2254" y="1"/>
                  </a:moveTo>
                  <a:cubicBezTo>
                    <a:pt x="2201" y="1"/>
                    <a:pt x="2022" y="282"/>
                    <a:pt x="1781" y="458"/>
                  </a:cubicBezTo>
                  <a:cubicBezTo>
                    <a:pt x="1644" y="550"/>
                    <a:pt x="1529" y="641"/>
                    <a:pt x="1415" y="664"/>
                  </a:cubicBezTo>
                  <a:cubicBezTo>
                    <a:pt x="1324" y="709"/>
                    <a:pt x="1256" y="755"/>
                    <a:pt x="1256" y="755"/>
                  </a:cubicBezTo>
                  <a:cubicBezTo>
                    <a:pt x="1256" y="755"/>
                    <a:pt x="1187" y="778"/>
                    <a:pt x="1073" y="823"/>
                  </a:cubicBezTo>
                  <a:cubicBezTo>
                    <a:pt x="982" y="892"/>
                    <a:pt x="822" y="915"/>
                    <a:pt x="685" y="960"/>
                  </a:cubicBezTo>
                  <a:cubicBezTo>
                    <a:pt x="365" y="1029"/>
                    <a:pt x="46" y="983"/>
                    <a:pt x="23" y="1052"/>
                  </a:cubicBezTo>
                  <a:cubicBezTo>
                    <a:pt x="0" y="1097"/>
                    <a:pt x="320" y="1257"/>
                    <a:pt x="708" y="1257"/>
                  </a:cubicBezTo>
                  <a:cubicBezTo>
                    <a:pt x="890" y="1257"/>
                    <a:pt x="1073" y="1257"/>
                    <a:pt x="1210" y="1212"/>
                  </a:cubicBezTo>
                  <a:cubicBezTo>
                    <a:pt x="1347" y="1166"/>
                    <a:pt x="1438" y="1143"/>
                    <a:pt x="1438" y="1143"/>
                  </a:cubicBezTo>
                  <a:cubicBezTo>
                    <a:pt x="1438" y="1143"/>
                    <a:pt x="1507" y="1097"/>
                    <a:pt x="1621" y="1006"/>
                  </a:cubicBezTo>
                  <a:cubicBezTo>
                    <a:pt x="1758" y="938"/>
                    <a:pt x="1872" y="801"/>
                    <a:pt x="2009" y="664"/>
                  </a:cubicBezTo>
                  <a:cubicBezTo>
                    <a:pt x="2237" y="390"/>
                    <a:pt x="2328" y="25"/>
                    <a:pt x="2260" y="2"/>
                  </a:cubicBezTo>
                  <a:cubicBezTo>
                    <a:pt x="2258" y="1"/>
                    <a:pt x="2256" y="1"/>
                    <a:pt x="2254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2374550" y="1367500"/>
              <a:ext cx="982675" cy="714275"/>
            </a:xfrm>
            <a:custGeom>
              <a:avLst/>
              <a:gdLst/>
              <a:ahLst/>
              <a:cxnLst/>
              <a:rect l="l" t="t" r="r" b="b"/>
              <a:pathLst>
                <a:path w="39307" h="28571" extrusionOk="0">
                  <a:moveTo>
                    <a:pt x="23105" y="0"/>
                  </a:moveTo>
                  <a:cubicBezTo>
                    <a:pt x="16101" y="0"/>
                    <a:pt x="11961" y="3073"/>
                    <a:pt x="11961" y="3073"/>
                  </a:cubicBezTo>
                  <a:cubicBezTo>
                    <a:pt x="1" y="11062"/>
                    <a:pt x="6894" y="23730"/>
                    <a:pt x="6894" y="23730"/>
                  </a:cubicBezTo>
                  <a:cubicBezTo>
                    <a:pt x="6894" y="23730"/>
                    <a:pt x="6095" y="23000"/>
                    <a:pt x="4886" y="22657"/>
                  </a:cubicBezTo>
                  <a:lnTo>
                    <a:pt x="4886" y="22657"/>
                  </a:lnTo>
                  <a:cubicBezTo>
                    <a:pt x="5091" y="22771"/>
                    <a:pt x="5274" y="22908"/>
                    <a:pt x="5456" y="23023"/>
                  </a:cubicBezTo>
                  <a:cubicBezTo>
                    <a:pt x="5707" y="23182"/>
                    <a:pt x="6575" y="23479"/>
                    <a:pt x="6712" y="23730"/>
                  </a:cubicBezTo>
                  <a:cubicBezTo>
                    <a:pt x="6712" y="23730"/>
                    <a:pt x="9366" y="28571"/>
                    <a:pt x="10993" y="28571"/>
                  </a:cubicBezTo>
                  <a:cubicBezTo>
                    <a:pt x="11011" y="28571"/>
                    <a:pt x="11030" y="28570"/>
                    <a:pt x="11048" y="28569"/>
                  </a:cubicBezTo>
                  <a:cubicBezTo>
                    <a:pt x="12669" y="28432"/>
                    <a:pt x="12783" y="27063"/>
                    <a:pt x="12783" y="27063"/>
                  </a:cubicBezTo>
                  <a:lnTo>
                    <a:pt x="10250" y="21448"/>
                  </a:lnTo>
                  <a:cubicBezTo>
                    <a:pt x="10250" y="21448"/>
                    <a:pt x="14837" y="20808"/>
                    <a:pt x="16321" y="10628"/>
                  </a:cubicBezTo>
                  <a:cubicBezTo>
                    <a:pt x="16321" y="10628"/>
                    <a:pt x="17412" y="11533"/>
                    <a:pt x="19187" y="11533"/>
                  </a:cubicBezTo>
                  <a:cubicBezTo>
                    <a:pt x="20525" y="11533"/>
                    <a:pt x="22253" y="11019"/>
                    <a:pt x="24196" y="9213"/>
                  </a:cubicBezTo>
                  <a:cubicBezTo>
                    <a:pt x="24196" y="9213"/>
                    <a:pt x="27255" y="10991"/>
                    <a:pt x="31603" y="10991"/>
                  </a:cubicBezTo>
                  <a:cubicBezTo>
                    <a:pt x="32445" y="10991"/>
                    <a:pt x="33336" y="10925"/>
                    <a:pt x="34262" y="10765"/>
                  </a:cubicBezTo>
                  <a:cubicBezTo>
                    <a:pt x="38119" y="10081"/>
                    <a:pt x="39078" y="8643"/>
                    <a:pt x="39306" y="7798"/>
                  </a:cubicBezTo>
                  <a:cubicBezTo>
                    <a:pt x="37891" y="5082"/>
                    <a:pt x="35540" y="2754"/>
                    <a:pt x="31431" y="1384"/>
                  </a:cubicBezTo>
                  <a:cubicBezTo>
                    <a:pt x="28343" y="374"/>
                    <a:pt x="25550" y="0"/>
                    <a:pt x="2310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2327200" y="1132175"/>
              <a:ext cx="1232600" cy="930775"/>
            </a:xfrm>
            <a:custGeom>
              <a:avLst/>
              <a:gdLst/>
              <a:ahLst/>
              <a:cxnLst/>
              <a:rect l="l" t="t" r="r" b="b"/>
              <a:pathLst>
                <a:path w="49304" h="37231" extrusionOk="0">
                  <a:moveTo>
                    <a:pt x="32298" y="1"/>
                  </a:moveTo>
                  <a:lnTo>
                    <a:pt x="32298" y="2854"/>
                  </a:lnTo>
                  <a:lnTo>
                    <a:pt x="30198" y="754"/>
                  </a:lnTo>
                  <a:cubicBezTo>
                    <a:pt x="30198" y="754"/>
                    <a:pt x="30198" y="754"/>
                    <a:pt x="30198" y="754"/>
                  </a:cubicBezTo>
                  <a:cubicBezTo>
                    <a:pt x="30145" y="754"/>
                    <a:pt x="26705" y="3289"/>
                    <a:pt x="26409" y="3493"/>
                  </a:cubicBezTo>
                  <a:cubicBezTo>
                    <a:pt x="25451" y="4155"/>
                    <a:pt x="24720" y="4657"/>
                    <a:pt x="23533" y="4977"/>
                  </a:cubicBezTo>
                  <a:cubicBezTo>
                    <a:pt x="22255" y="5319"/>
                    <a:pt x="20954" y="5502"/>
                    <a:pt x="19653" y="5707"/>
                  </a:cubicBezTo>
                  <a:cubicBezTo>
                    <a:pt x="18877" y="5844"/>
                    <a:pt x="18078" y="6004"/>
                    <a:pt x="17279" y="6141"/>
                  </a:cubicBezTo>
                  <a:cubicBezTo>
                    <a:pt x="14403" y="6666"/>
                    <a:pt x="11504" y="7944"/>
                    <a:pt x="9108" y="9633"/>
                  </a:cubicBezTo>
                  <a:cubicBezTo>
                    <a:pt x="7464" y="10820"/>
                    <a:pt x="6300" y="12281"/>
                    <a:pt x="5364" y="14038"/>
                  </a:cubicBezTo>
                  <a:cubicBezTo>
                    <a:pt x="5182" y="14381"/>
                    <a:pt x="3995" y="16846"/>
                    <a:pt x="4383" y="17051"/>
                  </a:cubicBezTo>
                  <a:cubicBezTo>
                    <a:pt x="3767" y="16732"/>
                    <a:pt x="3698" y="15887"/>
                    <a:pt x="3401" y="15362"/>
                  </a:cubicBezTo>
                  <a:cubicBezTo>
                    <a:pt x="2739" y="16389"/>
                    <a:pt x="2603" y="17485"/>
                    <a:pt x="3150" y="18603"/>
                  </a:cubicBezTo>
                  <a:cubicBezTo>
                    <a:pt x="2757" y="18522"/>
                    <a:pt x="2458" y="18346"/>
                    <a:pt x="2101" y="18346"/>
                  </a:cubicBezTo>
                  <a:cubicBezTo>
                    <a:pt x="1961" y="18346"/>
                    <a:pt x="1811" y="18373"/>
                    <a:pt x="1644" y="18444"/>
                  </a:cubicBezTo>
                  <a:cubicBezTo>
                    <a:pt x="1279" y="18603"/>
                    <a:pt x="685" y="19060"/>
                    <a:pt x="662" y="19494"/>
                  </a:cubicBezTo>
                  <a:cubicBezTo>
                    <a:pt x="1251" y="19153"/>
                    <a:pt x="1650" y="19054"/>
                    <a:pt x="2145" y="19054"/>
                  </a:cubicBezTo>
                  <a:cubicBezTo>
                    <a:pt x="2380" y="19054"/>
                    <a:pt x="2637" y="19076"/>
                    <a:pt x="2945" y="19106"/>
                  </a:cubicBezTo>
                  <a:cubicBezTo>
                    <a:pt x="2351" y="19631"/>
                    <a:pt x="1621" y="20064"/>
                    <a:pt x="1279" y="20795"/>
                  </a:cubicBezTo>
                  <a:cubicBezTo>
                    <a:pt x="0" y="23602"/>
                    <a:pt x="1918" y="27482"/>
                    <a:pt x="3858" y="29491"/>
                  </a:cubicBezTo>
                  <a:cubicBezTo>
                    <a:pt x="4680" y="30336"/>
                    <a:pt x="5615" y="31066"/>
                    <a:pt x="6620" y="31705"/>
                  </a:cubicBezTo>
                  <a:cubicBezTo>
                    <a:pt x="6848" y="31842"/>
                    <a:pt x="7715" y="32139"/>
                    <a:pt x="7852" y="32390"/>
                  </a:cubicBezTo>
                  <a:cubicBezTo>
                    <a:pt x="7852" y="32390"/>
                    <a:pt x="10529" y="37231"/>
                    <a:pt x="12134" y="37231"/>
                  </a:cubicBezTo>
                  <a:cubicBezTo>
                    <a:pt x="12153" y="37231"/>
                    <a:pt x="12171" y="37230"/>
                    <a:pt x="12189" y="37229"/>
                  </a:cubicBezTo>
                  <a:cubicBezTo>
                    <a:pt x="13810" y="37115"/>
                    <a:pt x="13947" y="35745"/>
                    <a:pt x="13947" y="35745"/>
                  </a:cubicBezTo>
                  <a:lnTo>
                    <a:pt x="11390" y="30130"/>
                  </a:lnTo>
                  <a:cubicBezTo>
                    <a:pt x="11390" y="30130"/>
                    <a:pt x="15978" y="29468"/>
                    <a:pt x="17462" y="19311"/>
                  </a:cubicBezTo>
                  <a:cubicBezTo>
                    <a:pt x="17462" y="19311"/>
                    <a:pt x="18540" y="20226"/>
                    <a:pt x="20306" y="20226"/>
                  </a:cubicBezTo>
                  <a:cubicBezTo>
                    <a:pt x="21634" y="20226"/>
                    <a:pt x="23351" y="19708"/>
                    <a:pt x="25291" y="17896"/>
                  </a:cubicBezTo>
                  <a:cubicBezTo>
                    <a:pt x="25291" y="17896"/>
                    <a:pt x="28346" y="19668"/>
                    <a:pt x="32662" y="19668"/>
                  </a:cubicBezTo>
                  <a:cubicBezTo>
                    <a:pt x="33530" y="19668"/>
                    <a:pt x="34448" y="19597"/>
                    <a:pt x="35402" y="19425"/>
                  </a:cubicBezTo>
                  <a:cubicBezTo>
                    <a:pt x="40241" y="18558"/>
                    <a:pt x="40675" y="16298"/>
                    <a:pt x="40675" y="16298"/>
                  </a:cubicBezTo>
                  <a:cubicBezTo>
                    <a:pt x="40675" y="16298"/>
                    <a:pt x="42592" y="21479"/>
                    <a:pt x="42958" y="23328"/>
                  </a:cubicBezTo>
                  <a:cubicBezTo>
                    <a:pt x="43346" y="25200"/>
                    <a:pt x="43460" y="28167"/>
                    <a:pt x="43460" y="28167"/>
                  </a:cubicBezTo>
                  <a:lnTo>
                    <a:pt x="44852" y="32253"/>
                  </a:lnTo>
                  <a:lnTo>
                    <a:pt x="44943" y="27049"/>
                  </a:lnTo>
                  <a:cubicBezTo>
                    <a:pt x="44943" y="27049"/>
                    <a:pt x="49303" y="18238"/>
                    <a:pt x="42592" y="13399"/>
                  </a:cubicBezTo>
                  <a:cubicBezTo>
                    <a:pt x="42592" y="13399"/>
                    <a:pt x="45195" y="6346"/>
                    <a:pt x="38370" y="3858"/>
                  </a:cubicBezTo>
                  <a:cubicBezTo>
                    <a:pt x="38370" y="3858"/>
                    <a:pt x="37890" y="640"/>
                    <a:pt x="32298" y="1"/>
                  </a:cubicBezTo>
                  <a:close/>
                </a:path>
              </a:pathLst>
            </a:custGeom>
            <a:solidFill>
              <a:srgbClr val="D64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2343750" y="1132175"/>
              <a:ext cx="1140150" cy="930775"/>
            </a:xfrm>
            <a:custGeom>
              <a:avLst/>
              <a:gdLst/>
              <a:ahLst/>
              <a:cxnLst/>
              <a:rect l="l" t="t" r="r" b="b"/>
              <a:pathLst>
                <a:path w="45606" h="37231" extrusionOk="0">
                  <a:moveTo>
                    <a:pt x="31636" y="1"/>
                  </a:moveTo>
                  <a:lnTo>
                    <a:pt x="31636" y="2854"/>
                  </a:lnTo>
                  <a:lnTo>
                    <a:pt x="29536" y="754"/>
                  </a:lnTo>
                  <a:cubicBezTo>
                    <a:pt x="29514" y="754"/>
                    <a:pt x="29331" y="891"/>
                    <a:pt x="29034" y="1096"/>
                  </a:cubicBezTo>
                  <a:cubicBezTo>
                    <a:pt x="29308" y="2786"/>
                    <a:pt x="29399" y="4885"/>
                    <a:pt x="28783" y="6826"/>
                  </a:cubicBezTo>
                  <a:cubicBezTo>
                    <a:pt x="27630" y="10468"/>
                    <a:pt x="20860" y="15654"/>
                    <a:pt x="17097" y="15654"/>
                  </a:cubicBezTo>
                  <a:cubicBezTo>
                    <a:pt x="16616" y="15654"/>
                    <a:pt x="16183" y="15569"/>
                    <a:pt x="15818" y="15385"/>
                  </a:cubicBezTo>
                  <a:cubicBezTo>
                    <a:pt x="12600" y="13787"/>
                    <a:pt x="14175" y="10296"/>
                    <a:pt x="14175" y="10295"/>
                  </a:cubicBezTo>
                  <a:lnTo>
                    <a:pt x="14175" y="10295"/>
                  </a:lnTo>
                  <a:cubicBezTo>
                    <a:pt x="14174" y="10296"/>
                    <a:pt x="11634" y="14770"/>
                    <a:pt x="10503" y="14770"/>
                  </a:cubicBezTo>
                  <a:cubicBezTo>
                    <a:pt x="10494" y="14770"/>
                    <a:pt x="10486" y="14769"/>
                    <a:pt x="10477" y="14769"/>
                  </a:cubicBezTo>
                  <a:cubicBezTo>
                    <a:pt x="9359" y="14700"/>
                    <a:pt x="9929" y="11482"/>
                    <a:pt x="9929" y="11482"/>
                  </a:cubicBezTo>
                  <a:lnTo>
                    <a:pt x="9929" y="11482"/>
                  </a:lnTo>
                  <a:cubicBezTo>
                    <a:pt x="9929" y="11482"/>
                    <a:pt x="7302" y="14971"/>
                    <a:pt x="5658" y="14971"/>
                  </a:cubicBezTo>
                  <a:cubicBezTo>
                    <a:pt x="5589" y="14971"/>
                    <a:pt x="5521" y="14964"/>
                    <a:pt x="5456" y="14951"/>
                  </a:cubicBezTo>
                  <a:cubicBezTo>
                    <a:pt x="5045" y="14883"/>
                    <a:pt x="4862" y="14426"/>
                    <a:pt x="4817" y="13810"/>
                  </a:cubicBezTo>
                  <a:cubicBezTo>
                    <a:pt x="4794" y="13901"/>
                    <a:pt x="4748" y="13970"/>
                    <a:pt x="4702" y="14038"/>
                  </a:cubicBezTo>
                  <a:cubicBezTo>
                    <a:pt x="4520" y="14380"/>
                    <a:pt x="3336" y="16840"/>
                    <a:pt x="3719" y="17051"/>
                  </a:cubicBezTo>
                  <a:lnTo>
                    <a:pt x="3719" y="17051"/>
                  </a:lnTo>
                  <a:cubicBezTo>
                    <a:pt x="3127" y="16730"/>
                    <a:pt x="3036" y="15887"/>
                    <a:pt x="2739" y="15362"/>
                  </a:cubicBezTo>
                  <a:cubicBezTo>
                    <a:pt x="2077" y="16389"/>
                    <a:pt x="1941" y="17485"/>
                    <a:pt x="2488" y="18603"/>
                  </a:cubicBezTo>
                  <a:cubicBezTo>
                    <a:pt x="2095" y="18522"/>
                    <a:pt x="1796" y="18346"/>
                    <a:pt x="1439" y="18346"/>
                  </a:cubicBezTo>
                  <a:cubicBezTo>
                    <a:pt x="1299" y="18346"/>
                    <a:pt x="1149" y="18373"/>
                    <a:pt x="982" y="18444"/>
                  </a:cubicBezTo>
                  <a:cubicBezTo>
                    <a:pt x="617" y="18603"/>
                    <a:pt x="23" y="19060"/>
                    <a:pt x="0" y="19494"/>
                  </a:cubicBezTo>
                  <a:cubicBezTo>
                    <a:pt x="589" y="19153"/>
                    <a:pt x="988" y="19054"/>
                    <a:pt x="1483" y="19054"/>
                  </a:cubicBezTo>
                  <a:cubicBezTo>
                    <a:pt x="1718" y="19054"/>
                    <a:pt x="1975" y="19076"/>
                    <a:pt x="2283" y="19106"/>
                  </a:cubicBezTo>
                  <a:cubicBezTo>
                    <a:pt x="1963" y="19379"/>
                    <a:pt x="1644" y="19608"/>
                    <a:pt x="1347" y="19882"/>
                  </a:cubicBezTo>
                  <a:cubicBezTo>
                    <a:pt x="2210" y="19483"/>
                    <a:pt x="3844" y="18807"/>
                    <a:pt x="4983" y="18807"/>
                  </a:cubicBezTo>
                  <a:cubicBezTo>
                    <a:pt x="5019" y="18807"/>
                    <a:pt x="5055" y="18807"/>
                    <a:pt x="5090" y="18809"/>
                  </a:cubicBezTo>
                  <a:cubicBezTo>
                    <a:pt x="6711" y="18877"/>
                    <a:pt x="6506" y="21091"/>
                    <a:pt x="6506" y="21091"/>
                  </a:cubicBezTo>
                  <a:cubicBezTo>
                    <a:pt x="6506" y="21091"/>
                    <a:pt x="10632" y="19480"/>
                    <a:pt x="12938" y="19480"/>
                  </a:cubicBezTo>
                  <a:cubicBezTo>
                    <a:pt x="13377" y="19480"/>
                    <a:pt x="13749" y="19538"/>
                    <a:pt x="14015" y="19676"/>
                  </a:cubicBezTo>
                  <a:cubicBezTo>
                    <a:pt x="15704" y="20544"/>
                    <a:pt x="14403" y="26752"/>
                    <a:pt x="9747" y="28350"/>
                  </a:cubicBezTo>
                  <a:cubicBezTo>
                    <a:pt x="9310" y="28502"/>
                    <a:pt x="8919" y="28571"/>
                    <a:pt x="8568" y="28571"/>
                  </a:cubicBezTo>
                  <a:cubicBezTo>
                    <a:pt x="5176" y="28571"/>
                    <a:pt x="5570" y="22142"/>
                    <a:pt x="5570" y="22141"/>
                  </a:cubicBezTo>
                  <a:lnTo>
                    <a:pt x="5570" y="22141"/>
                  </a:lnTo>
                  <a:cubicBezTo>
                    <a:pt x="5570" y="22142"/>
                    <a:pt x="4761" y="25225"/>
                    <a:pt x="2680" y="25225"/>
                  </a:cubicBezTo>
                  <a:cubicBezTo>
                    <a:pt x="2339" y="25225"/>
                    <a:pt x="1964" y="25142"/>
                    <a:pt x="1553" y="24949"/>
                  </a:cubicBezTo>
                  <a:cubicBezTo>
                    <a:pt x="1005" y="24675"/>
                    <a:pt x="594" y="24333"/>
                    <a:pt x="320" y="23967"/>
                  </a:cubicBezTo>
                  <a:lnTo>
                    <a:pt x="320" y="23967"/>
                  </a:lnTo>
                  <a:cubicBezTo>
                    <a:pt x="662" y="26044"/>
                    <a:pt x="1941" y="28167"/>
                    <a:pt x="3196" y="29491"/>
                  </a:cubicBezTo>
                  <a:cubicBezTo>
                    <a:pt x="4018" y="30336"/>
                    <a:pt x="4953" y="31066"/>
                    <a:pt x="5958" y="31705"/>
                  </a:cubicBezTo>
                  <a:cubicBezTo>
                    <a:pt x="6186" y="31842"/>
                    <a:pt x="7053" y="32139"/>
                    <a:pt x="7190" y="32390"/>
                  </a:cubicBezTo>
                  <a:cubicBezTo>
                    <a:pt x="7190" y="32390"/>
                    <a:pt x="9867" y="37231"/>
                    <a:pt x="11472" y="37231"/>
                  </a:cubicBezTo>
                  <a:cubicBezTo>
                    <a:pt x="11491" y="37231"/>
                    <a:pt x="11509" y="37230"/>
                    <a:pt x="11527" y="37229"/>
                  </a:cubicBezTo>
                  <a:cubicBezTo>
                    <a:pt x="13148" y="37115"/>
                    <a:pt x="13285" y="35745"/>
                    <a:pt x="13285" y="35745"/>
                  </a:cubicBezTo>
                  <a:lnTo>
                    <a:pt x="10728" y="30130"/>
                  </a:lnTo>
                  <a:cubicBezTo>
                    <a:pt x="10728" y="30130"/>
                    <a:pt x="15316" y="29468"/>
                    <a:pt x="16800" y="19311"/>
                  </a:cubicBezTo>
                  <a:cubicBezTo>
                    <a:pt x="16800" y="19311"/>
                    <a:pt x="17878" y="20226"/>
                    <a:pt x="19644" y="20226"/>
                  </a:cubicBezTo>
                  <a:cubicBezTo>
                    <a:pt x="20972" y="20226"/>
                    <a:pt x="22689" y="19708"/>
                    <a:pt x="24629" y="17896"/>
                  </a:cubicBezTo>
                  <a:cubicBezTo>
                    <a:pt x="24629" y="17896"/>
                    <a:pt x="27684" y="19668"/>
                    <a:pt x="32000" y="19668"/>
                  </a:cubicBezTo>
                  <a:cubicBezTo>
                    <a:pt x="32868" y="19668"/>
                    <a:pt x="33786" y="19597"/>
                    <a:pt x="34740" y="19425"/>
                  </a:cubicBezTo>
                  <a:cubicBezTo>
                    <a:pt x="39579" y="18558"/>
                    <a:pt x="40013" y="16298"/>
                    <a:pt x="40013" y="16298"/>
                  </a:cubicBezTo>
                  <a:cubicBezTo>
                    <a:pt x="40013" y="16298"/>
                    <a:pt x="41930" y="21479"/>
                    <a:pt x="42296" y="23328"/>
                  </a:cubicBezTo>
                  <a:cubicBezTo>
                    <a:pt x="42684" y="25200"/>
                    <a:pt x="42798" y="28167"/>
                    <a:pt x="42798" y="28167"/>
                  </a:cubicBezTo>
                  <a:lnTo>
                    <a:pt x="44190" y="32253"/>
                  </a:lnTo>
                  <a:lnTo>
                    <a:pt x="44281" y="27049"/>
                  </a:lnTo>
                  <a:cubicBezTo>
                    <a:pt x="44281" y="27049"/>
                    <a:pt x="45354" y="24903"/>
                    <a:pt x="45605" y="22141"/>
                  </a:cubicBezTo>
                  <a:lnTo>
                    <a:pt x="45605" y="22141"/>
                  </a:lnTo>
                  <a:cubicBezTo>
                    <a:pt x="45113" y="22951"/>
                    <a:pt x="44679" y="23300"/>
                    <a:pt x="44309" y="23300"/>
                  </a:cubicBezTo>
                  <a:cubicBezTo>
                    <a:pt x="43614" y="23300"/>
                    <a:pt x="43143" y="22073"/>
                    <a:pt x="42935" y="20361"/>
                  </a:cubicBezTo>
                  <a:cubicBezTo>
                    <a:pt x="42775" y="19106"/>
                    <a:pt x="43232" y="17257"/>
                    <a:pt x="43848" y="15248"/>
                  </a:cubicBezTo>
                  <a:cubicBezTo>
                    <a:pt x="43346" y="14586"/>
                    <a:pt x="42707" y="13970"/>
                    <a:pt x="41930" y="13399"/>
                  </a:cubicBezTo>
                  <a:cubicBezTo>
                    <a:pt x="41930" y="13399"/>
                    <a:pt x="42707" y="11322"/>
                    <a:pt x="42319" y="9017"/>
                  </a:cubicBezTo>
                  <a:lnTo>
                    <a:pt x="42319" y="9017"/>
                  </a:lnTo>
                  <a:cubicBezTo>
                    <a:pt x="42136" y="11277"/>
                    <a:pt x="41063" y="14038"/>
                    <a:pt x="39648" y="14906"/>
                  </a:cubicBezTo>
                  <a:cubicBezTo>
                    <a:pt x="39124" y="15220"/>
                    <a:pt x="38733" y="15389"/>
                    <a:pt x="38467" y="15389"/>
                  </a:cubicBezTo>
                  <a:cubicBezTo>
                    <a:pt x="37690" y="15389"/>
                    <a:pt x="37972" y="13951"/>
                    <a:pt x="39077" y="10500"/>
                  </a:cubicBezTo>
                  <a:cubicBezTo>
                    <a:pt x="39671" y="8652"/>
                    <a:pt x="39534" y="6483"/>
                    <a:pt x="39146" y="4520"/>
                  </a:cubicBezTo>
                  <a:cubicBezTo>
                    <a:pt x="38712" y="4269"/>
                    <a:pt x="38256" y="4041"/>
                    <a:pt x="37708" y="3858"/>
                  </a:cubicBezTo>
                  <a:cubicBezTo>
                    <a:pt x="37708" y="3858"/>
                    <a:pt x="37685" y="3584"/>
                    <a:pt x="37480" y="3196"/>
                  </a:cubicBezTo>
                  <a:lnTo>
                    <a:pt x="37480" y="3196"/>
                  </a:lnTo>
                  <a:cubicBezTo>
                    <a:pt x="37822" y="4429"/>
                    <a:pt x="37982" y="6232"/>
                    <a:pt x="37594" y="8697"/>
                  </a:cubicBezTo>
                  <a:cubicBezTo>
                    <a:pt x="36810" y="13569"/>
                    <a:pt x="32381" y="15978"/>
                    <a:pt x="30556" y="15978"/>
                  </a:cubicBezTo>
                  <a:cubicBezTo>
                    <a:pt x="30201" y="15978"/>
                    <a:pt x="29945" y="15887"/>
                    <a:pt x="29833" y="15705"/>
                  </a:cubicBezTo>
                  <a:cubicBezTo>
                    <a:pt x="29148" y="14586"/>
                    <a:pt x="34124" y="10249"/>
                    <a:pt x="33622" y="4840"/>
                  </a:cubicBezTo>
                  <a:cubicBezTo>
                    <a:pt x="33439" y="2831"/>
                    <a:pt x="32937" y="1279"/>
                    <a:pt x="32367" y="115"/>
                  </a:cubicBezTo>
                  <a:cubicBezTo>
                    <a:pt x="32116" y="69"/>
                    <a:pt x="31887" y="46"/>
                    <a:pt x="3163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2598825" y="1878550"/>
              <a:ext cx="25700" cy="123325"/>
            </a:xfrm>
            <a:custGeom>
              <a:avLst/>
              <a:gdLst/>
              <a:ahLst/>
              <a:cxnLst/>
              <a:rect l="l" t="t" r="r" b="b"/>
              <a:pathLst>
                <a:path w="1028" h="4933" extrusionOk="0">
                  <a:moveTo>
                    <a:pt x="712" y="1"/>
                  </a:moveTo>
                  <a:cubicBezTo>
                    <a:pt x="710" y="1"/>
                    <a:pt x="709" y="1"/>
                    <a:pt x="708" y="1"/>
                  </a:cubicBezTo>
                  <a:cubicBezTo>
                    <a:pt x="639" y="1"/>
                    <a:pt x="662" y="640"/>
                    <a:pt x="617" y="1234"/>
                  </a:cubicBezTo>
                  <a:cubicBezTo>
                    <a:pt x="594" y="1553"/>
                    <a:pt x="571" y="1850"/>
                    <a:pt x="502" y="2078"/>
                  </a:cubicBezTo>
                  <a:cubicBezTo>
                    <a:pt x="480" y="2307"/>
                    <a:pt x="434" y="2444"/>
                    <a:pt x="434" y="2444"/>
                  </a:cubicBezTo>
                  <a:cubicBezTo>
                    <a:pt x="434" y="2444"/>
                    <a:pt x="365" y="3060"/>
                    <a:pt x="251" y="3676"/>
                  </a:cubicBezTo>
                  <a:cubicBezTo>
                    <a:pt x="137" y="4292"/>
                    <a:pt x="0" y="4909"/>
                    <a:pt x="69" y="4932"/>
                  </a:cubicBezTo>
                  <a:cubicBezTo>
                    <a:pt x="70" y="4932"/>
                    <a:pt x="71" y="4932"/>
                    <a:pt x="73" y="4932"/>
                  </a:cubicBezTo>
                  <a:cubicBezTo>
                    <a:pt x="147" y="4932"/>
                    <a:pt x="393" y="4350"/>
                    <a:pt x="617" y="3767"/>
                  </a:cubicBezTo>
                  <a:cubicBezTo>
                    <a:pt x="822" y="3174"/>
                    <a:pt x="959" y="2535"/>
                    <a:pt x="959" y="2535"/>
                  </a:cubicBezTo>
                  <a:cubicBezTo>
                    <a:pt x="959" y="2535"/>
                    <a:pt x="982" y="2375"/>
                    <a:pt x="982" y="2124"/>
                  </a:cubicBezTo>
                  <a:cubicBezTo>
                    <a:pt x="1027" y="1896"/>
                    <a:pt x="1005" y="1553"/>
                    <a:pt x="1005" y="1234"/>
                  </a:cubicBezTo>
                  <a:cubicBezTo>
                    <a:pt x="960" y="606"/>
                    <a:pt x="783" y="1"/>
                    <a:pt x="712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2754600" y="1522500"/>
              <a:ext cx="230000" cy="115925"/>
            </a:xfrm>
            <a:custGeom>
              <a:avLst/>
              <a:gdLst/>
              <a:ahLst/>
              <a:cxnLst/>
              <a:rect l="l" t="t" r="r" b="b"/>
              <a:pathLst>
                <a:path w="9200" h="4637" extrusionOk="0">
                  <a:moveTo>
                    <a:pt x="9176" y="0"/>
                  </a:moveTo>
                  <a:cubicBezTo>
                    <a:pt x="9176" y="0"/>
                    <a:pt x="9131" y="92"/>
                    <a:pt x="9085" y="229"/>
                  </a:cubicBezTo>
                  <a:cubicBezTo>
                    <a:pt x="9062" y="297"/>
                    <a:pt x="9039" y="388"/>
                    <a:pt x="8994" y="502"/>
                  </a:cubicBezTo>
                  <a:cubicBezTo>
                    <a:pt x="8971" y="594"/>
                    <a:pt x="8902" y="708"/>
                    <a:pt x="8857" y="822"/>
                  </a:cubicBezTo>
                  <a:cubicBezTo>
                    <a:pt x="8651" y="1301"/>
                    <a:pt x="8263" y="1895"/>
                    <a:pt x="7738" y="2374"/>
                  </a:cubicBezTo>
                  <a:cubicBezTo>
                    <a:pt x="7236" y="2831"/>
                    <a:pt x="6666" y="3241"/>
                    <a:pt x="6186" y="3470"/>
                  </a:cubicBezTo>
                  <a:cubicBezTo>
                    <a:pt x="5958" y="3584"/>
                    <a:pt x="5753" y="3652"/>
                    <a:pt x="5616" y="3721"/>
                  </a:cubicBezTo>
                  <a:cubicBezTo>
                    <a:pt x="5479" y="3766"/>
                    <a:pt x="5387" y="3789"/>
                    <a:pt x="5387" y="3789"/>
                  </a:cubicBezTo>
                  <a:cubicBezTo>
                    <a:pt x="5387" y="3789"/>
                    <a:pt x="5365" y="3812"/>
                    <a:pt x="5342" y="3835"/>
                  </a:cubicBezTo>
                  <a:cubicBezTo>
                    <a:pt x="5296" y="3835"/>
                    <a:pt x="5250" y="3858"/>
                    <a:pt x="5159" y="3881"/>
                  </a:cubicBezTo>
                  <a:cubicBezTo>
                    <a:pt x="5022" y="3926"/>
                    <a:pt x="4817" y="3995"/>
                    <a:pt x="4566" y="4063"/>
                  </a:cubicBezTo>
                  <a:cubicBezTo>
                    <a:pt x="4199" y="4130"/>
                    <a:pt x="3736" y="4221"/>
                    <a:pt x="3246" y="4221"/>
                  </a:cubicBezTo>
                  <a:cubicBezTo>
                    <a:pt x="3064" y="4221"/>
                    <a:pt x="2879" y="4208"/>
                    <a:pt x="2694" y="4177"/>
                  </a:cubicBezTo>
                  <a:lnTo>
                    <a:pt x="2420" y="4177"/>
                  </a:lnTo>
                  <a:cubicBezTo>
                    <a:pt x="2352" y="4155"/>
                    <a:pt x="2260" y="4132"/>
                    <a:pt x="2169" y="4109"/>
                  </a:cubicBezTo>
                  <a:cubicBezTo>
                    <a:pt x="2009" y="4086"/>
                    <a:pt x="1849" y="4040"/>
                    <a:pt x="1690" y="4018"/>
                  </a:cubicBezTo>
                  <a:cubicBezTo>
                    <a:pt x="1370" y="3903"/>
                    <a:pt x="1096" y="3789"/>
                    <a:pt x="845" y="3721"/>
                  </a:cubicBezTo>
                  <a:cubicBezTo>
                    <a:pt x="421" y="3499"/>
                    <a:pt x="122" y="3348"/>
                    <a:pt x="43" y="3348"/>
                  </a:cubicBezTo>
                  <a:cubicBezTo>
                    <a:pt x="33" y="3348"/>
                    <a:pt x="26" y="3350"/>
                    <a:pt x="23" y="3356"/>
                  </a:cubicBezTo>
                  <a:cubicBezTo>
                    <a:pt x="1" y="3378"/>
                    <a:pt x="297" y="3584"/>
                    <a:pt x="754" y="3903"/>
                  </a:cubicBezTo>
                  <a:cubicBezTo>
                    <a:pt x="982" y="4018"/>
                    <a:pt x="1279" y="4155"/>
                    <a:pt x="1598" y="4291"/>
                  </a:cubicBezTo>
                  <a:cubicBezTo>
                    <a:pt x="1758" y="4337"/>
                    <a:pt x="1941" y="4383"/>
                    <a:pt x="2101" y="4451"/>
                  </a:cubicBezTo>
                  <a:cubicBezTo>
                    <a:pt x="2192" y="4474"/>
                    <a:pt x="2283" y="4497"/>
                    <a:pt x="2374" y="4520"/>
                  </a:cubicBezTo>
                  <a:lnTo>
                    <a:pt x="2648" y="4565"/>
                  </a:lnTo>
                  <a:cubicBezTo>
                    <a:pt x="2925" y="4617"/>
                    <a:pt x="3205" y="4636"/>
                    <a:pt x="3476" y="4636"/>
                  </a:cubicBezTo>
                  <a:cubicBezTo>
                    <a:pt x="3920" y="4636"/>
                    <a:pt x="4340" y="4585"/>
                    <a:pt x="4680" y="4543"/>
                  </a:cubicBezTo>
                  <a:cubicBezTo>
                    <a:pt x="4954" y="4474"/>
                    <a:pt x="5182" y="4406"/>
                    <a:pt x="5319" y="4383"/>
                  </a:cubicBezTo>
                  <a:cubicBezTo>
                    <a:pt x="5410" y="4360"/>
                    <a:pt x="5479" y="4337"/>
                    <a:pt x="5501" y="4314"/>
                  </a:cubicBezTo>
                  <a:cubicBezTo>
                    <a:pt x="5547" y="4291"/>
                    <a:pt x="5570" y="4291"/>
                    <a:pt x="5570" y="4291"/>
                  </a:cubicBezTo>
                  <a:cubicBezTo>
                    <a:pt x="5570" y="4291"/>
                    <a:pt x="5661" y="4246"/>
                    <a:pt x="5798" y="4200"/>
                  </a:cubicBezTo>
                  <a:cubicBezTo>
                    <a:pt x="5958" y="4132"/>
                    <a:pt x="6163" y="4040"/>
                    <a:pt x="6415" y="3881"/>
                  </a:cubicBezTo>
                  <a:cubicBezTo>
                    <a:pt x="6917" y="3630"/>
                    <a:pt x="7487" y="3173"/>
                    <a:pt x="8012" y="2625"/>
                  </a:cubicBezTo>
                  <a:cubicBezTo>
                    <a:pt x="8514" y="2077"/>
                    <a:pt x="8880" y="1415"/>
                    <a:pt x="9039" y="890"/>
                  </a:cubicBezTo>
                  <a:cubicBezTo>
                    <a:pt x="9085" y="776"/>
                    <a:pt x="9131" y="639"/>
                    <a:pt x="9154" y="548"/>
                  </a:cubicBezTo>
                  <a:cubicBezTo>
                    <a:pt x="9176" y="434"/>
                    <a:pt x="9176" y="320"/>
                    <a:pt x="9199" y="251"/>
                  </a:cubicBezTo>
                  <a:cubicBezTo>
                    <a:pt x="9199" y="92"/>
                    <a:pt x="9199" y="0"/>
                    <a:pt x="9176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2958325" y="1365575"/>
              <a:ext cx="334400" cy="243725"/>
            </a:xfrm>
            <a:custGeom>
              <a:avLst/>
              <a:gdLst/>
              <a:ahLst/>
              <a:cxnLst/>
              <a:rect l="l" t="t" r="r" b="b"/>
              <a:pathLst>
                <a:path w="13376" h="9749" extrusionOk="0">
                  <a:moveTo>
                    <a:pt x="13330" y="0"/>
                  </a:moveTo>
                  <a:cubicBezTo>
                    <a:pt x="13307" y="0"/>
                    <a:pt x="13285" y="137"/>
                    <a:pt x="13262" y="388"/>
                  </a:cubicBezTo>
                  <a:cubicBezTo>
                    <a:pt x="13239" y="525"/>
                    <a:pt x="13239" y="685"/>
                    <a:pt x="13216" y="868"/>
                  </a:cubicBezTo>
                  <a:cubicBezTo>
                    <a:pt x="13193" y="1027"/>
                    <a:pt x="13148" y="1233"/>
                    <a:pt x="13125" y="1461"/>
                  </a:cubicBezTo>
                  <a:cubicBezTo>
                    <a:pt x="12965" y="2306"/>
                    <a:pt x="12577" y="3424"/>
                    <a:pt x="11961" y="4406"/>
                  </a:cubicBezTo>
                  <a:cubicBezTo>
                    <a:pt x="11367" y="5410"/>
                    <a:pt x="10568" y="6254"/>
                    <a:pt x="9906" y="6825"/>
                  </a:cubicBezTo>
                  <a:cubicBezTo>
                    <a:pt x="9747" y="6962"/>
                    <a:pt x="9587" y="7076"/>
                    <a:pt x="9427" y="7190"/>
                  </a:cubicBezTo>
                  <a:cubicBezTo>
                    <a:pt x="9290" y="7282"/>
                    <a:pt x="9176" y="7396"/>
                    <a:pt x="9062" y="7464"/>
                  </a:cubicBezTo>
                  <a:cubicBezTo>
                    <a:pt x="8856" y="7601"/>
                    <a:pt x="8742" y="7670"/>
                    <a:pt x="8742" y="7670"/>
                  </a:cubicBezTo>
                  <a:cubicBezTo>
                    <a:pt x="8742" y="7670"/>
                    <a:pt x="8263" y="8012"/>
                    <a:pt x="7487" y="8400"/>
                  </a:cubicBezTo>
                  <a:cubicBezTo>
                    <a:pt x="7304" y="8491"/>
                    <a:pt x="7099" y="8583"/>
                    <a:pt x="6871" y="8674"/>
                  </a:cubicBezTo>
                  <a:cubicBezTo>
                    <a:pt x="6642" y="8788"/>
                    <a:pt x="6391" y="8857"/>
                    <a:pt x="6140" y="8948"/>
                  </a:cubicBezTo>
                  <a:cubicBezTo>
                    <a:pt x="5615" y="9085"/>
                    <a:pt x="5045" y="9222"/>
                    <a:pt x="4474" y="9313"/>
                  </a:cubicBezTo>
                  <a:cubicBezTo>
                    <a:pt x="4024" y="9394"/>
                    <a:pt x="3567" y="9433"/>
                    <a:pt x="3127" y="9433"/>
                  </a:cubicBezTo>
                  <a:cubicBezTo>
                    <a:pt x="2453" y="9433"/>
                    <a:pt x="1822" y="9342"/>
                    <a:pt x="1324" y="9176"/>
                  </a:cubicBezTo>
                  <a:cubicBezTo>
                    <a:pt x="523" y="8938"/>
                    <a:pt x="92" y="8556"/>
                    <a:pt x="30" y="8556"/>
                  </a:cubicBezTo>
                  <a:cubicBezTo>
                    <a:pt x="27" y="8556"/>
                    <a:pt x="24" y="8557"/>
                    <a:pt x="23" y="8560"/>
                  </a:cubicBezTo>
                  <a:cubicBezTo>
                    <a:pt x="0" y="8560"/>
                    <a:pt x="114" y="8674"/>
                    <a:pt x="297" y="8834"/>
                  </a:cubicBezTo>
                  <a:cubicBezTo>
                    <a:pt x="411" y="8925"/>
                    <a:pt x="548" y="9016"/>
                    <a:pt x="708" y="9108"/>
                  </a:cubicBezTo>
                  <a:cubicBezTo>
                    <a:pt x="868" y="9176"/>
                    <a:pt x="1050" y="9290"/>
                    <a:pt x="1256" y="9359"/>
                  </a:cubicBezTo>
                  <a:cubicBezTo>
                    <a:pt x="1851" y="9616"/>
                    <a:pt x="2639" y="9749"/>
                    <a:pt x="3467" y="9749"/>
                  </a:cubicBezTo>
                  <a:cubicBezTo>
                    <a:pt x="3815" y="9749"/>
                    <a:pt x="4169" y="9725"/>
                    <a:pt x="4520" y="9678"/>
                  </a:cubicBezTo>
                  <a:cubicBezTo>
                    <a:pt x="5113" y="9633"/>
                    <a:pt x="5707" y="9496"/>
                    <a:pt x="6254" y="9359"/>
                  </a:cubicBezTo>
                  <a:cubicBezTo>
                    <a:pt x="6528" y="9290"/>
                    <a:pt x="6779" y="9199"/>
                    <a:pt x="7030" y="9108"/>
                  </a:cubicBezTo>
                  <a:cubicBezTo>
                    <a:pt x="7282" y="9016"/>
                    <a:pt x="7510" y="8925"/>
                    <a:pt x="7692" y="8834"/>
                  </a:cubicBezTo>
                  <a:cubicBezTo>
                    <a:pt x="8537" y="8469"/>
                    <a:pt x="9016" y="8103"/>
                    <a:pt x="9016" y="8103"/>
                  </a:cubicBezTo>
                  <a:cubicBezTo>
                    <a:pt x="9016" y="8103"/>
                    <a:pt x="9153" y="8035"/>
                    <a:pt x="9381" y="7875"/>
                  </a:cubicBezTo>
                  <a:cubicBezTo>
                    <a:pt x="9473" y="7807"/>
                    <a:pt x="9610" y="7692"/>
                    <a:pt x="9747" y="7578"/>
                  </a:cubicBezTo>
                  <a:cubicBezTo>
                    <a:pt x="9884" y="7464"/>
                    <a:pt x="10043" y="7327"/>
                    <a:pt x="10226" y="7190"/>
                  </a:cubicBezTo>
                  <a:cubicBezTo>
                    <a:pt x="10888" y="6574"/>
                    <a:pt x="11710" y="5661"/>
                    <a:pt x="12280" y="4611"/>
                  </a:cubicBezTo>
                  <a:cubicBezTo>
                    <a:pt x="12897" y="3561"/>
                    <a:pt x="13216" y="2374"/>
                    <a:pt x="13330" y="1484"/>
                  </a:cubicBezTo>
                  <a:cubicBezTo>
                    <a:pt x="13330" y="1256"/>
                    <a:pt x="13353" y="1050"/>
                    <a:pt x="13376" y="868"/>
                  </a:cubicBezTo>
                  <a:cubicBezTo>
                    <a:pt x="13376" y="685"/>
                    <a:pt x="13353" y="525"/>
                    <a:pt x="13353" y="411"/>
                  </a:cubicBezTo>
                  <a:cubicBezTo>
                    <a:pt x="13353" y="137"/>
                    <a:pt x="13330" y="0"/>
                    <a:pt x="13330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3039925" y="1262850"/>
              <a:ext cx="370350" cy="363525"/>
            </a:xfrm>
            <a:custGeom>
              <a:avLst/>
              <a:gdLst/>
              <a:ahLst/>
              <a:cxnLst/>
              <a:rect l="l" t="t" r="r" b="b"/>
              <a:pathLst>
                <a:path w="14814" h="14541" extrusionOk="0">
                  <a:moveTo>
                    <a:pt x="12326" y="1"/>
                  </a:moveTo>
                  <a:cubicBezTo>
                    <a:pt x="12326" y="1"/>
                    <a:pt x="12326" y="46"/>
                    <a:pt x="12372" y="138"/>
                  </a:cubicBezTo>
                  <a:cubicBezTo>
                    <a:pt x="12394" y="183"/>
                    <a:pt x="12440" y="229"/>
                    <a:pt x="12463" y="275"/>
                  </a:cubicBezTo>
                  <a:cubicBezTo>
                    <a:pt x="12509" y="343"/>
                    <a:pt x="12554" y="389"/>
                    <a:pt x="12623" y="457"/>
                  </a:cubicBezTo>
                  <a:cubicBezTo>
                    <a:pt x="12737" y="594"/>
                    <a:pt x="12897" y="754"/>
                    <a:pt x="13056" y="937"/>
                  </a:cubicBezTo>
                  <a:cubicBezTo>
                    <a:pt x="13193" y="1119"/>
                    <a:pt x="13376" y="1325"/>
                    <a:pt x="13513" y="1576"/>
                  </a:cubicBezTo>
                  <a:cubicBezTo>
                    <a:pt x="13832" y="2078"/>
                    <a:pt x="14061" y="2740"/>
                    <a:pt x="14243" y="3447"/>
                  </a:cubicBezTo>
                  <a:cubicBezTo>
                    <a:pt x="14403" y="4178"/>
                    <a:pt x="14472" y="4954"/>
                    <a:pt x="14426" y="5753"/>
                  </a:cubicBezTo>
                  <a:cubicBezTo>
                    <a:pt x="14403" y="7328"/>
                    <a:pt x="13718" y="8789"/>
                    <a:pt x="13056" y="9747"/>
                  </a:cubicBezTo>
                  <a:cubicBezTo>
                    <a:pt x="12897" y="9998"/>
                    <a:pt x="12714" y="10204"/>
                    <a:pt x="12577" y="10386"/>
                  </a:cubicBezTo>
                  <a:cubicBezTo>
                    <a:pt x="12440" y="10569"/>
                    <a:pt x="12280" y="10706"/>
                    <a:pt x="12166" y="10843"/>
                  </a:cubicBezTo>
                  <a:cubicBezTo>
                    <a:pt x="12075" y="10980"/>
                    <a:pt x="11961" y="11048"/>
                    <a:pt x="11892" y="11117"/>
                  </a:cubicBezTo>
                  <a:cubicBezTo>
                    <a:pt x="11824" y="11185"/>
                    <a:pt x="11778" y="11208"/>
                    <a:pt x="11778" y="11208"/>
                  </a:cubicBezTo>
                  <a:cubicBezTo>
                    <a:pt x="11778" y="11208"/>
                    <a:pt x="11641" y="11345"/>
                    <a:pt x="11413" y="11596"/>
                  </a:cubicBezTo>
                  <a:cubicBezTo>
                    <a:pt x="11276" y="11710"/>
                    <a:pt x="11116" y="11824"/>
                    <a:pt x="10934" y="11984"/>
                  </a:cubicBezTo>
                  <a:cubicBezTo>
                    <a:pt x="10751" y="12144"/>
                    <a:pt x="10523" y="12304"/>
                    <a:pt x="10294" y="12463"/>
                  </a:cubicBezTo>
                  <a:cubicBezTo>
                    <a:pt x="9359" y="13171"/>
                    <a:pt x="7852" y="13719"/>
                    <a:pt x="6323" y="13993"/>
                  </a:cubicBezTo>
                  <a:cubicBezTo>
                    <a:pt x="5524" y="14152"/>
                    <a:pt x="4748" y="14221"/>
                    <a:pt x="3995" y="14244"/>
                  </a:cubicBezTo>
                  <a:cubicBezTo>
                    <a:pt x="3736" y="14260"/>
                    <a:pt x="3483" y="14268"/>
                    <a:pt x="3238" y="14268"/>
                  </a:cubicBezTo>
                  <a:cubicBezTo>
                    <a:pt x="2791" y="14268"/>
                    <a:pt x="2369" y="14242"/>
                    <a:pt x="1986" y="14198"/>
                  </a:cubicBezTo>
                  <a:cubicBezTo>
                    <a:pt x="884" y="14115"/>
                    <a:pt x="161" y="13918"/>
                    <a:pt x="24" y="13918"/>
                  </a:cubicBezTo>
                  <a:cubicBezTo>
                    <a:pt x="10" y="13918"/>
                    <a:pt x="2" y="13920"/>
                    <a:pt x="0" y="13924"/>
                  </a:cubicBezTo>
                  <a:cubicBezTo>
                    <a:pt x="0" y="13947"/>
                    <a:pt x="183" y="14016"/>
                    <a:pt x="525" y="14130"/>
                  </a:cubicBezTo>
                  <a:cubicBezTo>
                    <a:pt x="868" y="14221"/>
                    <a:pt x="1347" y="14335"/>
                    <a:pt x="1963" y="14404"/>
                  </a:cubicBezTo>
                  <a:cubicBezTo>
                    <a:pt x="2557" y="14495"/>
                    <a:pt x="3264" y="14541"/>
                    <a:pt x="4018" y="14541"/>
                  </a:cubicBezTo>
                  <a:cubicBezTo>
                    <a:pt x="4771" y="14541"/>
                    <a:pt x="5570" y="14495"/>
                    <a:pt x="6369" y="14381"/>
                  </a:cubicBezTo>
                  <a:cubicBezTo>
                    <a:pt x="7966" y="14130"/>
                    <a:pt x="9541" y="13582"/>
                    <a:pt x="10568" y="12874"/>
                  </a:cubicBezTo>
                  <a:cubicBezTo>
                    <a:pt x="10819" y="12692"/>
                    <a:pt x="11048" y="12532"/>
                    <a:pt x="11230" y="12372"/>
                  </a:cubicBezTo>
                  <a:cubicBezTo>
                    <a:pt x="11436" y="12212"/>
                    <a:pt x="11618" y="12098"/>
                    <a:pt x="11755" y="11984"/>
                  </a:cubicBezTo>
                  <a:cubicBezTo>
                    <a:pt x="12006" y="11733"/>
                    <a:pt x="12166" y="11596"/>
                    <a:pt x="12166" y="11596"/>
                  </a:cubicBezTo>
                  <a:cubicBezTo>
                    <a:pt x="12166" y="11596"/>
                    <a:pt x="12189" y="11550"/>
                    <a:pt x="12257" y="11482"/>
                  </a:cubicBezTo>
                  <a:cubicBezTo>
                    <a:pt x="12326" y="11413"/>
                    <a:pt x="12440" y="11322"/>
                    <a:pt x="12554" y="11185"/>
                  </a:cubicBezTo>
                  <a:cubicBezTo>
                    <a:pt x="12668" y="11048"/>
                    <a:pt x="12805" y="10888"/>
                    <a:pt x="12965" y="10706"/>
                  </a:cubicBezTo>
                  <a:cubicBezTo>
                    <a:pt x="13125" y="10500"/>
                    <a:pt x="13307" y="10272"/>
                    <a:pt x="13467" y="10021"/>
                  </a:cubicBezTo>
                  <a:cubicBezTo>
                    <a:pt x="13810" y="9496"/>
                    <a:pt x="14129" y="8857"/>
                    <a:pt x="14380" y="8127"/>
                  </a:cubicBezTo>
                  <a:cubicBezTo>
                    <a:pt x="14654" y="7396"/>
                    <a:pt x="14791" y="6574"/>
                    <a:pt x="14791" y="5753"/>
                  </a:cubicBezTo>
                  <a:cubicBezTo>
                    <a:pt x="14814" y="4931"/>
                    <a:pt x="14700" y="4132"/>
                    <a:pt x="14517" y="3379"/>
                  </a:cubicBezTo>
                  <a:cubicBezTo>
                    <a:pt x="14312" y="2649"/>
                    <a:pt x="14038" y="1987"/>
                    <a:pt x="13695" y="1462"/>
                  </a:cubicBezTo>
                  <a:cubicBezTo>
                    <a:pt x="13513" y="1211"/>
                    <a:pt x="13330" y="1005"/>
                    <a:pt x="13170" y="823"/>
                  </a:cubicBezTo>
                  <a:cubicBezTo>
                    <a:pt x="12988" y="663"/>
                    <a:pt x="12828" y="503"/>
                    <a:pt x="12691" y="389"/>
                  </a:cubicBezTo>
                  <a:cubicBezTo>
                    <a:pt x="12645" y="343"/>
                    <a:pt x="12577" y="275"/>
                    <a:pt x="12531" y="229"/>
                  </a:cubicBezTo>
                  <a:cubicBezTo>
                    <a:pt x="12486" y="183"/>
                    <a:pt x="12463" y="138"/>
                    <a:pt x="12417" y="92"/>
                  </a:cubicBezTo>
                  <a:cubicBezTo>
                    <a:pt x="12372" y="24"/>
                    <a:pt x="12326" y="1"/>
                    <a:pt x="12326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5"/>
            <p:cNvSpPr/>
            <p:nvPr/>
          </p:nvSpPr>
          <p:spPr>
            <a:xfrm>
              <a:off x="3031350" y="1141875"/>
              <a:ext cx="118150" cy="294500"/>
            </a:xfrm>
            <a:custGeom>
              <a:avLst/>
              <a:gdLst/>
              <a:ahLst/>
              <a:cxnLst/>
              <a:rect l="l" t="t" r="r" b="b"/>
              <a:pathLst>
                <a:path w="4726" h="11780" extrusionOk="0">
                  <a:moveTo>
                    <a:pt x="4018" y="1"/>
                  </a:moveTo>
                  <a:cubicBezTo>
                    <a:pt x="3995" y="24"/>
                    <a:pt x="4064" y="412"/>
                    <a:pt x="4155" y="1028"/>
                  </a:cubicBezTo>
                  <a:cubicBezTo>
                    <a:pt x="4246" y="1621"/>
                    <a:pt x="4361" y="2443"/>
                    <a:pt x="4338" y="3219"/>
                  </a:cubicBezTo>
                  <a:cubicBezTo>
                    <a:pt x="4315" y="4018"/>
                    <a:pt x="4087" y="4794"/>
                    <a:pt x="3881" y="5342"/>
                  </a:cubicBezTo>
                  <a:cubicBezTo>
                    <a:pt x="3676" y="5913"/>
                    <a:pt x="3493" y="6255"/>
                    <a:pt x="3493" y="6255"/>
                  </a:cubicBezTo>
                  <a:cubicBezTo>
                    <a:pt x="3493" y="6255"/>
                    <a:pt x="3447" y="6346"/>
                    <a:pt x="3379" y="6506"/>
                  </a:cubicBezTo>
                  <a:cubicBezTo>
                    <a:pt x="3311" y="6666"/>
                    <a:pt x="3196" y="6894"/>
                    <a:pt x="3059" y="7168"/>
                  </a:cubicBezTo>
                  <a:cubicBezTo>
                    <a:pt x="2786" y="7716"/>
                    <a:pt x="2375" y="8401"/>
                    <a:pt x="1918" y="9085"/>
                  </a:cubicBezTo>
                  <a:cubicBezTo>
                    <a:pt x="1028" y="10455"/>
                    <a:pt x="1" y="11733"/>
                    <a:pt x="69" y="11779"/>
                  </a:cubicBezTo>
                  <a:cubicBezTo>
                    <a:pt x="70" y="11780"/>
                    <a:pt x="71" y="11780"/>
                    <a:pt x="73" y="11780"/>
                  </a:cubicBezTo>
                  <a:cubicBezTo>
                    <a:pt x="156" y="11780"/>
                    <a:pt x="1252" y="10590"/>
                    <a:pt x="2238" y="9291"/>
                  </a:cubicBezTo>
                  <a:cubicBezTo>
                    <a:pt x="2717" y="8629"/>
                    <a:pt x="3174" y="7944"/>
                    <a:pt x="3493" y="7396"/>
                  </a:cubicBezTo>
                  <a:cubicBezTo>
                    <a:pt x="3653" y="7122"/>
                    <a:pt x="3767" y="6894"/>
                    <a:pt x="3836" y="6734"/>
                  </a:cubicBezTo>
                  <a:cubicBezTo>
                    <a:pt x="3927" y="6575"/>
                    <a:pt x="3972" y="6483"/>
                    <a:pt x="3972" y="6483"/>
                  </a:cubicBezTo>
                  <a:cubicBezTo>
                    <a:pt x="3972" y="6483"/>
                    <a:pt x="4155" y="6095"/>
                    <a:pt x="4338" y="5502"/>
                  </a:cubicBezTo>
                  <a:cubicBezTo>
                    <a:pt x="4543" y="4908"/>
                    <a:pt x="4726" y="4087"/>
                    <a:pt x="4726" y="3219"/>
                  </a:cubicBezTo>
                  <a:cubicBezTo>
                    <a:pt x="4680" y="2398"/>
                    <a:pt x="4520" y="1576"/>
                    <a:pt x="4338" y="982"/>
                  </a:cubicBezTo>
                  <a:cubicBezTo>
                    <a:pt x="4201" y="389"/>
                    <a:pt x="4064" y="1"/>
                    <a:pt x="4018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5"/>
            <p:cNvSpPr/>
            <p:nvPr/>
          </p:nvSpPr>
          <p:spPr>
            <a:xfrm>
              <a:off x="2553750" y="1374650"/>
              <a:ext cx="71350" cy="172400"/>
            </a:xfrm>
            <a:custGeom>
              <a:avLst/>
              <a:gdLst/>
              <a:ahLst/>
              <a:cxnLst/>
              <a:rect l="l" t="t" r="r" b="b"/>
              <a:pathLst>
                <a:path w="2854" h="6896" extrusionOk="0">
                  <a:moveTo>
                    <a:pt x="2800" y="1"/>
                  </a:moveTo>
                  <a:cubicBezTo>
                    <a:pt x="2702" y="1"/>
                    <a:pt x="2107" y="710"/>
                    <a:pt x="1575" y="1463"/>
                  </a:cubicBezTo>
                  <a:cubicBezTo>
                    <a:pt x="1301" y="1874"/>
                    <a:pt x="1050" y="2285"/>
                    <a:pt x="867" y="2582"/>
                  </a:cubicBezTo>
                  <a:cubicBezTo>
                    <a:pt x="708" y="2901"/>
                    <a:pt x="594" y="3130"/>
                    <a:pt x="594" y="3130"/>
                  </a:cubicBezTo>
                  <a:cubicBezTo>
                    <a:pt x="594" y="3130"/>
                    <a:pt x="502" y="3358"/>
                    <a:pt x="388" y="3700"/>
                  </a:cubicBezTo>
                  <a:cubicBezTo>
                    <a:pt x="274" y="4043"/>
                    <a:pt x="137" y="4499"/>
                    <a:pt x="69" y="4978"/>
                  </a:cubicBezTo>
                  <a:cubicBezTo>
                    <a:pt x="23" y="5481"/>
                    <a:pt x="0" y="5960"/>
                    <a:pt x="114" y="6325"/>
                  </a:cubicBezTo>
                  <a:cubicBezTo>
                    <a:pt x="183" y="6690"/>
                    <a:pt x="297" y="6896"/>
                    <a:pt x="320" y="6896"/>
                  </a:cubicBezTo>
                  <a:cubicBezTo>
                    <a:pt x="365" y="6873"/>
                    <a:pt x="320" y="6645"/>
                    <a:pt x="297" y="6302"/>
                  </a:cubicBezTo>
                  <a:cubicBezTo>
                    <a:pt x="274" y="5960"/>
                    <a:pt x="342" y="5503"/>
                    <a:pt x="434" y="5047"/>
                  </a:cubicBezTo>
                  <a:cubicBezTo>
                    <a:pt x="525" y="4613"/>
                    <a:pt x="708" y="4180"/>
                    <a:pt x="822" y="3860"/>
                  </a:cubicBezTo>
                  <a:cubicBezTo>
                    <a:pt x="982" y="3540"/>
                    <a:pt x="1073" y="3335"/>
                    <a:pt x="1073" y="3335"/>
                  </a:cubicBezTo>
                  <a:cubicBezTo>
                    <a:pt x="1073" y="3335"/>
                    <a:pt x="1438" y="2491"/>
                    <a:pt x="1895" y="1669"/>
                  </a:cubicBezTo>
                  <a:cubicBezTo>
                    <a:pt x="2351" y="847"/>
                    <a:pt x="2853" y="48"/>
                    <a:pt x="2808" y="3"/>
                  </a:cubicBezTo>
                  <a:cubicBezTo>
                    <a:pt x="2806" y="1"/>
                    <a:pt x="2803" y="1"/>
                    <a:pt x="2800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5"/>
            <p:cNvSpPr/>
            <p:nvPr/>
          </p:nvSpPr>
          <p:spPr>
            <a:xfrm>
              <a:off x="2639900" y="1255925"/>
              <a:ext cx="360675" cy="295700"/>
            </a:xfrm>
            <a:custGeom>
              <a:avLst/>
              <a:gdLst/>
              <a:ahLst/>
              <a:cxnLst/>
              <a:rect l="l" t="t" r="r" b="b"/>
              <a:pathLst>
                <a:path w="14427" h="11828" extrusionOk="0">
                  <a:moveTo>
                    <a:pt x="14416" y="0"/>
                  </a:moveTo>
                  <a:cubicBezTo>
                    <a:pt x="14374" y="0"/>
                    <a:pt x="14243" y="87"/>
                    <a:pt x="14038" y="209"/>
                  </a:cubicBezTo>
                  <a:cubicBezTo>
                    <a:pt x="13810" y="369"/>
                    <a:pt x="13445" y="529"/>
                    <a:pt x="13011" y="711"/>
                  </a:cubicBezTo>
                  <a:cubicBezTo>
                    <a:pt x="12144" y="1054"/>
                    <a:pt x="10888" y="1236"/>
                    <a:pt x="9610" y="1465"/>
                  </a:cubicBezTo>
                  <a:cubicBezTo>
                    <a:pt x="8355" y="1693"/>
                    <a:pt x="7122" y="2035"/>
                    <a:pt x="6209" y="2423"/>
                  </a:cubicBezTo>
                  <a:cubicBezTo>
                    <a:pt x="5981" y="2515"/>
                    <a:pt x="5776" y="2583"/>
                    <a:pt x="5593" y="2652"/>
                  </a:cubicBezTo>
                  <a:cubicBezTo>
                    <a:pt x="5410" y="2743"/>
                    <a:pt x="5251" y="2834"/>
                    <a:pt x="5136" y="2903"/>
                  </a:cubicBezTo>
                  <a:cubicBezTo>
                    <a:pt x="4885" y="3040"/>
                    <a:pt x="4726" y="3108"/>
                    <a:pt x="4726" y="3108"/>
                  </a:cubicBezTo>
                  <a:cubicBezTo>
                    <a:pt x="4726" y="3108"/>
                    <a:pt x="4589" y="3177"/>
                    <a:pt x="4360" y="3359"/>
                  </a:cubicBezTo>
                  <a:cubicBezTo>
                    <a:pt x="4109" y="3519"/>
                    <a:pt x="3790" y="3770"/>
                    <a:pt x="3447" y="4112"/>
                  </a:cubicBezTo>
                  <a:cubicBezTo>
                    <a:pt x="3082" y="4432"/>
                    <a:pt x="2694" y="4866"/>
                    <a:pt x="2329" y="5345"/>
                  </a:cubicBezTo>
                  <a:cubicBezTo>
                    <a:pt x="1964" y="5824"/>
                    <a:pt x="1576" y="6349"/>
                    <a:pt x="1256" y="6920"/>
                  </a:cubicBezTo>
                  <a:cubicBezTo>
                    <a:pt x="617" y="8016"/>
                    <a:pt x="160" y="9248"/>
                    <a:pt x="46" y="10230"/>
                  </a:cubicBezTo>
                  <a:cubicBezTo>
                    <a:pt x="1" y="10709"/>
                    <a:pt x="1" y="11120"/>
                    <a:pt x="46" y="11394"/>
                  </a:cubicBezTo>
                  <a:cubicBezTo>
                    <a:pt x="92" y="11668"/>
                    <a:pt x="115" y="11827"/>
                    <a:pt x="138" y="11827"/>
                  </a:cubicBezTo>
                  <a:cubicBezTo>
                    <a:pt x="183" y="11827"/>
                    <a:pt x="69" y="11188"/>
                    <a:pt x="252" y="10252"/>
                  </a:cubicBezTo>
                  <a:cubicBezTo>
                    <a:pt x="412" y="9339"/>
                    <a:pt x="914" y="8153"/>
                    <a:pt x="1576" y="7103"/>
                  </a:cubicBezTo>
                  <a:cubicBezTo>
                    <a:pt x="1918" y="6578"/>
                    <a:pt x="2283" y="6075"/>
                    <a:pt x="2648" y="5619"/>
                  </a:cubicBezTo>
                  <a:cubicBezTo>
                    <a:pt x="3036" y="5162"/>
                    <a:pt x="3425" y="4774"/>
                    <a:pt x="3767" y="4478"/>
                  </a:cubicBezTo>
                  <a:cubicBezTo>
                    <a:pt x="4109" y="4158"/>
                    <a:pt x="4429" y="3930"/>
                    <a:pt x="4634" y="3770"/>
                  </a:cubicBezTo>
                  <a:cubicBezTo>
                    <a:pt x="4863" y="3610"/>
                    <a:pt x="4999" y="3565"/>
                    <a:pt x="4999" y="3565"/>
                  </a:cubicBezTo>
                  <a:cubicBezTo>
                    <a:pt x="4999" y="3565"/>
                    <a:pt x="5136" y="3473"/>
                    <a:pt x="5365" y="3359"/>
                  </a:cubicBezTo>
                  <a:cubicBezTo>
                    <a:pt x="5502" y="3291"/>
                    <a:pt x="5639" y="3199"/>
                    <a:pt x="5798" y="3108"/>
                  </a:cubicBezTo>
                  <a:cubicBezTo>
                    <a:pt x="5981" y="3040"/>
                    <a:pt x="6164" y="2948"/>
                    <a:pt x="6392" y="2857"/>
                  </a:cubicBezTo>
                  <a:cubicBezTo>
                    <a:pt x="7236" y="2492"/>
                    <a:pt x="8469" y="2104"/>
                    <a:pt x="9701" y="1830"/>
                  </a:cubicBezTo>
                  <a:cubicBezTo>
                    <a:pt x="10934" y="1556"/>
                    <a:pt x="12212" y="1328"/>
                    <a:pt x="13080" y="894"/>
                  </a:cubicBezTo>
                  <a:cubicBezTo>
                    <a:pt x="13536" y="689"/>
                    <a:pt x="13879" y="483"/>
                    <a:pt x="14084" y="301"/>
                  </a:cubicBezTo>
                  <a:cubicBezTo>
                    <a:pt x="14312" y="118"/>
                    <a:pt x="14426" y="27"/>
                    <a:pt x="14426" y="4"/>
                  </a:cubicBezTo>
                  <a:cubicBezTo>
                    <a:pt x="14424" y="2"/>
                    <a:pt x="14420" y="0"/>
                    <a:pt x="14416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5"/>
            <p:cNvSpPr/>
            <p:nvPr/>
          </p:nvSpPr>
          <p:spPr>
            <a:xfrm>
              <a:off x="3054750" y="1164075"/>
              <a:ext cx="44550" cy="155925"/>
            </a:xfrm>
            <a:custGeom>
              <a:avLst/>
              <a:gdLst/>
              <a:ahLst/>
              <a:cxnLst/>
              <a:rect l="l" t="t" r="r" b="b"/>
              <a:pathLst>
                <a:path w="1782" h="6237" extrusionOk="0">
                  <a:moveTo>
                    <a:pt x="901" y="1"/>
                  </a:moveTo>
                  <a:cubicBezTo>
                    <a:pt x="897" y="1"/>
                    <a:pt x="894" y="2"/>
                    <a:pt x="891" y="3"/>
                  </a:cubicBezTo>
                  <a:cubicBezTo>
                    <a:pt x="868" y="26"/>
                    <a:pt x="937" y="231"/>
                    <a:pt x="1051" y="505"/>
                  </a:cubicBezTo>
                  <a:cubicBezTo>
                    <a:pt x="1142" y="802"/>
                    <a:pt x="1256" y="1190"/>
                    <a:pt x="1302" y="1601"/>
                  </a:cubicBezTo>
                  <a:cubicBezTo>
                    <a:pt x="1325" y="1989"/>
                    <a:pt x="1325" y="2400"/>
                    <a:pt x="1279" y="2696"/>
                  </a:cubicBezTo>
                  <a:cubicBezTo>
                    <a:pt x="1279" y="2833"/>
                    <a:pt x="1233" y="2948"/>
                    <a:pt x="1233" y="3039"/>
                  </a:cubicBezTo>
                  <a:cubicBezTo>
                    <a:pt x="1210" y="3130"/>
                    <a:pt x="1210" y="3176"/>
                    <a:pt x="1210" y="3176"/>
                  </a:cubicBezTo>
                  <a:cubicBezTo>
                    <a:pt x="1210" y="3176"/>
                    <a:pt x="1188" y="3221"/>
                    <a:pt x="1188" y="3313"/>
                  </a:cubicBezTo>
                  <a:cubicBezTo>
                    <a:pt x="1165" y="3404"/>
                    <a:pt x="1142" y="3518"/>
                    <a:pt x="1096" y="3678"/>
                  </a:cubicBezTo>
                  <a:cubicBezTo>
                    <a:pt x="1051" y="3952"/>
                    <a:pt x="914" y="4340"/>
                    <a:pt x="777" y="4728"/>
                  </a:cubicBezTo>
                  <a:cubicBezTo>
                    <a:pt x="457" y="5481"/>
                    <a:pt x="1" y="6189"/>
                    <a:pt x="69" y="6234"/>
                  </a:cubicBezTo>
                  <a:cubicBezTo>
                    <a:pt x="71" y="6236"/>
                    <a:pt x="73" y="6237"/>
                    <a:pt x="76" y="6237"/>
                  </a:cubicBezTo>
                  <a:cubicBezTo>
                    <a:pt x="153" y="6237"/>
                    <a:pt x="699" y="5615"/>
                    <a:pt x="1096" y="4888"/>
                  </a:cubicBezTo>
                  <a:cubicBezTo>
                    <a:pt x="1302" y="4500"/>
                    <a:pt x="1484" y="4112"/>
                    <a:pt x="1576" y="3792"/>
                  </a:cubicBezTo>
                  <a:cubicBezTo>
                    <a:pt x="1621" y="3655"/>
                    <a:pt x="1644" y="3518"/>
                    <a:pt x="1690" y="3427"/>
                  </a:cubicBezTo>
                  <a:cubicBezTo>
                    <a:pt x="1713" y="3336"/>
                    <a:pt x="1713" y="3267"/>
                    <a:pt x="1713" y="3267"/>
                  </a:cubicBezTo>
                  <a:cubicBezTo>
                    <a:pt x="1713" y="3267"/>
                    <a:pt x="1735" y="3221"/>
                    <a:pt x="1735" y="3130"/>
                  </a:cubicBezTo>
                  <a:cubicBezTo>
                    <a:pt x="1735" y="3016"/>
                    <a:pt x="1758" y="2902"/>
                    <a:pt x="1758" y="2719"/>
                  </a:cubicBezTo>
                  <a:cubicBezTo>
                    <a:pt x="1781" y="2400"/>
                    <a:pt x="1758" y="1966"/>
                    <a:pt x="1667" y="1532"/>
                  </a:cubicBezTo>
                  <a:cubicBezTo>
                    <a:pt x="1576" y="1099"/>
                    <a:pt x="1393" y="711"/>
                    <a:pt x="1233" y="414"/>
                  </a:cubicBezTo>
                  <a:cubicBezTo>
                    <a:pt x="1084" y="157"/>
                    <a:pt x="954" y="1"/>
                    <a:pt x="901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5"/>
            <p:cNvSpPr/>
            <p:nvPr/>
          </p:nvSpPr>
          <p:spPr>
            <a:xfrm>
              <a:off x="2454450" y="1584700"/>
              <a:ext cx="85625" cy="85625"/>
            </a:xfrm>
            <a:custGeom>
              <a:avLst/>
              <a:gdLst/>
              <a:ahLst/>
              <a:cxnLst/>
              <a:rect l="l" t="t" r="r" b="b"/>
              <a:pathLst>
                <a:path w="3425" h="3425" extrusionOk="0">
                  <a:moveTo>
                    <a:pt x="3304" y="0"/>
                  </a:moveTo>
                  <a:cubicBezTo>
                    <a:pt x="3230" y="0"/>
                    <a:pt x="3128" y="12"/>
                    <a:pt x="3013" y="46"/>
                  </a:cubicBezTo>
                  <a:cubicBezTo>
                    <a:pt x="2785" y="92"/>
                    <a:pt x="2488" y="229"/>
                    <a:pt x="2215" y="388"/>
                  </a:cubicBezTo>
                  <a:cubicBezTo>
                    <a:pt x="1918" y="548"/>
                    <a:pt x="1690" y="753"/>
                    <a:pt x="1507" y="913"/>
                  </a:cubicBezTo>
                  <a:cubicBezTo>
                    <a:pt x="1324" y="1073"/>
                    <a:pt x="1210" y="1187"/>
                    <a:pt x="1210" y="1187"/>
                  </a:cubicBezTo>
                  <a:cubicBezTo>
                    <a:pt x="1210" y="1187"/>
                    <a:pt x="799" y="1689"/>
                    <a:pt x="503" y="2237"/>
                  </a:cubicBezTo>
                  <a:cubicBezTo>
                    <a:pt x="183" y="2785"/>
                    <a:pt x="0" y="3401"/>
                    <a:pt x="69" y="3424"/>
                  </a:cubicBezTo>
                  <a:cubicBezTo>
                    <a:pt x="70" y="3425"/>
                    <a:pt x="72" y="3425"/>
                    <a:pt x="74" y="3425"/>
                  </a:cubicBezTo>
                  <a:cubicBezTo>
                    <a:pt x="150" y="3425"/>
                    <a:pt x="442" y="2912"/>
                    <a:pt x="822" y="2443"/>
                  </a:cubicBezTo>
                  <a:cubicBezTo>
                    <a:pt x="1187" y="1963"/>
                    <a:pt x="1598" y="1530"/>
                    <a:pt x="1598" y="1530"/>
                  </a:cubicBezTo>
                  <a:cubicBezTo>
                    <a:pt x="1598" y="1530"/>
                    <a:pt x="1690" y="1415"/>
                    <a:pt x="1849" y="1256"/>
                  </a:cubicBezTo>
                  <a:cubicBezTo>
                    <a:pt x="1986" y="1096"/>
                    <a:pt x="2192" y="868"/>
                    <a:pt x="2420" y="685"/>
                  </a:cubicBezTo>
                  <a:cubicBezTo>
                    <a:pt x="2648" y="502"/>
                    <a:pt x="2899" y="320"/>
                    <a:pt x="3082" y="229"/>
                  </a:cubicBezTo>
                  <a:cubicBezTo>
                    <a:pt x="3287" y="114"/>
                    <a:pt x="3424" y="69"/>
                    <a:pt x="3424" y="23"/>
                  </a:cubicBezTo>
                  <a:cubicBezTo>
                    <a:pt x="3424" y="12"/>
                    <a:pt x="3379" y="0"/>
                    <a:pt x="3304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5"/>
            <p:cNvSpPr/>
            <p:nvPr/>
          </p:nvSpPr>
          <p:spPr>
            <a:xfrm>
              <a:off x="2468725" y="1610800"/>
              <a:ext cx="107300" cy="238700"/>
            </a:xfrm>
            <a:custGeom>
              <a:avLst/>
              <a:gdLst/>
              <a:ahLst/>
              <a:cxnLst/>
              <a:rect l="l" t="t" r="r" b="b"/>
              <a:pathLst>
                <a:path w="4292" h="9548" extrusionOk="0">
                  <a:moveTo>
                    <a:pt x="4265" y="1"/>
                  </a:moveTo>
                  <a:cubicBezTo>
                    <a:pt x="4172" y="1"/>
                    <a:pt x="3843" y="54"/>
                    <a:pt x="3401" y="189"/>
                  </a:cubicBezTo>
                  <a:cubicBezTo>
                    <a:pt x="2876" y="394"/>
                    <a:pt x="2237" y="782"/>
                    <a:pt x="1712" y="1307"/>
                  </a:cubicBezTo>
                  <a:cubicBezTo>
                    <a:pt x="1187" y="1855"/>
                    <a:pt x="776" y="2494"/>
                    <a:pt x="571" y="2996"/>
                  </a:cubicBezTo>
                  <a:cubicBezTo>
                    <a:pt x="434" y="3247"/>
                    <a:pt x="388" y="3476"/>
                    <a:pt x="320" y="3635"/>
                  </a:cubicBezTo>
                  <a:cubicBezTo>
                    <a:pt x="274" y="3772"/>
                    <a:pt x="228" y="3864"/>
                    <a:pt x="228" y="3864"/>
                  </a:cubicBezTo>
                  <a:cubicBezTo>
                    <a:pt x="228" y="3864"/>
                    <a:pt x="228" y="3955"/>
                    <a:pt x="183" y="4115"/>
                  </a:cubicBezTo>
                  <a:cubicBezTo>
                    <a:pt x="160" y="4275"/>
                    <a:pt x="91" y="4503"/>
                    <a:pt x="69" y="4800"/>
                  </a:cubicBezTo>
                  <a:cubicBezTo>
                    <a:pt x="0" y="5347"/>
                    <a:pt x="0" y="6078"/>
                    <a:pt x="91" y="6831"/>
                  </a:cubicBezTo>
                  <a:cubicBezTo>
                    <a:pt x="206" y="7561"/>
                    <a:pt x="411" y="8269"/>
                    <a:pt x="662" y="8748"/>
                  </a:cubicBezTo>
                  <a:cubicBezTo>
                    <a:pt x="890" y="9250"/>
                    <a:pt x="1096" y="9547"/>
                    <a:pt x="1119" y="9547"/>
                  </a:cubicBezTo>
                  <a:cubicBezTo>
                    <a:pt x="1164" y="9524"/>
                    <a:pt x="1004" y="9182"/>
                    <a:pt x="845" y="8680"/>
                  </a:cubicBezTo>
                  <a:cubicBezTo>
                    <a:pt x="662" y="8178"/>
                    <a:pt x="525" y="7493"/>
                    <a:pt x="457" y="6785"/>
                  </a:cubicBezTo>
                  <a:cubicBezTo>
                    <a:pt x="411" y="6078"/>
                    <a:pt x="457" y="5370"/>
                    <a:pt x="548" y="4868"/>
                  </a:cubicBezTo>
                  <a:cubicBezTo>
                    <a:pt x="594" y="4594"/>
                    <a:pt x="662" y="4389"/>
                    <a:pt x="685" y="4252"/>
                  </a:cubicBezTo>
                  <a:cubicBezTo>
                    <a:pt x="731" y="4092"/>
                    <a:pt x="753" y="4001"/>
                    <a:pt x="753" y="4001"/>
                  </a:cubicBezTo>
                  <a:cubicBezTo>
                    <a:pt x="753" y="4001"/>
                    <a:pt x="776" y="3932"/>
                    <a:pt x="822" y="3772"/>
                  </a:cubicBezTo>
                  <a:cubicBezTo>
                    <a:pt x="867" y="3635"/>
                    <a:pt x="913" y="3430"/>
                    <a:pt x="1004" y="3179"/>
                  </a:cubicBezTo>
                  <a:cubicBezTo>
                    <a:pt x="1187" y="2700"/>
                    <a:pt x="1529" y="2083"/>
                    <a:pt x="1963" y="1558"/>
                  </a:cubicBezTo>
                  <a:cubicBezTo>
                    <a:pt x="2442" y="1033"/>
                    <a:pt x="3013" y="623"/>
                    <a:pt x="3492" y="394"/>
                  </a:cubicBezTo>
                  <a:cubicBezTo>
                    <a:pt x="3949" y="166"/>
                    <a:pt x="4291" y="52"/>
                    <a:pt x="4291" y="6"/>
                  </a:cubicBezTo>
                  <a:cubicBezTo>
                    <a:pt x="4291" y="3"/>
                    <a:pt x="4282" y="1"/>
                    <a:pt x="4265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5"/>
            <p:cNvSpPr/>
            <p:nvPr/>
          </p:nvSpPr>
          <p:spPr>
            <a:xfrm>
              <a:off x="3381150" y="1485400"/>
              <a:ext cx="20575" cy="167275"/>
            </a:xfrm>
            <a:custGeom>
              <a:avLst/>
              <a:gdLst/>
              <a:ahLst/>
              <a:cxnLst/>
              <a:rect l="l" t="t" r="r" b="b"/>
              <a:pathLst>
                <a:path w="823" h="6691" extrusionOk="0">
                  <a:moveTo>
                    <a:pt x="229" y="1"/>
                  </a:moveTo>
                  <a:cubicBezTo>
                    <a:pt x="138" y="1"/>
                    <a:pt x="138" y="845"/>
                    <a:pt x="183" y="1713"/>
                  </a:cubicBezTo>
                  <a:cubicBezTo>
                    <a:pt x="229" y="2123"/>
                    <a:pt x="252" y="2534"/>
                    <a:pt x="275" y="2854"/>
                  </a:cubicBezTo>
                  <a:cubicBezTo>
                    <a:pt x="275" y="3173"/>
                    <a:pt x="298" y="3379"/>
                    <a:pt x="298" y="3379"/>
                  </a:cubicBezTo>
                  <a:cubicBezTo>
                    <a:pt x="298" y="3379"/>
                    <a:pt x="298" y="3584"/>
                    <a:pt x="320" y="3904"/>
                  </a:cubicBezTo>
                  <a:cubicBezTo>
                    <a:pt x="343" y="4223"/>
                    <a:pt x="343" y="4634"/>
                    <a:pt x="320" y="5045"/>
                  </a:cubicBezTo>
                  <a:cubicBezTo>
                    <a:pt x="298" y="5456"/>
                    <a:pt x="206" y="5867"/>
                    <a:pt x="138" y="6163"/>
                  </a:cubicBezTo>
                  <a:cubicBezTo>
                    <a:pt x="46" y="6460"/>
                    <a:pt x="1" y="6666"/>
                    <a:pt x="46" y="6688"/>
                  </a:cubicBezTo>
                  <a:cubicBezTo>
                    <a:pt x="48" y="6690"/>
                    <a:pt x="49" y="6690"/>
                    <a:pt x="51" y="6690"/>
                  </a:cubicBezTo>
                  <a:cubicBezTo>
                    <a:pt x="82" y="6690"/>
                    <a:pt x="191" y="6512"/>
                    <a:pt x="320" y="6232"/>
                  </a:cubicBezTo>
                  <a:cubicBezTo>
                    <a:pt x="457" y="5935"/>
                    <a:pt x="594" y="5524"/>
                    <a:pt x="686" y="5091"/>
                  </a:cubicBezTo>
                  <a:cubicBezTo>
                    <a:pt x="754" y="4657"/>
                    <a:pt x="800" y="4223"/>
                    <a:pt x="800" y="3904"/>
                  </a:cubicBezTo>
                  <a:cubicBezTo>
                    <a:pt x="823" y="3561"/>
                    <a:pt x="800" y="3356"/>
                    <a:pt x="800" y="3356"/>
                  </a:cubicBezTo>
                  <a:cubicBezTo>
                    <a:pt x="800" y="3356"/>
                    <a:pt x="777" y="3128"/>
                    <a:pt x="754" y="2808"/>
                  </a:cubicBezTo>
                  <a:cubicBezTo>
                    <a:pt x="708" y="2489"/>
                    <a:pt x="640" y="2078"/>
                    <a:pt x="571" y="1667"/>
                  </a:cubicBezTo>
                  <a:cubicBezTo>
                    <a:pt x="412" y="822"/>
                    <a:pt x="298" y="1"/>
                    <a:pt x="229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2775150" y="1328925"/>
              <a:ext cx="95875" cy="58550"/>
            </a:xfrm>
            <a:custGeom>
              <a:avLst/>
              <a:gdLst/>
              <a:ahLst/>
              <a:cxnLst/>
              <a:rect l="l" t="t" r="r" b="b"/>
              <a:pathLst>
                <a:path w="3835" h="2342" extrusionOk="0">
                  <a:moveTo>
                    <a:pt x="3452" y="1"/>
                  </a:moveTo>
                  <a:cubicBezTo>
                    <a:pt x="3330" y="1"/>
                    <a:pt x="3185" y="32"/>
                    <a:pt x="3036" y="97"/>
                  </a:cubicBezTo>
                  <a:cubicBezTo>
                    <a:pt x="2671" y="279"/>
                    <a:pt x="2420" y="576"/>
                    <a:pt x="2488" y="782"/>
                  </a:cubicBezTo>
                  <a:cubicBezTo>
                    <a:pt x="2514" y="899"/>
                    <a:pt x="2638" y="964"/>
                    <a:pt x="2803" y="964"/>
                  </a:cubicBezTo>
                  <a:cubicBezTo>
                    <a:pt x="2926" y="964"/>
                    <a:pt x="3072" y="928"/>
                    <a:pt x="3219" y="850"/>
                  </a:cubicBezTo>
                  <a:cubicBezTo>
                    <a:pt x="3584" y="690"/>
                    <a:pt x="3835" y="394"/>
                    <a:pt x="3789" y="188"/>
                  </a:cubicBezTo>
                  <a:cubicBezTo>
                    <a:pt x="3762" y="66"/>
                    <a:pt x="3631" y="1"/>
                    <a:pt x="3452" y="1"/>
                  </a:cubicBezTo>
                  <a:close/>
                  <a:moveTo>
                    <a:pt x="1452" y="980"/>
                  </a:moveTo>
                  <a:cubicBezTo>
                    <a:pt x="1278" y="980"/>
                    <a:pt x="1068" y="1027"/>
                    <a:pt x="845" y="1124"/>
                  </a:cubicBezTo>
                  <a:cubicBezTo>
                    <a:pt x="343" y="1375"/>
                    <a:pt x="0" y="1809"/>
                    <a:pt x="69" y="2083"/>
                  </a:cubicBezTo>
                  <a:cubicBezTo>
                    <a:pt x="108" y="2254"/>
                    <a:pt x="284" y="2341"/>
                    <a:pt x="522" y="2341"/>
                  </a:cubicBezTo>
                  <a:cubicBezTo>
                    <a:pt x="697" y="2341"/>
                    <a:pt x="906" y="2294"/>
                    <a:pt x="1119" y="2197"/>
                  </a:cubicBezTo>
                  <a:cubicBezTo>
                    <a:pt x="1621" y="1946"/>
                    <a:pt x="1963" y="1512"/>
                    <a:pt x="1895" y="1238"/>
                  </a:cubicBezTo>
                  <a:cubicBezTo>
                    <a:pt x="1855" y="1067"/>
                    <a:pt x="1687" y="980"/>
                    <a:pt x="1452" y="98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2618800" y="1696800"/>
              <a:ext cx="70775" cy="88300"/>
            </a:xfrm>
            <a:custGeom>
              <a:avLst/>
              <a:gdLst/>
              <a:ahLst/>
              <a:cxnLst/>
              <a:rect l="l" t="t" r="r" b="b"/>
              <a:pathLst>
                <a:path w="2831" h="3532" extrusionOk="0">
                  <a:moveTo>
                    <a:pt x="2402" y="0"/>
                  </a:moveTo>
                  <a:cubicBezTo>
                    <a:pt x="2182" y="0"/>
                    <a:pt x="1896" y="169"/>
                    <a:pt x="1644" y="469"/>
                  </a:cubicBezTo>
                  <a:cubicBezTo>
                    <a:pt x="1301" y="903"/>
                    <a:pt x="1164" y="1451"/>
                    <a:pt x="1370" y="1679"/>
                  </a:cubicBezTo>
                  <a:cubicBezTo>
                    <a:pt x="1426" y="1749"/>
                    <a:pt x="1508" y="1783"/>
                    <a:pt x="1605" y="1783"/>
                  </a:cubicBezTo>
                  <a:cubicBezTo>
                    <a:pt x="1823" y="1783"/>
                    <a:pt x="2114" y="1614"/>
                    <a:pt x="2351" y="1314"/>
                  </a:cubicBezTo>
                  <a:cubicBezTo>
                    <a:pt x="2694" y="880"/>
                    <a:pt x="2831" y="332"/>
                    <a:pt x="2648" y="104"/>
                  </a:cubicBezTo>
                  <a:cubicBezTo>
                    <a:pt x="2585" y="34"/>
                    <a:pt x="2500" y="0"/>
                    <a:pt x="2402" y="0"/>
                  </a:cubicBezTo>
                  <a:close/>
                  <a:moveTo>
                    <a:pt x="872" y="2246"/>
                  </a:moveTo>
                  <a:cubicBezTo>
                    <a:pt x="715" y="2246"/>
                    <a:pt x="518" y="2369"/>
                    <a:pt x="343" y="2592"/>
                  </a:cubicBezTo>
                  <a:cubicBezTo>
                    <a:pt x="91" y="2889"/>
                    <a:pt x="0" y="3277"/>
                    <a:pt x="114" y="3459"/>
                  </a:cubicBezTo>
                  <a:cubicBezTo>
                    <a:pt x="163" y="3508"/>
                    <a:pt x="224" y="3531"/>
                    <a:pt x="293" y="3531"/>
                  </a:cubicBezTo>
                  <a:cubicBezTo>
                    <a:pt x="452" y="3531"/>
                    <a:pt x="654" y="3408"/>
                    <a:pt x="845" y="3186"/>
                  </a:cubicBezTo>
                  <a:cubicBezTo>
                    <a:pt x="1073" y="2866"/>
                    <a:pt x="1187" y="2501"/>
                    <a:pt x="1050" y="2318"/>
                  </a:cubicBezTo>
                  <a:cubicBezTo>
                    <a:pt x="1002" y="2270"/>
                    <a:pt x="941" y="2246"/>
                    <a:pt x="872" y="224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3320675" y="2664900"/>
              <a:ext cx="90750" cy="101850"/>
            </a:xfrm>
            <a:custGeom>
              <a:avLst/>
              <a:gdLst/>
              <a:ahLst/>
              <a:cxnLst/>
              <a:rect l="l" t="t" r="r" b="b"/>
              <a:pathLst>
                <a:path w="3630" h="4074" extrusionOk="0">
                  <a:moveTo>
                    <a:pt x="2260" y="0"/>
                  </a:moveTo>
                  <a:lnTo>
                    <a:pt x="0" y="2945"/>
                  </a:lnTo>
                  <a:cubicBezTo>
                    <a:pt x="0" y="2945"/>
                    <a:pt x="1088" y="4074"/>
                    <a:pt x="1317" y="4074"/>
                  </a:cubicBezTo>
                  <a:cubicBezTo>
                    <a:pt x="1330" y="4074"/>
                    <a:pt x="1340" y="4070"/>
                    <a:pt x="1347" y="4063"/>
                  </a:cubicBezTo>
                  <a:cubicBezTo>
                    <a:pt x="1461" y="3904"/>
                    <a:pt x="3630" y="1781"/>
                    <a:pt x="3630" y="1781"/>
                  </a:cubicBezTo>
                  <a:lnTo>
                    <a:pt x="22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3258475" y="2680875"/>
              <a:ext cx="321275" cy="307775"/>
            </a:xfrm>
            <a:custGeom>
              <a:avLst/>
              <a:gdLst/>
              <a:ahLst/>
              <a:cxnLst/>
              <a:rect l="l" t="t" r="r" b="b"/>
              <a:pathLst>
                <a:path w="12851" h="12311" extrusionOk="0">
                  <a:moveTo>
                    <a:pt x="5227" y="1"/>
                  </a:moveTo>
                  <a:lnTo>
                    <a:pt x="3447" y="2420"/>
                  </a:lnTo>
                  <a:lnTo>
                    <a:pt x="2192" y="1279"/>
                  </a:lnTo>
                  <a:lnTo>
                    <a:pt x="0" y="2237"/>
                  </a:lnTo>
                  <a:cubicBezTo>
                    <a:pt x="0" y="2237"/>
                    <a:pt x="10073" y="12310"/>
                    <a:pt x="11615" y="12310"/>
                  </a:cubicBezTo>
                  <a:cubicBezTo>
                    <a:pt x="11662" y="12310"/>
                    <a:pt x="11702" y="12300"/>
                    <a:pt x="11733" y="12281"/>
                  </a:cubicBezTo>
                  <a:cubicBezTo>
                    <a:pt x="12760" y="11641"/>
                    <a:pt x="12851" y="10044"/>
                    <a:pt x="12668" y="9907"/>
                  </a:cubicBezTo>
                  <a:cubicBezTo>
                    <a:pt x="12486" y="9770"/>
                    <a:pt x="5227" y="1"/>
                    <a:pt x="5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2953750" y="2659775"/>
              <a:ext cx="649400" cy="741625"/>
            </a:xfrm>
            <a:custGeom>
              <a:avLst/>
              <a:gdLst/>
              <a:ahLst/>
              <a:cxnLst/>
              <a:rect l="l" t="t" r="r" b="b"/>
              <a:pathLst>
                <a:path w="25976" h="29665" extrusionOk="0">
                  <a:moveTo>
                    <a:pt x="17599" y="0"/>
                  </a:moveTo>
                  <a:lnTo>
                    <a:pt x="16937" y="205"/>
                  </a:lnTo>
                  <a:lnTo>
                    <a:pt x="24857" y="10751"/>
                  </a:lnTo>
                  <a:cubicBezTo>
                    <a:pt x="24625" y="11598"/>
                    <a:pt x="24161" y="11835"/>
                    <a:pt x="23716" y="11835"/>
                  </a:cubicBezTo>
                  <a:cubicBezTo>
                    <a:pt x="23153" y="11835"/>
                    <a:pt x="22621" y="11458"/>
                    <a:pt x="22621" y="11458"/>
                  </a:cubicBezTo>
                  <a:lnTo>
                    <a:pt x="11276" y="2054"/>
                  </a:lnTo>
                  <a:lnTo>
                    <a:pt x="9975" y="2511"/>
                  </a:lnTo>
                  <a:lnTo>
                    <a:pt x="1" y="20246"/>
                  </a:lnTo>
                  <a:lnTo>
                    <a:pt x="12395" y="29513"/>
                  </a:lnTo>
                  <a:cubicBezTo>
                    <a:pt x="12803" y="29621"/>
                    <a:pt x="13180" y="29664"/>
                    <a:pt x="13522" y="29664"/>
                  </a:cubicBezTo>
                  <a:cubicBezTo>
                    <a:pt x="14917" y="29664"/>
                    <a:pt x="15727" y="28942"/>
                    <a:pt x="15727" y="28942"/>
                  </a:cubicBezTo>
                  <a:cubicBezTo>
                    <a:pt x="15978" y="28532"/>
                    <a:pt x="16207" y="28121"/>
                    <a:pt x="16435" y="27710"/>
                  </a:cubicBezTo>
                  <a:cubicBezTo>
                    <a:pt x="18261" y="24469"/>
                    <a:pt x="20110" y="21205"/>
                    <a:pt x="21936" y="17964"/>
                  </a:cubicBezTo>
                  <a:cubicBezTo>
                    <a:pt x="22849" y="16366"/>
                    <a:pt x="23739" y="14768"/>
                    <a:pt x="24652" y="13170"/>
                  </a:cubicBezTo>
                  <a:cubicBezTo>
                    <a:pt x="24926" y="12668"/>
                    <a:pt x="25291" y="12166"/>
                    <a:pt x="25519" y="11641"/>
                  </a:cubicBezTo>
                  <a:cubicBezTo>
                    <a:pt x="25976" y="10522"/>
                    <a:pt x="24538" y="9221"/>
                    <a:pt x="23922" y="8400"/>
                  </a:cubicBezTo>
                  <a:cubicBezTo>
                    <a:pt x="21822" y="5592"/>
                    <a:pt x="19699" y="2808"/>
                    <a:pt x="17599" y="0"/>
                  </a:cubicBezTo>
                  <a:close/>
                </a:path>
              </a:pathLst>
            </a:custGeom>
            <a:solidFill>
              <a:srgbClr val="ED8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3203125" y="2659775"/>
              <a:ext cx="400025" cy="315375"/>
            </a:xfrm>
            <a:custGeom>
              <a:avLst/>
              <a:gdLst/>
              <a:ahLst/>
              <a:cxnLst/>
              <a:rect l="l" t="t" r="r" b="b"/>
              <a:pathLst>
                <a:path w="16001" h="12615" extrusionOk="0">
                  <a:moveTo>
                    <a:pt x="7624" y="0"/>
                  </a:moveTo>
                  <a:lnTo>
                    <a:pt x="6962" y="205"/>
                  </a:lnTo>
                  <a:lnTo>
                    <a:pt x="14882" y="10751"/>
                  </a:lnTo>
                  <a:cubicBezTo>
                    <a:pt x="14650" y="11598"/>
                    <a:pt x="14186" y="11835"/>
                    <a:pt x="13741" y="11835"/>
                  </a:cubicBezTo>
                  <a:cubicBezTo>
                    <a:pt x="13178" y="11835"/>
                    <a:pt x="12646" y="11458"/>
                    <a:pt x="12646" y="11458"/>
                  </a:cubicBezTo>
                  <a:lnTo>
                    <a:pt x="1301" y="2054"/>
                  </a:lnTo>
                  <a:lnTo>
                    <a:pt x="0" y="2511"/>
                  </a:lnTo>
                  <a:lnTo>
                    <a:pt x="12600" y="12143"/>
                  </a:lnTo>
                  <a:cubicBezTo>
                    <a:pt x="12600" y="12143"/>
                    <a:pt x="13289" y="12615"/>
                    <a:pt x="14062" y="12615"/>
                  </a:cubicBezTo>
                  <a:cubicBezTo>
                    <a:pt x="14515" y="12615"/>
                    <a:pt x="14996" y="12452"/>
                    <a:pt x="15385" y="11938"/>
                  </a:cubicBezTo>
                  <a:cubicBezTo>
                    <a:pt x="15453" y="11846"/>
                    <a:pt x="15499" y="11732"/>
                    <a:pt x="15544" y="11641"/>
                  </a:cubicBezTo>
                  <a:cubicBezTo>
                    <a:pt x="16001" y="10522"/>
                    <a:pt x="14563" y="9221"/>
                    <a:pt x="13947" y="8400"/>
                  </a:cubicBezTo>
                  <a:cubicBezTo>
                    <a:pt x="11847" y="5592"/>
                    <a:pt x="9724" y="2808"/>
                    <a:pt x="7624" y="0"/>
                  </a:cubicBezTo>
                  <a:close/>
                </a:path>
              </a:pathLst>
            </a:custGeom>
            <a:solidFill>
              <a:srgbClr val="ED8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3259600" y="2936525"/>
              <a:ext cx="334425" cy="464875"/>
            </a:xfrm>
            <a:custGeom>
              <a:avLst/>
              <a:gdLst/>
              <a:ahLst/>
              <a:cxnLst/>
              <a:rect l="l" t="t" r="r" b="b"/>
              <a:pathLst>
                <a:path w="13377" h="18595" extrusionOk="0">
                  <a:moveTo>
                    <a:pt x="13354" y="0"/>
                  </a:moveTo>
                  <a:lnTo>
                    <a:pt x="12327" y="343"/>
                  </a:lnTo>
                  <a:cubicBezTo>
                    <a:pt x="12091" y="657"/>
                    <a:pt x="11790" y="766"/>
                    <a:pt x="11499" y="766"/>
                  </a:cubicBezTo>
                  <a:cubicBezTo>
                    <a:pt x="11368" y="766"/>
                    <a:pt x="11238" y="743"/>
                    <a:pt x="11117" y="708"/>
                  </a:cubicBezTo>
                  <a:lnTo>
                    <a:pt x="10660" y="845"/>
                  </a:lnTo>
                  <a:lnTo>
                    <a:pt x="1" y="18306"/>
                  </a:lnTo>
                  <a:lnTo>
                    <a:pt x="161" y="18443"/>
                  </a:lnTo>
                  <a:cubicBezTo>
                    <a:pt x="569" y="18551"/>
                    <a:pt x="946" y="18594"/>
                    <a:pt x="1288" y="18594"/>
                  </a:cubicBezTo>
                  <a:cubicBezTo>
                    <a:pt x="2683" y="18594"/>
                    <a:pt x="3493" y="17872"/>
                    <a:pt x="3493" y="17872"/>
                  </a:cubicBezTo>
                  <a:cubicBezTo>
                    <a:pt x="3744" y="17462"/>
                    <a:pt x="3973" y="17051"/>
                    <a:pt x="4201" y="16640"/>
                  </a:cubicBezTo>
                  <a:cubicBezTo>
                    <a:pt x="6027" y="13399"/>
                    <a:pt x="7876" y="10135"/>
                    <a:pt x="9702" y="6894"/>
                  </a:cubicBezTo>
                  <a:cubicBezTo>
                    <a:pt x="10615" y="5296"/>
                    <a:pt x="11505" y="3698"/>
                    <a:pt x="12418" y="2100"/>
                  </a:cubicBezTo>
                  <a:cubicBezTo>
                    <a:pt x="12692" y="1598"/>
                    <a:pt x="13057" y="1096"/>
                    <a:pt x="13285" y="571"/>
                  </a:cubicBezTo>
                  <a:cubicBezTo>
                    <a:pt x="13354" y="388"/>
                    <a:pt x="13377" y="206"/>
                    <a:pt x="13354" y="0"/>
                  </a:cubicBezTo>
                  <a:close/>
                </a:path>
              </a:pathLst>
            </a:custGeom>
            <a:solidFill>
              <a:srgbClr val="ED8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3344625" y="2687150"/>
              <a:ext cx="207175" cy="233425"/>
            </a:xfrm>
            <a:custGeom>
              <a:avLst/>
              <a:gdLst/>
              <a:ahLst/>
              <a:cxnLst/>
              <a:rect l="l" t="t" r="r" b="b"/>
              <a:pathLst>
                <a:path w="8287" h="9337" extrusionOk="0">
                  <a:moveTo>
                    <a:pt x="1576" y="1"/>
                  </a:moveTo>
                  <a:lnTo>
                    <a:pt x="1" y="2169"/>
                  </a:lnTo>
                  <a:lnTo>
                    <a:pt x="8287" y="9336"/>
                  </a:lnTo>
                  <a:lnTo>
                    <a:pt x="1576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3344625" y="2700850"/>
              <a:ext cx="156400" cy="175775"/>
            </a:xfrm>
            <a:custGeom>
              <a:avLst/>
              <a:gdLst/>
              <a:ahLst/>
              <a:cxnLst/>
              <a:rect l="l" t="t" r="r" b="b"/>
              <a:pathLst>
                <a:path w="6256" h="7031" extrusionOk="0">
                  <a:moveTo>
                    <a:pt x="1211" y="0"/>
                  </a:moveTo>
                  <a:lnTo>
                    <a:pt x="1" y="1621"/>
                  </a:lnTo>
                  <a:lnTo>
                    <a:pt x="6255" y="7031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3282450" y="2719100"/>
              <a:ext cx="241400" cy="186050"/>
            </a:xfrm>
            <a:custGeom>
              <a:avLst/>
              <a:gdLst/>
              <a:ahLst/>
              <a:cxnLst/>
              <a:rect l="l" t="t" r="r" b="b"/>
              <a:pathLst>
                <a:path w="9656" h="7442" extrusionOk="0">
                  <a:moveTo>
                    <a:pt x="616" y="1"/>
                  </a:moveTo>
                  <a:lnTo>
                    <a:pt x="0" y="298"/>
                  </a:lnTo>
                  <a:lnTo>
                    <a:pt x="9655" y="7442"/>
                  </a:lnTo>
                  <a:lnTo>
                    <a:pt x="616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3269325" y="2726525"/>
              <a:ext cx="66200" cy="51950"/>
            </a:xfrm>
            <a:custGeom>
              <a:avLst/>
              <a:gdLst/>
              <a:ahLst/>
              <a:cxnLst/>
              <a:rect l="l" t="t" r="r" b="b"/>
              <a:pathLst>
                <a:path w="2648" h="2078" extrusionOk="0">
                  <a:moveTo>
                    <a:pt x="479" y="1"/>
                  </a:moveTo>
                  <a:lnTo>
                    <a:pt x="0" y="229"/>
                  </a:lnTo>
                  <a:lnTo>
                    <a:pt x="2648" y="2078"/>
                  </a:lnTo>
                  <a:lnTo>
                    <a:pt x="2648" y="2078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2969150" y="2748200"/>
              <a:ext cx="523300" cy="415450"/>
            </a:xfrm>
            <a:custGeom>
              <a:avLst/>
              <a:gdLst/>
              <a:ahLst/>
              <a:cxnLst/>
              <a:rect l="l" t="t" r="r" b="b"/>
              <a:pathLst>
                <a:path w="20932" h="16618" extrusionOk="0">
                  <a:moveTo>
                    <a:pt x="9770" y="1"/>
                  </a:moveTo>
                  <a:lnTo>
                    <a:pt x="1" y="16618"/>
                  </a:lnTo>
                  <a:lnTo>
                    <a:pt x="9953" y="1439"/>
                  </a:lnTo>
                  <a:lnTo>
                    <a:pt x="20932" y="8606"/>
                  </a:lnTo>
                  <a:lnTo>
                    <a:pt x="9770" y="1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2979425" y="2985600"/>
              <a:ext cx="514175" cy="382350"/>
            </a:xfrm>
            <a:custGeom>
              <a:avLst/>
              <a:gdLst/>
              <a:ahLst/>
              <a:cxnLst/>
              <a:rect l="l" t="t" r="r" b="b"/>
              <a:pathLst>
                <a:path w="20567" h="15294" extrusionOk="0">
                  <a:moveTo>
                    <a:pt x="20566" y="0"/>
                  </a:moveTo>
                  <a:lnTo>
                    <a:pt x="1" y="7350"/>
                  </a:lnTo>
                  <a:lnTo>
                    <a:pt x="389" y="7441"/>
                  </a:lnTo>
                  <a:lnTo>
                    <a:pt x="11254" y="15293"/>
                  </a:lnTo>
                  <a:lnTo>
                    <a:pt x="20566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2839275" y="3043225"/>
              <a:ext cx="281700" cy="210675"/>
            </a:xfrm>
            <a:custGeom>
              <a:avLst/>
              <a:gdLst/>
              <a:ahLst/>
              <a:cxnLst/>
              <a:rect l="l" t="t" r="r" b="b"/>
              <a:pathLst>
                <a:path w="11268" h="8427" extrusionOk="0">
                  <a:moveTo>
                    <a:pt x="6996" y="1"/>
                  </a:moveTo>
                  <a:cubicBezTo>
                    <a:pt x="5236" y="1"/>
                    <a:pt x="1932" y="2215"/>
                    <a:pt x="1932" y="2215"/>
                  </a:cubicBezTo>
                  <a:cubicBezTo>
                    <a:pt x="0" y="4326"/>
                    <a:pt x="1561" y="8426"/>
                    <a:pt x="5526" y="8426"/>
                  </a:cubicBezTo>
                  <a:cubicBezTo>
                    <a:pt x="5590" y="8426"/>
                    <a:pt x="5655" y="8425"/>
                    <a:pt x="5721" y="8423"/>
                  </a:cubicBezTo>
                  <a:cubicBezTo>
                    <a:pt x="6063" y="8400"/>
                    <a:pt x="6406" y="8355"/>
                    <a:pt x="6748" y="8286"/>
                  </a:cubicBezTo>
                  <a:cubicBezTo>
                    <a:pt x="9008" y="7830"/>
                    <a:pt x="10788" y="5844"/>
                    <a:pt x="11062" y="3584"/>
                  </a:cubicBezTo>
                  <a:cubicBezTo>
                    <a:pt x="11108" y="3265"/>
                    <a:pt x="11130" y="2945"/>
                    <a:pt x="11153" y="2626"/>
                  </a:cubicBezTo>
                  <a:cubicBezTo>
                    <a:pt x="11199" y="2101"/>
                    <a:pt x="11267" y="1210"/>
                    <a:pt x="10811" y="845"/>
                  </a:cubicBezTo>
                  <a:cubicBezTo>
                    <a:pt x="10263" y="1393"/>
                    <a:pt x="10012" y="2146"/>
                    <a:pt x="9168" y="2534"/>
                  </a:cubicBezTo>
                  <a:cubicBezTo>
                    <a:pt x="8791" y="2697"/>
                    <a:pt x="8214" y="2861"/>
                    <a:pt x="7677" y="2861"/>
                  </a:cubicBezTo>
                  <a:cubicBezTo>
                    <a:pt x="7236" y="2861"/>
                    <a:pt x="6822" y="2751"/>
                    <a:pt x="6565" y="2443"/>
                  </a:cubicBezTo>
                  <a:cubicBezTo>
                    <a:pt x="6771" y="2192"/>
                    <a:pt x="7068" y="2192"/>
                    <a:pt x="7296" y="2055"/>
                  </a:cubicBezTo>
                  <a:cubicBezTo>
                    <a:pt x="7524" y="1941"/>
                    <a:pt x="7730" y="1690"/>
                    <a:pt x="7866" y="1507"/>
                  </a:cubicBezTo>
                  <a:cubicBezTo>
                    <a:pt x="8186" y="1051"/>
                    <a:pt x="8186" y="594"/>
                    <a:pt x="7752" y="229"/>
                  </a:cubicBezTo>
                  <a:cubicBezTo>
                    <a:pt x="7565" y="69"/>
                    <a:pt x="7304" y="1"/>
                    <a:pt x="6996" y="1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2839275" y="3077475"/>
              <a:ext cx="276000" cy="176425"/>
            </a:xfrm>
            <a:custGeom>
              <a:avLst/>
              <a:gdLst/>
              <a:ahLst/>
              <a:cxnLst/>
              <a:rect l="l" t="t" r="r" b="b"/>
              <a:pathLst>
                <a:path w="11040" h="7057" extrusionOk="0">
                  <a:moveTo>
                    <a:pt x="3324" y="0"/>
                  </a:moveTo>
                  <a:lnTo>
                    <a:pt x="3324" y="0"/>
                  </a:lnTo>
                  <a:cubicBezTo>
                    <a:pt x="2525" y="457"/>
                    <a:pt x="1932" y="845"/>
                    <a:pt x="1932" y="845"/>
                  </a:cubicBezTo>
                  <a:cubicBezTo>
                    <a:pt x="0" y="2956"/>
                    <a:pt x="1561" y="7056"/>
                    <a:pt x="5526" y="7056"/>
                  </a:cubicBezTo>
                  <a:cubicBezTo>
                    <a:pt x="5590" y="7056"/>
                    <a:pt x="5655" y="7055"/>
                    <a:pt x="5721" y="7053"/>
                  </a:cubicBezTo>
                  <a:cubicBezTo>
                    <a:pt x="6063" y="7030"/>
                    <a:pt x="6406" y="6985"/>
                    <a:pt x="6748" y="6916"/>
                  </a:cubicBezTo>
                  <a:cubicBezTo>
                    <a:pt x="8962" y="6483"/>
                    <a:pt x="10720" y="4542"/>
                    <a:pt x="11039" y="2351"/>
                  </a:cubicBezTo>
                  <a:lnTo>
                    <a:pt x="11039" y="2351"/>
                  </a:lnTo>
                  <a:cubicBezTo>
                    <a:pt x="10354" y="3463"/>
                    <a:pt x="9139" y="4179"/>
                    <a:pt x="7525" y="4179"/>
                  </a:cubicBezTo>
                  <a:cubicBezTo>
                    <a:pt x="6721" y="4179"/>
                    <a:pt x="5817" y="4001"/>
                    <a:pt x="4831" y="3607"/>
                  </a:cubicBezTo>
                  <a:cubicBezTo>
                    <a:pt x="2754" y="2762"/>
                    <a:pt x="2822" y="1233"/>
                    <a:pt x="332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3062175" y="3064350"/>
              <a:ext cx="61075" cy="89850"/>
            </a:xfrm>
            <a:custGeom>
              <a:avLst/>
              <a:gdLst/>
              <a:ahLst/>
              <a:cxnLst/>
              <a:rect l="l" t="t" r="r" b="b"/>
              <a:pathLst>
                <a:path w="2443" h="3594" extrusionOk="0">
                  <a:moveTo>
                    <a:pt x="1918" y="0"/>
                  </a:moveTo>
                  <a:cubicBezTo>
                    <a:pt x="1872" y="23"/>
                    <a:pt x="2078" y="594"/>
                    <a:pt x="2123" y="1164"/>
                  </a:cubicBezTo>
                  <a:cubicBezTo>
                    <a:pt x="2123" y="1438"/>
                    <a:pt x="2055" y="1712"/>
                    <a:pt x="1963" y="1872"/>
                  </a:cubicBezTo>
                  <a:cubicBezTo>
                    <a:pt x="1918" y="1963"/>
                    <a:pt x="1872" y="2054"/>
                    <a:pt x="1826" y="2100"/>
                  </a:cubicBezTo>
                  <a:cubicBezTo>
                    <a:pt x="1804" y="2146"/>
                    <a:pt x="1781" y="2169"/>
                    <a:pt x="1781" y="2169"/>
                  </a:cubicBezTo>
                  <a:cubicBezTo>
                    <a:pt x="1781" y="2169"/>
                    <a:pt x="1712" y="2306"/>
                    <a:pt x="1575" y="2465"/>
                  </a:cubicBezTo>
                  <a:cubicBezTo>
                    <a:pt x="1530" y="2557"/>
                    <a:pt x="1438" y="2648"/>
                    <a:pt x="1347" y="2739"/>
                  </a:cubicBezTo>
                  <a:cubicBezTo>
                    <a:pt x="1256" y="2853"/>
                    <a:pt x="1142" y="2945"/>
                    <a:pt x="1028" y="3036"/>
                  </a:cubicBezTo>
                  <a:cubicBezTo>
                    <a:pt x="822" y="3219"/>
                    <a:pt x="548" y="3355"/>
                    <a:pt x="366" y="3447"/>
                  </a:cubicBezTo>
                  <a:cubicBezTo>
                    <a:pt x="160" y="3492"/>
                    <a:pt x="0" y="3538"/>
                    <a:pt x="0" y="3561"/>
                  </a:cubicBezTo>
                  <a:cubicBezTo>
                    <a:pt x="0" y="3577"/>
                    <a:pt x="80" y="3593"/>
                    <a:pt x="208" y="3593"/>
                  </a:cubicBezTo>
                  <a:cubicBezTo>
                    <a:pt x="261" y="3593"/>
                    <a:pt x="322" y="3590"/>
                    <a:pt x="388" y="3584"/>
                  </a:cubicBezTo>
                  <a:cubicBezTo>
                    <a:pt x="640" y="3538"/>
                    <a:pt x="936" y="3424"/>
                    <a:pt x="1187" y="3241"/>
                  </a:cubicBezTo>
                  <a:cubicBezTo>
                    <a:pt x="1324" y="3173"/>
                    <a:pt x="1461" y="3082"/>
                    <a:pt x="1575" y="2967"/>
                  </a:cubicBezTo>
                  <a:cubicBezTo>
                    <a:pt x="1690" y="2876"/>
                    <a:pt x="1781" y="2785"/>
                    <a:pt x="1849" y="2694"/>
                  </a:cubicBezTo>
                  <a:cubicBezTo>
                    <a:pt x="2032" y="2511"/>
                    <a:pt x="2100" y="2374"/>
                    <a:pt x="2100" y="2374"/>
                  </a:cubicBezTo>
                  <a:cubicBezTo>
                    <a:pt x="2100" y="2374"/>
                    <a:pt x="2123" y="2351"/>
                    <a:pt x="2169" y="2283"/>
                  </a:cubicBezTo>
                  <a:cubicBezTo>
                    <a:pt x="2192" y="2237"/>
                    <a:pt x="2237" y="2123"/>
                    <a:pt x="2283" y="2009"/>
                  </a:cubicBezTo>
                  <a:cubicBezTo>
                    <a:pt x="2397" y="1803"/>
                    <a:pt x="2443" y="1461"/>
                    <a:pt x="2374" y="1141"/>
                  </a:cubicBezTo>
                  <a:cubicBezTo>
                    <a:pt x="2329" y="822"/>
                    <a:pt x="2214" y="525"/>
                    <a:pt x="2123" y="320"/>
                  </a:cubicBezTo>
                  <a:cubicBezTo>
                    <a:pt x="2032" y="114"/>
                    <a:pt x="1963" y="0"/>
                    <a:pt x="1918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3031925" y="3116825"/>
              <a:ext cx="86100" cy="92350"/>
            </a:xfrm>
            <a:custGeom>
              <a:avLst/>
              <a:gdLst/>
              <a:ahLst/>
              <a:cxnLst/>
              <a:rect l="l" t="t" r="r" b="b"/>
              <a:pathLst>
                <a:path w="3444" h="3694" extrusionOk="0">
                  <a:moveTo>
                    <a:pt x="3244" y="1"/>
                  </a:moveTo>
                  <a:cubicBezTo>
                    <a:pt x="3243" y="1"/>
                    <a:pt x="3243" y="1"/>
                    <a:pt x="3242" y="1"/>
                  </a:cubicBezTo>
                  <a:cubicBezTo>
                    <a:pt x="3173" y="1"/>
                    <a:pt x="3242" y="686"/>
                    <a:pt x="2991" y="1279"/>
                  </a:cubicBezTo>
                  <a:cubicBezTo>
                    <a:pt x="2877" y="1576"/>
                    <a:pt x="2717" y="1850"/>
                    <a:pt x="2557" y="2033"/>
                  </a:cubicBezTo>
                  <a:cubicBezTo>
                    <a:pt x="2397" y="2215"/>
                    <a:pt x="2283" y="2329"/>
                    <a:pt x="2283" y="2329"/>
                  </a:cubicBezTo>
                  <a:cubicBezTo>
                    <a:pt x="2283" y="2329"/>
                    <a:pt x="2260" y="2352"/>
                    <a:pt x="2192" y="2398"/>
                  </a:cubicBezTo>
                  <a:cubicBezTo>
                    <a:pt x="2146" y="2443"/>
                    <a:pt x="2078" y="2512"/>
                    <a:pt x="1987" y="2603"/>
                  </a:cubicBezTo>
                  <a:cubicBezTo>
                    <a:pt x="1804" y="2763"/>
                    <a:pt x="1530" y="2923"/>
                    <a:pt x="1233" y="3105"/>
                  </a:cubicBezTo>
                  <a:cubicBezTo>
                    <a:pt x="663" y="3425"/>
                    <a:pt x="1" y="3630"/>
                    <a:pt x="24" y="3676"/>
                  </a:cubicBezTo>
                  <a:cubicBezTo>
                    <a:pt x="27" y="3688"/>
                    <a:pt x="50" y="3693"/>
                    <a:pt x="88" y="3693"/>
                  </a:cubicBezTo>
                  <a:cubicBezTo>
                    <a:pt x="273" y="3693"/>
                    <a:pt x="822" y="3560"/>
                    <a:pt x="1370" y="3334"/>
                  </a:cubicBezTo>
                  <a:cubicBezTo>
                    <a:pt x="1690" y="3197"/>
                    <a:pt x="1987" y="3037"/>
                    <a:pt x="2215" y="2877"/>
                  </a:cubicBezTo>
                  <a:cubicBezTo>
                    <a:pt x="2306" y="2786"/>
                    <a:pt x="2397" y="2717"/>
                    <a:pt x="2466" y="2672"/>
                  </a:cubicBezTo>
                  <a:cubicBezTo>
                    <a:pt x="2511" y="2626"/>
                    <a:pt x="2557" y="2580"/>
                    <a:pt x="2557" y="2580"/>
                  </a:cubicBezTo>
                  <a:cubicBezTo>
                    <a:pt x="2557" y="2580"/>
                    <a:pt x="2671" y="2466"/>
                    <a:pt x="2831" y="2238"/>
                  </a:cubicBezTo>
                  <a:cubicBezTo>
                    <a:pt x="2991" y="2033"/>
                    <a:pt x="3151" y="1690"/>
                    <a:pt x="3242" y="1371"/>
                  </a:cubicBezTo>
                  <a:cubicBezTo>
                    <a:pt x="3444" y="675"/>
                    <a:pt x="3293" y="1"/>
                    <a:pt x="3244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3002250" y="3156725"/>
              <a:ext cx="105025" cy="94400"/>
            </a:xfrm>
            <a:custGeom>
              <a:avLst/>
              <a:gdLst/>
              <a:ahLst/>
              <a:cxnLst/>
              <a:rect l="l" t="t" r="r" b="b"/>
              <a:pathLst>
                <a:path w="4201" h="3776" extrusionOk="0">
                  <a:moveTo>
                    <a:pt x="4174" y="1"/>
                  </a:moveTo>
                  <a:cubicBezTo>
                    <a:pt x="4150" y="1"/>
                    <a:pt x="4104" y="178"/>
                    <a:pt x="4018" y="437"/>
                  </a:cubicBezTo>
                  <a:cubicBezTo>
                    <a:pt x="3927" y="688"/>
                    <a:pt x="3767" y="1007"/>
                    <a:pt x="3584" y="1327"/>
                  </a:cubicBezTo>
                  <a:cubicBezTo>
                    <a:pt x="3379" y="1623"/>
                    <a:pt x="3128" y="1875"/>
                    <a:pt x="2922" y="2057"/>
                  </a:cubicBezTo>
                  <a:cubicBezTo>
                    <a:pt x="2831" y="2126"/>
                    <a:pt x="2740" y="2194"/>
                    <a:pt x="2671" y="2263"/>
                  </a:cubicBezTo>
                  <a:cubicBezTo>
                    <a:pt x="2626" y="2308"/>
                    <a:pt x="2580" y="2331"/>
                    <a:pt x="2580" y="2331"/>
                  </a:cubicBezTo>
                  <a:cubicBezTo>
                    <a:pt x="2580" y="2331"/>
                    <a:pt x="2534" y="2354"/>
                    <a:pt x="2489" y="2400"/>
                  </a:cubicBezTo>
                  <a:cubicBezTo>
                    <a:pt x="2420" y="2445"/>
                    <a:pt x="2329" y="2514"/>
                    <a:pt x="2215" y="2582"/>
                  </a:cubicBezTo>
                  <a:cubicBezTo>
                    <a:pt x="1987" y="2742"/>
                    <a:pt x="1690" y="2924"/>
                    <a:pt x="1347" y="3107"/>
                  </a:cubicBezTo>
                  <a:cubicBezTo>
                    <a:pt x="686" y="3449"/>
                    <a:pt x="1" y="3723"/>
                    <a:pt x="24" y="3769"/>
                  </a:cubicBezTo>
                  <a:cubicBezTo>
                    <a:pt x="24" y="3774"/>
                    <a:pt x="31" y="3776"/>
                    <a:pt x="46" y="3776"/>
                  </a:cubicBezTo>
                  <a:cubicBezTo>
                    <a:pt x="173" y="3776"/>
                    <a:pt x="827" y="3602"/>
                    <a:pt x="1462" y="3335"/>
                  </a:cubicBezTo>
                  <a:cubicBezTo>
                    <a:pt x="1827" y="3198"/>
                    <a:pt x="2169" y="3039"/>
                    <a:pt x="2420" y="2879"/>
                  </a:cubicBezTo>
                  <a:cubicBezTo>
                    <a:pt x="2534" y="2810"/>
                    <a:pt x="2649" y="2742"/>
                    <a:pt x="2717" y="2696"/>
                  </a:cubicBezTo>
                  <a:cubicBezTo>
                    <a:pt x="2785" y="2651"/>
                    <a:pt x="2808" y="2628"/>
                    <a:pt x="2808" y="2628"/>
                  </a:cubicBezTo>
                  <a:cubicBezTo>
                    <a:pt x="2808" y="2628"/>
                    <a:pt x="2854" y="2582"/>
                    <a:pt x="2922" y="2536"/>
                  </a:cubicBezTo>
                  <a:cubicBezTo>
                    <a:pt x="2991" y="2491"/>
                    <a:pt x="3082" y="2400"/>
                    <a:pt x="3174" y="2308"/>
                  </a:cubicBezTo>
                  <a:cubicBezTo>
                    <a:pt x="3379" y="2103"/>
                    <a:pt x="3630" y="1783"/>
                    <a:pt x="3813" y="1464"/>
                  </a:cubicBezTo>
                  <a:cubicBezTo>
                    <a:pt x="3995" y="1121"/>
                    <a:pt x="4109" y="756"/>
                    <a:pt x="4155" y="459"/>
                  </a:cubicBezTo>
                  <a:cubicBezTo>
                    <a:pt x="4201" y="185"/>
                    <a:pt x="4201" y="3"/>
                    <a:pt x="4178" y="3"/>
                  </a:cubicBezTo>
                  <a:cubicBezTo>
                    <a:pt x="4177" y="2"/>
                    <a:pt x="4175" y="1"/>
                    <a:pt x="4174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2880700" y="3038675"/>
              <a:ext cx="166100" cy="70775"/>
            </a:xfrm>
            <a:custGeom>
              <a:avLst/>
              <a:gdLst/>
              <a:ahLst/>
              <a:cxnLst/>
              <a:rect l="l" t="t" r="r" b="b"/>
              <a:pathLst>
                <a:path w="6644" h="2831" extrusionOk="0">
                  <a:moveTo>
                    <a:pt x="5228" y="0"/>
                  </a:moveTo>
                  <a:cubicBezTo>
                    <a:pt x="4977" y="0"/>
                    <a:pt x="4749" y="23"/>
                    <a:pt x="4612" y="68"/>
                  </a:cubicBezTo>
                  <a:cubicBezTo>
                    <a:pt x="4452" y="91"/>
                    <a:pt x="4383" y="114"/>
                    <a:pt x="4383" y="114"/>
                  </a:cubicBezTo>
                  <a:cubicBezTo>
                    <a:pt x="4383" y="114"/>
                    <a:pt x="4041" y="205"/>
                    <a:pt x="3585" y="411"/>
                  </a:cubicBezTo>
                  <a:cubicBezTo>
                    <a:pt x="3128" y="593"/>
                    <a:pt x="2557" y="959"/>
                    <a:pt x="2010" y="1255"/>
                  </a:cubicBezTo>
                  <a:cubicBezTo>
                    <a:pt x="1439" y="1552"/>
                    <a:pt x="846" y="1826"/>
                    <a:pt x="457" y="2146"/>
                  </a:cubicBezTo>
                  <a:cubicBezTo>
                    <a:pt x="275" y="2305"/>
                    <a:pt x="138" y="2488"/>
                    <a:pt x="69" y="2625"/>
                  </a:cubicBezTo>
                  <a:cubicBezTo>
                    <a:pt x="1" y="2739"/>
                    <a:pt x="1" y="2830"/>
                    <a:pt x="24" y="2830"/>
                  </a:cubicBezTo>
                  <a:cubicBezTo>
                    <a:pt x="24" y="2830"/>
                    <a:pt x="47" y="2762"/>
                    <a:pt x="138" y="2648"/>
                  </a:cubicBezTo>
                  <a:cubicBezTo>
                    <a:pt x="206" y="2534"/>
                    <a:pt x="343" y="2397"/>
                    <a:pt x="549" y="2283"/>
                  </a:cubicBezTo>
                  <a:cubicBezTo>
                    <a:pt x="937" y="2009"/>
                    <a:pt x="1530" y="1758"/>
                    <a:pt x="2147" y="1506"/>
                  </a:cubicBezTo>
                  <a:cubicBezTo>
                    <a:pt x="2740" y="1210"/>
                    <a:pt x="3288" y="890"/>
                    <a:pt x="3722" y="730"/>
                  </a:cubicBezTo>
                  <a:cubicBezTo>
                    <a:pt x="4178" y="548"/>
                    <a:pt x="4475" y="479"/>
                    <a:pt x="4475" y="479"/>
                  </a:cubicBezTo>
                  <a:cubicBezTo>
                    <a:pt x="4475" y="479"/>
                    <a:pt x="4543" y="457"/>
                    <a:pt x="4680" y="434"/>
                  </a:cubicBezTo>
                  <a:cubicBezTo>
                    <a:pt x="4817" y="388"/>
                    <a:pt x="5000" y="365"/>
                    <a:pt x="5228" y="342"/>
                  </a:cubicBezTo>
                  <a:cubicBezTo>
                    <a:pt x="5456" y="342"/>
                    <a:pt x="5730" y="342"/>
                    <a:pt x="5981" y="457"/>
                  </a:cubicBezTo>
                  <a:cubicBezTo>
                    <a:pt x="6209" y="548"/>
                    <a:pt x="6369" y="753"/>
                    <a:pt x="6369" y="1050"/>
                  </a:cubicBezTo>
                  <a:cubicBezTo>
                    <a:pt x="6369" y="1347"/>
                    <a:pt x="6232" y="1598"/>
                    <a:pt x="6004" y="1780"/>
                  </a:cubicBezTo>
                  <a:cubicBezTo>
                    <a:pt x="5799" y="1986"/>
                    <a:pt x="5548" y="2100"/>
                    <a:pt x="5342" y="2214"/>
                  </a:cubicBezTo>
                  <a:cubicBezTo>
                    <a:pt x="4908" y="2465"/>
                    <a:pt x="4635" y="2625"/>
                    <a:pt x="4635" y="2648"/>
                  </a:cubicBezTo>
                  <a:cubicBezTo>
                    <a:pt x="4636" y="2650"/>
                    <a:pt x="4640" y="2651"/>
                    <a:pt x="4646" y="2651"/>
                  </a:cubicBezTo>
                  <a:cubicBezTo>
                    <a:pt x="4709" y="2651"/>
                    <a:pt x="4993" y="2539"/>
                    <a:pt x="5411" y="2351"/>
                  </a:cubicBezTo>
                  <a:cubicBezTo>
                    <a:pt x="5616" y="2260"/>
                    <a:pt x="5890" y="2146"/>
                    <a:pt x="6141" y="1940"/>
                  </a:cubicBezTo>
                  <a:cubicBezTo>
                    <a:pt x="6415" y="1758"/>
                    <a:pt x="6620" y="1438"/>
                    <a:pt x="6643" y="1050"/>
                  </a:cubicBezTo>
                  <a:cubicBezTo>
                    <a:pt x="6643" y="959"/>
                    <a:pt x="6643" y="890"/>
                    <a:pt x="6620" y="799"/>
                  </a:cubicBezTo>
                  <a:cubicBezTo>
                    <a:pt x="6598" y="708"/>
                    <a:pt x="6575" y="593"/>
                    <a:pt x="6529" y="525"/>
                  </a:cubicBezTo>
                  <a:cubicBezTo>
                    <a:pt x="6461" y="434"/>
                    <a:pt x="6415" y="365"/>
                    <a:pt x="6346" y="320"/>
                  </a:cubicBezTo>
                  <a:lnTo>
                    <a:pt x="6232" y="228"/>
                  </a:lnTo>
                  <a:lnTo>
                    <a:pt x="6118" y="160"/>
                  </a:lnTo>
                  <a:cubicBezTo>
                    <a:pt x="5799" y="23"/>
                    <a:pt x="5479" y="0"/>
                    <a:pt x="5228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2985700" y="3079750"/>
              <a:ext cx="112450" cy="37125"/>
            </a:xfrm>
            <a:custGeom>
              <a:avLst/>
              <a:gdLst/>
              <a:ahLst/>
              <a:cxnLst/>
              <a:rect l="l" t="t" r="r" b="b"/>
              <a:pathLst>
                <a:path w="4498" h="1485" extrusionOk="0">
                  <a:moveTo>
                    <a:pt x="4475" y="0"/>
                  </a:moveTo>
                  <a:cubicBezTo>
                    <a:pt x="4452" y="0"/>
                    <a:pt x="4383" y="137"/>
                    <a:pt x="4246" y="320"/>
                  </a:cubicBezTo>
                  <a:cubicBezTo>
                    <a:pt x="4087" y="480"/>
                    <a:pt x="3836" y="640"/>
                    <a:pt x="3539" y="777"/>
                  </a:cubicBezTo>
                  <a:cubicBezTo>
                    <a:pt x="2968" y="1028"/>
                    <a:pt x="2352" y="1073"/>
                    <a:pt x="2352" y="1073"/>
                  </a:cubicBezTo>
                  <a:cubicBezTo>
                    <a:pt x="2352" y="1073"/>
                    <a:pt x="2192" y="1119"/>
                    <a:pt x="1964" y="1142"/>
                  </a:cubicBezTo>
                  <a:cubicBezTo>
                    <a:pt x="1888" y="1142"/>
                    <a:pt x="1802" y="1152"/>
                    <a:pt x="1712" y="1152"/>
                  </a:cubicBezTo>
                  <a:cubicBezTo>
                    <a:pt x="1667" y="1152"/>
                    <a:pt x="1621" y="1149"/>
                    <a:pt x="1576" y="1142"/>
                  </a:cubicBezTo>
                  <a:cubicBezTo>
                    <a:pt x="1439" y="1119"/>
                    <a:pt x="1279" y="1142"/>
                    <a:pt x="1142" y="1073"/>
                  </a:cubicBezTo>
                  <a:cubicBezTo>
                    <a:pt x="845" y="1005"/>
                    <a:pt x="571" y="868"/>
                    <a:pt x="366" y="731"/>
                  </a:cubicBezTo>
                  <a:cubicBezTo>
                    <a:pt x="202" y="608"/>
                    <a:pt x="75" y="522"/>
                    <a:pt x="34" y="522"/>
                  </a:cubicBezTo>
                  <a:cubicBezTo>
                    <a:pt x="30" y="522"/>
                    <a:pt x="26" y="523"/>
                    <a:pt x="24" y="525"/>
                  </a:cubicBezTo>
                  <a:cubicBezTo>
                    <a:pt x="1" y="548"/>
                    <a:pt x="115" y="662"/>
                    <a:pt x="275" y="845"/>
                  </a:cubicBezTo>
                  <a:cubicBezTo>
                    <a:pt x="457" y="1028"/>
                    <a:pt x="731" y="1233"/>
                    <a:pt x="1051" y="1324"/>
                  </a:cubicBezTo>
                  <a:cubicBezTo>
                    <a:pt x="1211" y="1416"/>
                    <a:pt x="1393" y="1416"/>
                    <a:pt x="1553" y="1461"/>
                  </a:cubicBezTo>
                  <a:cubicBezTo>
                    <a:pt x="1713" y="1484"/>
                    <a:pt x="1850" y="1484"/>
                    <a:pt x="1987" y="1484"/>
                  </a:cubicBezTo>
                  <a:cubicBezTo>
                    <a:pt x="2238" y="1484"/>
                    <a:pt x="2398" y="1461"/>
                    <a:pt x="2398" y="1461"/>
                  </a:cubicBezTo>
                  <a:cubicBezTo>
                    <a:pt x="2398" y="1461"/>
                    <a:pt x="3082" y="1347"/>
                    <a:pt x="3676" y="1005"/>
                  </a:cubicBezTo>
                  <a:cubicBezTo>
                    <a:pt x="3950" y="845"/>
                    <a:pt x="4224" y="617"/>
                    <a:pt x="4360" y="388"/>
                  </a:cubicBezTo>
                  <a:cubicBezTo>
                    <a:pt x="4497" y="183"/>
                    <a:pt x="4497" y="0"/>
                    <a:pt x="4475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2463575" y="2470225"/>
              <a:ext cx="458825" cy="755075"/>
            </a:xfrm>
            <a:custGeom>
              <a:avLst/>
              <a:gdLst/>
              <a:ahLst/>
              <a:cxnLst/>
              <a:rect l="l" t="t" r="r" b="b"/>
              <a:pathLst>
                <a:path w="18353" h="30203" extrusionOk="0">
                  <a:moveTo>
                    <a:pt x="10425" y="1"/>
                  </a:moveTo>
                  <a:cubicBezTo>
                    <a:pt x="10161" y="1"/>
                    <a:pt x="9875" y="59"/>
                    <a:pt x="9564" y="187"/>
                  </a:cubicBezTo>
                  <a:cubicBezTo>
                    <a:pt x="8515" y="620"/>
                    <a:pt x="7624" y="1282"/>
                    <a:pt x="6871" y="2081"/>
                  </a:cubicBezTo>
                  <a:cubicBezTo>
                    <a:pt x="5707" y="3314"/>
                    <a:pt x="4885" y="4843"/>
                    <a:pt x="4246" y="6349"/>
                  </a:cubicBezTo>
                  <a:cubicBezTo>
                    <a:pt x="2648" y="10138"/>
                    <a:pt x="1507" y="14110"/>
                    <a:pt x="959" y="18082"/>
                  </a:cubicBezTo>
                  <a:cubicBezTo>
                    <a:pt x="663" y="20250"/>
                    <a:pt x="1" y="25682"/>
                    <a:pt x="2831" y="26801"/>
                  </a:cubicBezTo>
                  <a:lnTo>
                    <a:pt x="2808" y="26801"/>
                  </a:lnTo>
                  <a:cubicBezTo>
                    <a:pt x="8227" y="29454"/>
                    <a:pt x="12715" y="30202"/>
                    <a:pt x="16077" y="30202"/>
                  </a:cubicBezTo>
                  <a:cubicBezTo>
                    <a:pt x="16128" y="30202"/>
                    <a:pt x="16179" y="30202"/>
                    <a:pt x="16229" y="30202"/>
                  </a:cubicBezTo>
                  <a:cubicBezTo>
                    <a:pt x="16435" y="29905"/>
                    <a:pt x="16618" y="29631"/>
                    <a:pt x="16800" y="29335"/>
                  </a:cubicBezTo>
                  <a:cubicBezTo>
                    <a:pt x="17553" y="28102"/>
                    <a:pt x="18352" y="26710"/>
                    <a:pt x="18170" y="25180"/>
                  </a:cubicBezTo>
                  <a:cubicBezTo>
                    <a:pt x="18147" y="24975"/>
                    <a:pt x="18101" y="24769"/>
                    <a:pt x="18056" y="24541"/>
                  </a:cubicBezTo>
                  <a:cubicBezTo>
                    <a:pt x="17667" y="24518"/>
                    <a:pt x="17279" y="24473"/>
                    <a:pt x="16891" y="24427"/>
                  </a:cubicBezTo>
                  <a:cubicBezTo>
                    <a:pt x="14426" y="24130"/>
                    <a:pt x="9473" y="21254"/>
                    <a:pt x="8537" y="20707"/>
                  </a:cubicBezTo>
                  <a:cubicBezTo>
                    <a:pt x="8537" y="20661"/>
                    <a:pt x="8560" y="20615"/>
                    <a:pt x="8560" y="20592"/>
                  </a:cubicBezTo>
                  <a:cubicBezTo>
                    <a:pt x="9085" y="17716"/>
                    <a:pt x="10592" y="15251"/>
                    <a:pt x="11436" y="12467"/>
                  </a:cubicBezTo>
                  <a:cubicBezTo>
                    <a:pt x="12075" y="10298"/>
                    <a:pt x="13034" y="8198"/>
                    <a:pt x="13194" y="5916"/>
                  </a:cubicBezTo>
                  <a:cubicBezTo>
                    <a:pt x="13316" y="4361"/>
                    <a:pt x="12706" y="1"/>
                    <a:pt x="10425" y="1"/>
                  </a:cubicBezTo>
                  <a:close/>
                </a:path>
              </a:pathLst>
            </a:custGeom>
            <a:solidFill>
              <a:srgbClr val="CFC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2463575" y="2470150"/>
              <a:ext cx="438275" cy="755150"/>
            </a:xfrm>
            <a:custGeom>
              <a:avLst/>
              <a:gdLst/>
              <a:ahLst/>
              <a:cxnLst/>
              <a:rect l="l" t="t" r="r" b="b"/>
              <a:pathLst>
                <a:path w="17531" h="30206" extrusionOk="0">
                  <a:moveTo>
                    <a:pt x="10430" y="1"/>
                  </a:moveTo>
                  <a:cubicBezTo>
                    <a:pt x="10164" y="1"/>
                    <a:pt x="9876" y="60"/>
                    <a:pt x="9564" y="190"/>
                  </a:cubicBezTo>
                  <a:cubicBezTo>
                    <a:pt x="8515" y="623"/>
                    <a:pt x="7624" y="1285"/>
                    <a:pt x="6871" y="2084"/>
                  </a:cubicBezTo>
                  <a:cubicBezTo>
                    <a:pt x="5707" y="3317"/>
                    <a:pt x="4885" y="4846"/>
                    <a:pt x="4246" y="6352"/>
                  </a:cubicBezTo>
                  <a:cubicBezTo>
                    <a:pt x="2648" y="10141"/>
                    <a:pt x="1507" y="14113"/>
                    <a:pt x="959" y="18085"/>
                  </a:cubicBezTo>
                  <a:cubicBezTo>
                    <a:pt x="663" y="20253"/>
                    <a:pt x="1" y="25685"/>
                    <a:pt x="2831" y="26804"/>
                  </a:cubicBezTo>
                  <a:lnTo>
                    <a:pt x="2808" y="26804"/>
                  </a:lnTo>
                  <a:cubicBezTo>
                    <a:pt x="8227" y="29457"/>
                    <a:pt x="12715" y="30205"/>
                    <a:pt x="16077" y="30205"/>
                  </a:cubicBezTo>
                  <a:cubicBezTo>
                    <a:pt x="16128" y="30205"/>
                    <a:pt x="16179" y="30205"/>
                    <a:pt x="16229" y="30205"/>
                  </a:cubicBezTo>
                  <a:cubicBezTo>
                    <a:pt x="16435" y="29908"/>
                    <a:pt x="16618" y="29634"/>
                    <a:pt x="16800" y="29338"/>
                  </a:cubicBezTo>
                  <a:cubicBezTo>
                    <a:pt x="17051" y="28927"/>
                    <a:pt x="17302" y="28493"/>
                    <a:pt x="17531" y="28036"/>
                  </a:cubicBezTo>
                  <a:cubicBezTo>
                    <a:pt x="13536" y="27831"/>
                    <a:pt x="8195" y="26553"/>
                    <a:pt x="6962" y="24636"/>
                  </a:cubicBezTo>
                  <a:cubicBezTo>
                    <a:pt x="5639" y="22650"/>
                    <a:pt x="8286" y="21919"/>
                    <a:pt x="10204" y="21645"/>
                  </a:cubicBezTo>
                  <a:cubicBezTo>
                    <a:pt x="9428" y="21212"/>
                    <a:pt x="8811" y="20869"/>
                    <a:pt x="8537" y="20710"/>
                  </a:cubicBezTo>
                  <a:cubicBezTo>
                    <a:pt x="8537" y="20664"/>
                    <a:pt x="8560" y="20618"/>
                    <a:pt x="8560" y="20595"/>
                  </a:cubicBezTo>
                  <a:cubicBezTo>
                    <a:pt x="8788" y="19340"/>
                    <a:pt x="9199" y="18176"/>
                    <a:pt x="9679" y="17012"/>
                  </a:cubicBezTo>
                  <a:lnTo>
                    <a:pt x="9679" y="17012"/>
                  </a:lnTo>
                  <a:cubicBezTo>
                    <a:pt x="8993" y="17569"/>
                    <a:pt x="8067" y="18045"/>
                    <a:pt x="6880" y="18045"/>
                  </a:cubicBezTo>
                  <a:cubicBezTo>
                    <a:pt x="6802" y="18045"/>
                    <a:pt x="6723" y="18043"/>
                    <a:pt x="6643" y="18039"/>
                  </a:cubicBezTo>
                  <a:cubicBezTo>
                    <a:pt x="3424" y="17902"/>
                    <a:pt x="6027" y="4800"/>
                    <a:pt x="9838" y="2495"/>
                  </a:cubicBezTo>
                  <a:cubicBezTo>
                    <a:pt x="10517" y="2088"/>
                    <a:pt x="11079" y="1921"/>
                    <a:pt x="11547" y="1921"/>
                  </a:cubicBezTo>
                  <a:cubicBezTo>
                    <a:pt x="12023" y="1921"/>
                    <a:pt x="12404" y="2093"/>
                    <a:pt x="12714" y="2358"/>
                  </a:cubicBezTo>
                  <a:cubicBezTo>
                    <a:pt x="12289" y="1082"/>
                    <a:pt x="11564" y="1"/>
                    <a:pt x="1043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2584550" y="2975900"/>
              <a:ext cx="105600" cy="24800"/>
            </a:xfrm>
            <a:custGeom>
              <a:avLst/>
              <a:gdLst/>
              <a:ahLst/>
              <a:cxnLst/>
              <a:rect l="l" t="t" r="r" b="b"/>
              <a:pathLst>
                <a:path w="4224" h="992" extrusionOk="0">
                  <a:moveTo>
                    <a:pt x="2169" y="0"/>
                  </a:moveTo>
                  <a:cubicBezTo>
                    <a:pt x="2169" y="0"/>
                    <a:pt x="2009" y="23"/>
                    <a:pt x="1804" y="46"/>
                  </a:cubicBezTo>
                  <a:cubicBezTo>
                    <a:pt x="1576" y="69"/>
                    <a:pt x="1302" y="160"/>
                    <a:pt x="1028" y="228"/>
                  </a:cubicBezTo>
                  <a:cubicBezTo>
                    <a:pt x="503" y="411"/>
                    <a:pt x="1" y="639"/>
                    <a:pt x="23" y="708"/>
                  </a:cubicBezTo>
                  <a:cubicBezTo>
                    <a:pt x="28" y="722"/>
                    <a:pt x="57" y="729"/>
                    <a:pt x="104" y="729"/>
                  </a:cubicBezTo>
                  <a:cubicBezTo>
                    <a:pt x="279" y="729"/>
                    <a:pt x="706" y="643"/>
                    <a:pt x="1119" y="571"/>
                  </a:cubicBezTo>
                  <a:cubicBezTo>
                    <a:pt x="1393" y="548"/>
                    <a:pt x="1644" y="502"/>
                    <a:pt x="1850" y="502"/>
                  </a:cubicBezTo>
                  <a:lnTo>
                    <a:pt x="2489" y="502"/>
                  </a:lnTo>
                  <a:cubicBezTo>
                    <a:pt x="2580" y="502"/>
                    <a:pt x="2694" y="502"/>
                    <a:pt x="2808" y="525"/>
                  </a:cubicBezTo>
                  <a:cubicBezTo>
                    <a:pt x="2922" y="548"/>
                    <a:pt x="3059" y="571"/>
                    <a:pt x="3173" y="594"/>
                  </a:cubicBezTo>
                  <a:cubicBezTo>
                    <a:pt x="3628" y="718"/>
                    <a:pt x="4026" y="991"/>
                    <a:pt x="4149" y="991"/>
                  </a:cubicBezTo>
                  <a:cubicBezTo>
                    <a:pt x="4161" y="991"/>
                    <a:pt x="4171" y="988"/>
                    <a:pt x="4178" y="982"/>
                  </a:cubicBezTo>
                  <a:cubicBezTo>
                    <a:pt x="4223" y="959"/>
                    <a:pt x="3858" y="502"/>
                    <a:pt x="3310" y="251"/>
                  </a:cubicBezTo>
                  <a:cubicBezTo>
                    <a:pt x="3173" y="206"/>
                    <a:pt x="3036" y="160"/>
                    <a:pt x="2899" y="114"/>
                  </a:cubicBezTo>
                  <a:cubicBezTo>
                    <a:pt x="2785" y="69"/>
                    <a:pt x="2648" y="46"/>
                    <a:pt x="2534" y="46"/>
                  </a:cubicBezTo>
                  <a:cubicBezTo>
                    <a:pt x="2306" y="23"/>
                    <a:pt x="2169" y="0"/>
                    <a:pt x="2169" y="0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2610225" y="2957750"/>
              <a:ext cx="70225" cy="33900"/>
            </a:xfrm>
            <a:custGeom>
              <a:avLst/>
              <a:gdLst/>
              <a:ahLst/>
              <a:cxnLst/>
              <a:rect l="l" t="t" r="r" b="b"/>
              <a:pathLst>
                <a:path w="2809" h="1356" extrusionOk="0">
                  <a:moveTo>
                    <a:pt x="336" y="0"/>
                  </a:moveTo>
                  <a:cubicBezTo>
                    <a:pt x="140" y="0"/>
                    <a:pt x="1" y="25"/>
                    <a:pt x="1" y="64"/>
                  </a:cubicBezTo>
                  <a:cubicBezTo>
                    <a:pt x="1" y="133"/>
                    <a:pt x="366" y="247"/>
                    <a:pt x="708" y="384"/>
                  </a:cubicBezTo>
                  <a:cubicBezTo>
                    <a:pt x="1074" y="521"/>
                    <a:pt x="1370" y="703"/>
                    <a:pt x="1370" y="703"/>
                  </a:cubicBezTo>
                  <a:cubicBezTo>
                    <a:pt x="1370" y="703"/>
                    <a:pt x="1713" y="840"/>
                    <a:pt x="2055" y="1023"/>
                  </a:cubicBezTo>
                  <a:cubicBezTo>
                    <a:pt x="2335" y="1163"/>
                    <a:pt x="2632" y="1355"/>
                    <a:pt x="2732" y="1355"/>
                  </a:cubicBezTo>
                  <a:cubicBezTo>
                    <a:pt x="2747" y="1355"/>
                    <a:pt x="2757" y="1351"/>
                    <a:pt x="2763" y="1343"/>
                  </a:cubicBezTo>
                  <a:cubicBezTo>
                    <a:pt x="2808" y="1297"/>
                    <a:pt x="2580" y="1000"/>
                    <a:pt x="2283" y="726"/>
                  </a:cubicBezTo>
                  <a:cubicBezTo>
                    <a:pt x="1964" y="475"/>
                    <a:pt x="1621" y="270"/>
                    <a:pt x="1621" y="270"/>
                  </a:cubicBezTo>
                  <a:cubicBezTo>
                    <a:pt x="1621" y="270"/>
                    <a:pt x="1233" y="110"/>
                    <a:pt x="823" y="41"/>
                  </a:cubicBezTo>
                  <a:cubicBezTo>
                    <a:pt x="650" y="13"/>
                    <a:pt x="478" y="0"/>
                    <a:pt x="336" y="0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3" name="Google Shape;813;p15"/>
          <p:cNvGrpSpPr/>
          <p:nvPr/>
        </p:nvGrpSpPr>
        <p:grpSpPr>
          <a:xfrm>
            <a:off x="6636147" y="2636935"/>
            <a:ext cx="2375857" cy="2521198"/>
            <a:chOff x="6280422" y="2636935"/>
            <a:chExt cx="2375857" cy="2521198"/>
          </a:xfrm>
        </p:grpSpPr>
        <p:sp>
          <p:nvSpPr>
            <p:cNvPr id="814" name="Google Shape;814;p15"/>
            <p:cNvSpPr/>
            <p:nvPr/>
          </p:nvSpPr>
          <p:spPr>
            <a:xfrm>
              <a:off x="6445650" y="4366118"/>
              <a:ext cx="27" cy="619"/>
            </a:xfrm>
            <a:custGeom>
              <a:avLst/>
              <a:gdLst/>
              <a:ahLst/>
              <a:cxnLst/>
              <a:rect l="l" t="t" r="r" b="b"/>
              <a:pathLst>
                <a:path w="1" h="23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8342374" y="4566355"/>
              <a:ext cx="27" cy="619"/>
            </a:xfrm>
            <a:custGeom>
              <a:avLst/>
              <a:gdLst/>
              <a:ahLst/>
              <a:cxnLst/>
              <a:rect l="l" t="t" r="r" b="b"/>
              <a:pathLst>
                <a:path w="1" h="23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23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6494168" y="4150353"/>
              <a:ext cx="1948365" cy="1007779"/>
            </a:xfrm>
            <a:custGeom>
              <a:avLst/>
              <a:gdLst/>
              <a:ahLst/>
              <a:cxnLst/>
              <a:rect l="l" t="t" r="r" b="b"/>
              <a:pathLst>
                <a:path w="72403" h="37450" extrusionOk="0">
                  <a:moveTo>
                    <a:pt x="54370" y="5850"/>
                  </a:moveTo>
                  <a:cubicBezTo>
                    <a:pt x="54736" y="6146"/>
                    <a:pt x="55101" y="6489"/>
                    <a:pt x="55466" y="6854"/>
                  </a:cubicBezTo>
                  <a:cubicBezTo>
                    <a:pt x="55626" y="6991"/>
                    <a:pt x="55763" y="7128"/>
                    <a:pt x="55900" y="7265"/>
                  </a:cubicBezTo>
                  <a:cubicBezTo>
                    <a:pt x="55398" y="6785"/>
                    <a:pt x="54873" y="6329"/>
                    <a:pt x="54370" y="5850"/>
                  </a:cubicBezTo>
                  <a:close/>
                  <a:moveTo>
                    <a:pt x="20041" y="3864"/>
                  </a:moveTo>
                  <a:cubicBezTo>
                    <a:pt x="19859" y="4686"/>
                    <a:pt x="19653" y="5553"/>
                    <a:pt x="19516" y="6169"/>
                  </a:cubicBezTo>
                  <a:lnTo>
                    <a:pt x="19699" y="6169"/>
                  </a:lnTo>
                  <a:cubicBezTo>
                    <a:pt x="19699" y="6192"/>
                    <a:pt x="19699" y="6215"/>
                    <a:pt x="19676" y="6238"/>
                  </a:cubicBezTo>
                  <a:cubicBezTo>
                    <a:pt x="19676" y="6283"/>
                    <a:pt x="19676" y="6329"/>
                    <a:pt x="19653" y="6375"/>
                  </a:cubicBezTo>
                  <a:cubicBezTo>
                    <a:pt x="19630" y="6489"/>
                    <a:pt x="19630" y="6580"/>
                    <a:pt x="19608" y="6671"/>
                  </a:cubicBezTo>
                  <a:cubicBezTo>
                    <a:pt x="19608" y="6717"/>
                    <a:pt x="19585" y="6763"/>
                    <a:pt x="19585" y="6808"/>
                  </a:cubicBezTo>
                  <a:cubicBezTo>
                    <a:pt x="19562" y="6922"/>
                    <a:pt x="19539" y="7059"/>
                    <a:pt x="19516" y="7174"/>
                  </a:cubicBezTo>
                  <a:cubicBezTo>
                    <a:pt x="19516" y="7196"/>
                    <a:pt x="19516" y="7242"/>
                    <a:pt x="19493" y="7288"/>
                  </a:cubicBezTo>
                  <a:cubicBezTo>
                    <a:pt x="19493" y="7356"/>
                    <a:pt x="19471" y="7447"/>
                    <a:pt x="19448" y="7516"/>
                  </a:cubicBezTo>
                  <a:cubicBezTo>
                    <a:pt x="19448" y="7562"/>
                    <a:pt x="19448" y="7607"/>
                    <a:pt x="19448" y="7630"/>
                  </a:cubicBezTo>
                  <a:cubicBezTo>
                    <a:pt x="19425" y="7744"/>
                    <a:pt x="19402" y="7835"/>
                    <a:pt x="19402" y="7927"/>
                  </a:cubicBezTo>
                  <a:cubicBezTo>
                    <a:pt x="19379" y="7950"/>
                    <a:pt x="19379" y="7972"/>
                    <a:pt x="19379" y="7995"/>
                  </a:cubicBezTo>
                  <a:cubicBezTo>
                    <a:pt x="19379" y="8064"/>
                    <a:pt x="19356" y="8109"/>
                    <a:pt x="19356" y="8178"/>
                  </a:cubicBezTo>
                  <a:cubicBezTo>
                    <a:pt x="19356" y="8201"/>
                    <a:pt x="19334" y="8223"/>
                    <a:pt x="19334" y="8246"/>
                  </a:cubicBezTo>
                  <a:cubicBezTo>
                    <a:pt x="19334" y="8315"/>
                    <a:pt x="19311" y="8383"/>
                    <a:pt x="19311" y="8429"/>
                  </a:cubicBezTo>
                  <a:cubicBezTo>
                    <a:pt x="19311" y="8429"/>
                    <a:pt x="19311" y="8429"/>
                    <a:pt x="19311" y="8452"/>
                  </a:cubicBezTo>
                  <a:cubicBezTo>
                    <a:pt x="19311" y="8475"/>
                    <a:pt x="19311" y="8520"/>
                    <a:pt x="19311" y="8543"/>
                  </a:cubicBezTo>
                  <a:cubicBezTo>
                    <a:pt x="19311" y="8543"/>
                    <a:pt x="19311" y="8566"/>
                    <a:pt x="19311" y="8566"/>
                  </a:cubicBezTo>
                  <a:cubicBezTo>
                    <a:pt x="19288" y="8589"/>
                    <a:pt x="19311" y="8612"/>
                    <a:pt x="19311" y="8612"/>
                  </a:cubicBezTo>
                  <a:cubicBezTo>
                    <a:pt x="18923" y="8566"/>
                    <a:pt x="18558" y="8497"/>
                    <a:pt x="18192" y="8452"/>
                  </a:cubicBezTo>
                  <a:cubicBezTo>
                    <a:pt x="18101" y="8452"/>
                    <a:pt x="18010" y="8429"/>
                    <a:pt x="17918" y="8429"/>
                  </a:cubicBezTo>
                  <a:cubicBezTo>
                    <a:pt x="17645" y="8383"/>
                    <a:pt x="17371" y="8338"/>
                    <a:pt x="17097" y="8315"/>
                  </a:cubicBezTo>
                  <a:cubicBezTo>
                    <a:pt x="17051" y="8315"/>
                    <a:pt x="17028" y="8292"/>
                    <a:pt x="16983" y="8292"/>
                  </a:cubicBezTo>
                  <a:cubicBezTo>
                    <a:pt x="16663" y="8246"/>
                    <a:pt x="16344" y="8223"/>
                    <a:pt x="16024" y="8178"/>
                  </a:cubicBezTo>
                  <a:lnTo>
                    <a:pt x="15978" y="8178"/>
                  </a:lnTo>
                  <a:cubicBezTo>
                    <a:pt x="15659" y="8132"/>
                    <a:pt x="15339" y="8087"/>
                    <a:pt x="15020" y="8064"/>
                  </a:cubicBezTo>
                  <a:lnTo>
                    <a:pt x="14997" y="8064"/>
                  </a:lnTo>
                  <a:cubicBezTo>
                    <a:pt x="14540" y="8018"/>
                    <a:pt x="14107" y="7972"/>
                    <a:pt x="13673" y="7927"/>
                  </a:cubicBezTo>
                  <a:cubicBezTo>
                    <a:pt x="14038" y="7790"/>
                    <a:pt x="14403" y="7653"/>
                    <a:pt x="14769" y="7516"/>
                  </a:cubicBezTo>
                  <a:cubicBezTo>
                    <a:pt x="16138" y="6968"/>
                    <a:pt x="17667" y="6352"/>
                    <a:pt x="18763" y="5279"/>
                  </a:cubicBezTo>
                  <a:cubicBezTo>
                    <a:pt x="19151" y="4891"/>
                    <a:pt x="19585" y="4412"/>
                    <a:pt x="20041" y="3864"/>
                  </a:cubicBezTo>
                  <a:close/>
                  <a:moveTo>
                    <a:pt x="44282" y="714"/>
                  </a:moveTo>
                  <a:cubicBezTo>
                    <a:pt x="45309" y="3476"/>
                    <a:pt x="47249" y="7402"/>
                    <a:pt x="48778" y="9433"/>
                  </a:cubicBezTo>
                  <a:cubicBezTo>
                    <a:pt x="49691" y="10666"/>
                    <a:pt x="51106" y="11510"/>
                    <a:pt x="52385" y="12264"/>
                  </a:cubicBezTo>
                  <a:cubicBezTo>
                    <a:pt x="52522" y="12355"/>
                    <a:pt x="52659" y="12423"/>
                    <a:pt x="52796" y="12515"/>
                  </a:cubicBezTo>
                  <a:cubicBezTo>
                    <a:pt x="52773" y="12515"/>
                    <a:pt x="52750" y="12492"/>
                    <a:pt x="52727" y="12492"/>
                  </a:cubicBezTo>
                  <a:cubicBezTo>
                    <a:pt x="52590" y="12469"/>
                    <a:pt x="52453" y="12446"/>
                    <a:pt x="52316" y="12423"/>
                  </a:cubicBezTo>
                  <a:cubicBezTo>
                    <a:pt x="52248" y="12401"/>
                    <a:pt x="52179" y="12401"/>
                    <a:pt x="52111" y="12378"/>
                  </a:cubicBezTo>
                  <a:cubicBezTo>
                    <a:pt x="51974" y="12355"/>
                    <a:pt x="51837" y="12355"/>
                    <a:pt x="51677" y="12332"/>
                  </a:cubicBezTo>
                  <a:cubicBezTo>
                    <a:pt x="51631" y="12309"/>
                    <a:pt x="51563" y="12309"/>
                    <a:pt x="51494" y="12286"/>
                  </a:cubicBezTo>
                  <a:cubicBezTo>
                    <a:pt x="51358" y="12286"/>
                    <a:pt x="51198" y="12264"/>
                    <a:pt x="51061" y="12241"/>
                  </a:cubicBezTo>
                  <a:cubicBezTo>
                    <a:pt x="50992" y="12241"/>
                    <a:pt x="50924" y="12218"/>
                    <a:pt x="50855" y="12218"/>
                  </a:cubicBezTo>
                  <a:cubicBezTo>
                    <a:pt x="50718" y="12195"/>
                    <a:pt x="50581" y="12195"/>
                    <a:pt x="50445" y="12172"/>
                  </a:cubicBezTo>
                  <a:cubicBezTo>
                    <a:pt x="50376" y="12172"/>
                    <a:pt x="50308" y="12172"/>
                    <a:pt x="50239" y="12149"/>
                  </a:cubicBezTo>
                  <a:cubicBezTo>
                    <a:pt x="50102" y="12149"/>
                    <a:pt x="49965" y="12127"/>
                    <a:pt x="49805" y="12127"/>
                  </a:cubicBezTo>
                  <a:cubicBezTo>
                    <a:pt x="49737" y="12127"/>
                    <a:pt x="49691" y="12104"/>
                    <a:pt x="49623" y="12104"/>
                  </a:cubicBezTo>
                  <a:cubicBezTo>
                    <a:pt x="49486" y="12104"/>
                    <a:pt x="49326" y="12081"/>
                    <a:pt x="49189" y="12081"/>
                  </a:cubicBezTo>
                  <a:lnTo>
                    <a:pt x="49007" y="12081"/>
                  </a:lnTo>
                  <a:cubicBezTo>
                    <a:pt x="48870" y="12058"/>
                    <a:pt x="48733" y="12058"/>
                    <a:pt x="48596" y="12058"/>
                  </a:cubicBezTo>
                  <a:cubicBezTo>
                    <a:pt x="48527" y="12058"/>
                    <a:pt x="48459" y="12058"/>
                    <a:pt x="48390" y="12035"/>
                  </a:cubicBezTo>
                  <a:lnTo>
                    <a:pt x="47820" y="12035"/>
                  </a:lnTo>
                  <a:cubicBezTo>
                    <a:pt x="47683" y="12035"/>
                    <a:pt x="47546" y="12035"/>
                    <a:pt x="47432" y="12012"/>
                  </a:cubicBezTo>
                  <a:lnTo>
                    <a:pt x="46701" y="12012"/>
                  </a:lnTo>
                  <a:cubicBezTo>
                    <a:pt x="46587" y="12012"/>
                    <a:pt x="46473" y="12012"/>
                    <a:pt x="46359" y="12035"/>
                  </a:cubicBezTo>
                  <a:lnTo>
                    <a:pt x="45720" y="12035"/>
                  </a:lnTo>
                  <a:cubicBezTo>
                    <a:pt x="45606" y="12035"/>
                    <a:pt x="45514" y="12035"/>
                    <a:pt x="45400" y="12058"/>
                  </a:cubicBezTo>
                  <a:lnTo>
                    <a:pt x="44989" y="12058"/>
                  </a:lnTo>
                  <a:cubicBezTo>
                    <a:pt x="44944" y="12058"/>
                    <a:pt x="44898" y="12058"/>
                    <a:pt x="44852" y="12081"/>
                  </a:cubicBezTo>
                  <a:lnTo>
                    <a:pt x="44510" y="12081"/>
                  </a:lnTo>
                  <a:cubicBezTo>
                    <a:pt x="44441" y="12081"/>
                    <a:pt x="44350" y="12104"/>
                    <a:pt x="44282" y="12104"/>
                  </a:cubicBezTo>
                  <a:lnTo>
                    <a:pt x="44190" y="12104"/>
                  </a:lnTo>
                  <a:cubicBezTo>
                    <a:pt x="44122" y="12104"/>
                    <a:pt x="44053" y="12104"/>
                    <a:pt x="44008" y="12127"/>
                  </a:cubicBezTo>
                  <a:lnTo>
                    <a:pt x="43780" y="12127"/>
                  </a:lnTo>
                  <a:cubicBezTo>
                    <a:pt x="43757" y="12127"/>
                    <a:pt x="43734" y="12149"/>
                    <a:pt x="43711" y="12149"/>
                  </a:cubicBezTo>
                  <a:lnTo>
                    <a:pt x="43528" y="12149"/>
                  </a:lnTo>
                  <a:cubicBezTo>
                    <a:pt x="43665" y="12127"/>
                    <a:pt x="43734" y="12104"/>
                    <a:pt x="43734" y="12081"/>
                  </a:cubicBezTo>
                  <a:cubicBezTo>
                    <a:pt x="43734" y="12058"/>
                    <a:pt x="43643" y="12035"/>
                    <a:pt x="43506" y="12035"/>
                  </a:cubicBezTo>
                  <a:cubicBezTo>
                    <a:pt x="43894" y="10095"/>
                    <a:pt x="44168" y="7721"/>
                    <a:pt x="44259" y="5188"/>
                  </a:cubicBezTo>
                  <a:lnTo>
                    <a:pt x="44259" y="5188"/>
                  </a:lnTo>
                  <a:cubicBezTo>
                    <a:pt x="44236" y="5211"/>
                    <a:pt x="44213" y="5233"/>
                    <a:pt x="44190" y="5256"/>
                  </a:cubicBezTo>
                  <a:cubicBezTo>
                    <a:pt x="44282" y="3750"/>
                    <a:pt x="44327" y="2220"/>
                    <a:pt x="44282" y="714"/>
                  </a:cubicBezTo>
                  <a:close/>
                  <a:moveTo>
                    <a:pt x="63021" y="13702"/>
                  </a:moveTo>
                  <a:lnTo>
                    <a:pt x="63021" y="13702"/>
                  </a:lnTo>
                  <a:cubicBezTo>
                    <a:pt x="63204" y="13838"/>
                    <a:pt x="63386" y="13975"/>
                    <a:pt x="63569" y="14090"/>
                  </a:cubicBezTo>
                  <a:cubicBezTo>
                    <a:pt x="63911" y="14318"/>
                    <a:pt x="64208" y="14478"/>
                    <a:pt x="64391" y="14592"/>
                  </a:cubicBezTo>
                  <a:lnTo>
                    <a:pt x="64368" y="14592"/>
                  </a:lnTo>
                  <a:cubicBezTo>
                    <a:pt x="64254" y="14546"/>
                    <a:pt x="64163" y="14523"/>
                    <a:pt x="64071" y="14478"/>
                  </a:cubicBezTo>
                  <a:cubicBezTo>
                    <a:pt x="63957" y="14432"/>
                    <a:pt x="63866" y="14386"/>
                    <a:pt x="63774" y="14341"/>
                  </a:cubicBezTo>
                  <a:cubicBezTo>
                    <a:pt x="63752" y="14318"/>
                    <a:pt x="63706" y="14295"/>
                    <a:pt x="63683" y="14272"/>
                  </a:cubicBezTo>
                  <a:cubicBezTo>
                    <a:pt x="63615" y="14227"/>
                    <a:pt x="63569" y="14204"/>
                    <a:pt x="63523" y="14158"/>
                  </a:cubicBezTo>
                  <a:cubicBezTo>
                    <a:pt x="63432" y="14112"/>
                    <a:pt x="63341" y="14021"/>
                    <a:pt x="63272" y="13953"/>
                  </a:cubicBezTo>
                  <a:cubicBezTo>
                    <a:pt x="63181" y="13861"/>
                    <a:pt x="63090" y="13793"/>
                    <a:pt x="63021" y="13702"/>
                  </a:cubicBezTo>
                  <a:close/>
                  <a:moveTo>
                    <a:pt x="68271" y="15870"/>
                  </a:moveTo>
                  <a:lnTo>
                    <a:pt x="68271" y="15870"/>
                  </a:lnTo>
                  <a:cubicBezTo>
                    <a:pt x="68225" y="15938"/>
                    <a:pt x="68180" y="15984"/>
                    <a:pt x="68134" y="16007"/>
                  </a:cubicBezTo>
                  <a:cubicBezTo>
                    <a:pt x="68088" y="16007"/>
                    <a:pt x="68043" y="15984"/>
                    <a:pt x="67997" y="15984"/>
                  </a:cubicBezTo>
                  <a:cubicBezTo>
                    <a:pt x="68088" y="15938"/>
                    <a:pt x="68180" y="15916"/>
                    <a:pt x="68271" y="15870"/>
                  </a:cubicBezTo>
                  <a:close/>
                  <a:moveTo>
                    <a:pt x="69932" y="17340"/>
                  </a:moveTo>
                  <a:cubicBezTo>
                    <a:pt x="70133" y="17454"/>
                    <a:pt x="70354" y="17610"/>
                    <a:pt x="70554" y="17787"/>
                  </a:cubicBezTo>
                  <a:cubicBezTo>
                    <a:pt x="70829" y="18041"/>
                    <a:pt x="71064" y="18354"/>
                    <a:pt x="71243" y="18598"/>
                  </a:cubicBezTo>
                  <a:lnTo>
                    <a:pt x="71243" y="18598"/>
                  </a:lnTo>
                  <a:cubicBezTo>
                    <a:pt x="71087" y="18407"/>
                    <a:pt x="70954" y="18253"/>
                    <a:pt x="70873" y="18152"/>
                  </a:cubicBezTo>
                  <a:cubicBezTo>
                    <a:pt x="70622" y="17901"/>
                    <a:pt x="70325" y="17673"/>
                    <a:pt x="70051" y="17445"/>
                  </a:cubicBezTo>
                  <a:cubicBezTo>
                    <a:pt x="70012" y="17405"/>
                    <a:pt x="69972" y="17365"/>
                    <a:pt x="69932" y="17340"/>
                  </a:cubicBezTo>
                  <a:close/>
                  <a:moveTo>
                    <a:pt x="19790" y="22010"/>
                  </a:moveTo>
                  <a:cubicBezTo>
                    <a:pt x="19813" y="22033"/>
                    <a:pt x="19836" y="22056"/>
                    <a:pt x="19859" y="22078"/>
                  </a:cubicBezTo>
                  <a:cubicBezTo>
                    <a:pt x="19813" y="22056"/>
                    <a:pt x="19767" y="22033"/>
                    <a:pt x="19744" y="22010"/>
                  </a:cubicBezTo>
                  <a:close/>
                  <a:moveTo>
                    <a:pt x="20914" y="22002"/>
                  </a:moveTo>
                  <a:cubicBezTo>
                    <a:pt x="21671" y="22002"/>
                    <a:pt x="22434" y="22039"/>
                    <a:pt x="23168" y="22147"/>
                  </a:cubicBezTo>
                  <a:cubicBezTo>
                    <a:pt x="23397" y="22193"/>
                    <a:pt x="23648" y="22261"/>
                    <a:pt x="23899" y="22329"/>
                  </a:cubicBezTo>
                  <a:cubicBezTo>
                    <a:pt x="24994" y="22626"/>
                    <a:pt x="26090" y="22923"/>
                    <a:pt x="26957" y="23037"/>
                  </a:cubicBezTo>
                  <a:cubicBezTo>
                    <a:pt x="27391" y="23106"/>
                    <a:pt x="27756" y="23151"/>
                    <a:pt x="28007" y="23174"/>
                  </a:cubicBezTo>
                  <a:lnTo>
                    <a:pt x="28395" y="23174"/>
                  </a:lnTo>
                  <a:cubicBezTo>
                    <a:pt x="28395" y="23174"/>
                    <a:pt x="28532" y="23197"/>
                    <a:pt x="28783" y="23197"/>
                  </a:cubicBezTo>
                  <a:cubicBezTo>
                    <a:pt x="29057" y="23197"/>
                    <a:pt x="29400" y="23197"/>
                    <a:pt x="29833" y="23174"/>
                  </a:cubicBezTo>
                  <a:cubicBezTo>
                    <a:pt x="30077" y="23174"/>
                    <a:pt x="30351" y="23164"/>
                    <a:pt x="30648" y="23164"/>
                  </a:cubicBezTo>
                  <a:cubicBezTo>
                    <a:pt x="30797" y="23164"/>
                    <a:pt x="30952" y="23166"/>
                    <a:pt x="31111" y="23174"/>
                  </a:cubicBezTo>
                  <a:cubicBezTo>
                    <a:pt x="31888" y="23288"/>
                    <a:pt x="32641" y="23471"/>
                    <a:pt x="33417" y="23562"/>
                  </a:cubicBezTo>
                  <a:cubicBezTo>
                    <a:pt x="34239" y="23676"/>
                    <a:pt x="35083" y="23973"/>
                    <a:pt x="35905" y="24019"/>
                  </a:cubicBezTo>
                  <a:lnTo>
                    <a:pt x="35950" y="24019"/>
                  </a:lnTo>
                  <a:cubicBezTo>
                    <a:pt x="36065" y="24041"/>
                    <a:pt x="36179" y="24064"/>
                    <a:pt x="36293" y="24087"/>
                  </a:cubicBezTo>
                  <a:cubicBezTo>
                    <a:pt x="36202" y="24133"/>
                    <a:pt x="36110" y="24178"/>
                    <a:pt x="35996" y="24224"/>
                  </a:cubicBezTo>
                  <a:cubicBezTo>
                    <a:pt x="35448" y="24475"/>
                    <a:pt x="34969" y="24749"/>
                    <a:pt x="34604" y="25069"/>
                  </a:cubicBezTo>
                  <a:cubicBezTo>
                    <a:pt x="34398" y="25183"/>
                    <a:pt x="34261" y="25342"/>
                    <a:pt x="34124" y="25479"/>
                  </a:cubicBezTo>
                  <a:cubicBezTo>
                    <a:pt x="34094" y="25479"/>
                    <a:pt x="34074" y="25469"/>
                    <a:pt x="34064" y="25469"/>
                  </a:cubicBezTo>
                  <a:cubicBezTo>
                    <a:pt x="34058" y="25469"/>
                    <a:pt x="34056" y="25472"/>
                    <a:pt x="34056" y="25479"/>
                  </a:cubicBezTo>
                  <a:cubicBezTo>
                    <a:pt x="34033" y="25479"/>
                    <a:pt x="34056" y="25502"/>
                    <a:pt x="34079" y="25525"/>
                  </a:cubicBezTo>
                  <a:cubicBezTo>
                    <a:pt x="33736" y="25799"/>
                    <a:pt x="33417" y="26096"/>
                    <a:pt x="33166" y="26529"/>
                  </a:cubicBezTo>
                  <a:cubicBezTo>
                    <a:pt x="33554" y="26758"/>
                    <a:pt x="33965" y="26986"/>
                    <a:pt x="34421" y="27237"/>
                  </a:cubicBezTo>
                  <a:cubicBezTo>
                    <a:pt x="33371" y="27922"/>
                    <a:pt x="31956" y="28858"/>
                    <a:pt x="30586" y="29839"/>
                  </a:cubicBezTo>
                  <a:cubicBezTo>
                    <a:pt x="30472" y="29930"/>
                    <a:pt x="30358" y="29999"/>
                    <a:pt x="30244" y="30090"/>
                  </a:cubicBezTo>
                  <a:cubicBezTo>
                    <a:pt x="29902" y="30341"/>
                    <a:pt x="29582" y="30592"/>
                    <a:pt x="29263" y="30820"/>
                  </a:cubicBezTo>
                  <a:cubicBezTo>
                    <a:pt x="29263" y="30820"/>
                    <a:pt x="29263" y="30843"/>
                    <a:pt x="29240" y="30843"/>
                  </a:cubicBezTo>
                  <a:cubicBezTo>
                    <a:pt x="29194" y="30889"/>
                    <a:pt x="29126" y="30935"/>
                    <a:pt x="29080" y="30980"/>
                  </a:cubicBezTo>
                  <a:cubicBezTo>
                    <a:pt x="29080" y="30957"/>
                    <a:pt x="29057" y="30957"/>
                    <a:pt x="29057" y="30935"/>
                  </a:cubicBezTo>
                  <a:cubicBezTo>
                    <a:pt x="29034" y="30912"/>
                    <a:pt x="29012" y="30889"/>
                    <a:pt x="28989" y="30866"/>
                  </a:cubicBezTo>
                  <a:cubicBezTo>
                    <a:pt x="28966" y="30843"/>
                    <a:pt x="28920" y="30820"/>
                    <a:pt x="28897" y="30775"/>
                  </a:cubicBezTo>
                  <a:cubicBezTo>
                    <a:pt x="28875" y="30752"/>
                    <a:pt x="28829" y="30729"/>
                    <a:pt x="28806" y="30706"/>
                  </a:cubicBezTo>
                  <a:cubicBezTo>
                    <a:pt x="28783" y="30684"/>
                    <a:pt x="28738" y="30638"/>
                    <a:pt x="28715" y="30615"/>
                  </a:cubicBezTo>
                  <a:cubicBezTo>
                    <a:pt x="28646" y="30547"/>
                    <a:pt x="28601" y="30501"/>
                    <a:pt x="28532" y="30432"/>
                  </a:cubicBezTo>
                  <a:cubicBezTo>
                    <a:pt x="28509" y="30410"/>
                    <a:pt x="28464" y="30387"/>
                    <a:pt x="28441" y="30341"/>
                  </a:cubicBezTo>
                  <a:cubicBezTo>
                    <a:pt x="28418" y="30341"/>
                    <a:pt x="28418" y="30318"/>
                    <a:pt x="28395" y="30318"/>
                  </a:cubicBezTo>
                  <a:cubicBezTo>
                    <a:pt x="28327" y="30250"/>
                    <a:pt x="28281" y="30204"/>
                    <a:pt x="28213" y="30136"/>
                  </a:cubicBezTo>
                  <a:cubicBezTo>
                    <a:pt x="28190" y="30136"/>
                    <a:pt x="28167" y="30113"/>
                    <a:pt x="28144" y="30090"/>
                  </a:cubicBezTo>
                  <a:cubicBezTo>
                    <a:pt x="28144" y="30067"/>
                    <a:pt x="28144" y="30067"/>
                    <a:pt x="28121" y="30067"/>
                  </a:cubicBezTo>
                  <a:cubicBezTo>
                    <a:pt x="27756" y="29725"/>
                    <a:pt x="27368" y="29383"/>
                    <a:pt x="26957" y="29040"/>
                  </a:cubicBezTo>
                  <a:lnTo>
                    <a:pt x="26934" y="29040"/>
                  </a:lnTo>
                  <a:cubicBezTo>
                    <a:pt x="26843" y="28949"/>
                    <a:pt x="26729" y="28858"/>
                    <a:pt x="26638" y="28766"/>
                  </a:cubicBezTo>
                  <a:lnTo>
                    <a:pt x="26615" y="28766"/>
                  </a:lnTo>
                  <a:cubicBezTo>
                    <a:pt x="25314" y="27671"/>
                    <a:pt x="23922" y="26598"/>
                    <a:pt x="22917" y="25867"/>
                  </a:cubicBezTo>
                  <a:cubicBezTo>
                    <a:pt x="22826" y="25799"/>
                    <a:pt x="22757" y="25753"/>
                    <a:pt x="22689" y="25685"/>
                  </a:cubicBezTo>
                  <a:cubicBezTo>
                    <a:pt x="22689" y="25685"/>
                    <a:pt x="22666" y="25685"/>
                    <a:pt x="22666" y="25662"/>
                  </a:cubicBezTo>
                  <a:cubicBezTo>
                    <a:pt x="22598" y="25616"/>
                    <a:pt x="22529" y="25571"/>
                    <a:pt x="22461" y="25525"/>
                  </a:cubicBezTo>
                  <a:cubicBezTo>
                    <a:pt x="22461" y="25525"/>
                    <a:pt x="22438" y="25502"/>
                    <a:pt x="22438" y="25502"/>
                  </a:cubicBezTo>
                  <a:cubicBezTo>
                    <a:pt x="22164" y="25320"/>
                    <a:pt x="21959" y="25160"/>
                    <a:pt x="21799" y="25046"/>
                  </a:cubicBezTo>
                  <a:cubicBezTo>
                    <a:pt x="21799" y="25046"/>
                    <a:pt x="21799" y="25023"/>
                    <a:pt x="21799" y="25023"/>
                  </a:cubicBezTo>
                  <a:cubicBezTo>
                    <a:pt x="22164" y="24817"/>
                    <a:pt x="22552" y="24680"/>
                    <a:pt x="22986" y="24635"/>
                  </a:cubicBezTo>
                  <a:cubicBezTo>
                    <a:pt x="22438" y="23790"/>
                    <a:pt x="21548" y="23128"/>
                    <a:pt x="20749" y="22603"/>
                  </a:cubicBezTo>
                  <a:cubicBezTo>
                    <a:pt x="20612" y="22421"/>
                    <a:pt x="20452" y="22215"/>
                    <a:pt x="20292" y="22010"/>
                  </a:cubicBezTo>
                  <a:cubicBezTo>
                    <a:pt x="20499" y="22005"/>
                    <a:pt x="20706" y="22002"/>
                    <a:pt x="20914" y="22002"/>
                  </a:cubicBezTo>
                  <a:close/>
                  <a:moveTo>
                    <a:pt x="38807" y="1"/>
                  </a:moveTo>
                  <a:cubicBezTo>
                    <a:pt x="36532" y="1"/>
                    <a:pt x="34178" y="131"/>
                    <a:pt x="31751" y="417"/>
                  </a:cubicBezTo>
                  <a:cubicBezTo>
                    <a:pt x="31157" y="509"/>
                    <a:pt x="30564" y="623"/>
                    <a:pt x="29947" y="737"/>
                  </a:cubicBezTo>
                  <a:cubicBezTo>
                    <a:pt x="20155" y="2700"/>
                    <a:pt x="9770" y="7288"/>
                    <a:pt x="138" y="12652"/>
                  </a:cubicBezTo>
                  <a:cubicBezTo>
                    <a:pt x="69" y="12880"/>
                    <a:pt x="1" y="13131"/>
                    <a:pt x="23" y="13405"/>
                  </a:cubicBezTo>
                  <a:cubicBezTo>
                    <a:pt x="46" y="13770"/>
                    <a:pt x="183" y="14135"/>
                    <a:pt x="411" y="14432"/>
                  </a:cubicBezTo>
                  <a:cubicBezTo>
                    <a:pt x="640" y="14729"/>
                    <a:pt x="959" y="14934"/>
                    <a:pt x="1279" y="15048"/>
                  </a:cubicBezTo>
                  <a:cubicBezTo>
                    <a:pt x="1279" y="15094"/>
                    <a:pt x="1279" y="15140"/>
                    <a:pt x="1279" y="15208"/>
                  </a:cubicBezTo>
                  <a:cubicBezTo>
                    <a:pt x="1279" y="18289"/>
                    <a:pt x="3539" y="21371"/>
                    <a:pt x="6392" y="24019"/>
                  </a:cubicBezTo>
                  <a:cubicBezTo>
                    <a:pt x="6392" y="24019"/>
                    <a:pt x="6392" y="24041"/>
                    <a:pt x="6414" y="24041"/>
                  </a:cubicBezTo>
                  <a:cubicBezTo>
                    <a:pt x="6529" y="24156"/>
                    <a:pt x="6666" y="24270"/>
                    <a:pt x="6780" y="24384"/>
                  </a:cubicBezTo>
                  <a:cubicBezTo>
                    <a:pt x="6825" y="24429"/>
                    <a:pt x="6871" y="24475"/>
                    <a:pt x="6917" y="24521"/>
                  </a:cubicBezTo>
                  <a:cubicBezTo>
                    <a:pt x="7008" y="24589"/>
                    <a:pt x="7122" y="24680"/>
                    <a:pt x="7213" y="24772"/>
                  </a:cubicBezTo>
                  <a:cubicBezTo>
                    <a:pt x="7259" y="24817"/>
                    <a:pt x="7305" y="24863"/>
                    <a:pt x="7350" y="24886"/>
                  </a:cubicBezTo>
                  <a:cubicBezTo>
                    <a:pt x="7464" y="24977"/>
                    <a:pt x="7556" y="25069"/>
                    <a:pt x="7670" y="25160"/>
                  </a:cubicBezTo>
                  <a:cubicBezTo>
                    <a:pt x="7693" y="25183"/>
                    <a:pt x="7738" y="25228"/>
                    <a:pt x="7784" y="25251"/>
                  </a:cubicBezTo>
                  <a:cubicBezTo>
                    <a:pt x="7921" y="25388"/>
                    <a:pt x="8081" y="25502"/>
                    <a:pt x="8218" y="25616"/>
                  </a:cubicBezTo>
                  <a:cubicBezTo>
                    <a:pt x="8218" y="25616"/>
                    <a:pt x="8241" y="25639"/>
                    <a:pt x="8241" y="25639"/>
                  </a:cubicBezTo>
                  <a:cubicBezTo>
                    <a:pt x="8377" y="25753"/>
                    <a:pt x="8514" y="25845"/>
                    <a:pt x="8651" y="25959"/>
                  </a:cubicBezTo>
                  <a:cubicBezTo>
                    <a:pt x="8697" y="26004"/>
                    <a:pt x="8743" y="26027"/>
                    <a:pt x="8788" y="26073"/>
                  </a:cubicBezTo>
                  <a:cubicBezTo>
                    <a:pt x="8880" y="26141"/>
                    <a:pt x="8994" y="26233"/>
                    <a:pt x="9085" y="26301"/>
                  </a:cubicBezTo>
                  <a:cubicBezTo>
                    <a:pt x="9131" y="26347"/>
                    <a:pt x="9176" y="26392"/>
                    <a:pt x="9222" y="26415"/>
                  </a:cubicBezTo>
                  <a:cubicBezTo>
                    <a:pt x="9336" y="26507"/>
                    <a:pt x="9450" y="26575"/>
                    <a:pt x="9564" y="26666"/>
                  </a:cubicBezTo>
                  <a:cubicBezTo>
                    <a:pt x="9587" y="26689"/>
                    <a:pt x="9633" y="26735"/>
                    <a:pt x="9679" y="26758"/>
                  </a:cubicBezTo>
                  <a:cubicBezTo>
                    <a:pt x="9975" y="26963"/>
                    <a:pt x="10249" y="27191"/>
                    <a:pt x="10546" y="27397"/>
                  </a:cubicBezTo>
                  <a:cubicBezTo>
                    <a:pt x="10592" y="27420"/>
                    <a:pt x="10637" y="27465"/>
                    <a:pt x="10660" y="27488"/>
                  </a:cubicBezTo>
                  <a:cubicBezTo>
                    <a:pt x="10774" y="27556"/>
                    <a:pt x="10888" y="27625"/>
                    <a:pt x="10980" y="27716"/>
                  </a:cubicBezTo>
                  <a:cubicBezTo>
                    <a:pt x="11025" y="27739"/>
                    <a:pt x="11071" y="27762"/>
                    <a:pt x="11117" y="27808"/>
                  </a:cubicBezTo>
                  <a:cubicBezTo>
                    <a:pt x="11231" y="27876"/>
                    <a:pt x="11345" y="27945"/>
                    <a:pt x="11436" y="28036"/>
                  </a:cubicBezTo>
                  <a:cubicBezTo>
                    <a:pt x="11482" y="28059"/>
                    <a:pt x="11505" y="28081"/>
                    <a:pt x="11550" y="28104"/>
                  </a:cubicBezTo>
                  <a:cubicBezTo>
                    <a:pt x="11824" y="28287"/>
                    <a:pt x="12121" y="28492"/>
                    <a:pt x="12395" y="28675"/>
                  </a:cubicBezTo>
                  <a:cubicBezTo>
                    <a:pt x="12440" y="28698"/>
                    <a:pt x="12463" y="28721"/>
                    <a:pt x="12486" y="28743"/>
                  </a:cubicBezTo>
                  <a:cubicBezTo>
                    <a:pt x="12600" y="28812"/>
                    <a:pt x="12714" y="28880"/>
                    <a:pt x="12806" y="28949"/>
                  </a:cubicBezTo>
                  <a:cubicBezTo>
                    <a:pt x="12851" y="28972"/>
                    <a:pt x="12897" y="28994"/>
                    <a:pt x="12920" y="29017"/>
                  </a:cubicBezTo>
                  <a:cubicBezTo>
                    <a:pt x="13034" y="29086"/>
                    <a:pt x="13125" y="29154"/>
                    <a:pt x="13239" y="29200"/>
                  </a:cubicBezTo>
                  <a:cubicBezTo>
                    <a:pt x="13262" y="29223"/>
                    <a:pt x="13285" y="29246"/>
                    <a:pt x="13331" y="29268"/>
                  </a:cubicBezTo>
                  <a:cubicBezTo>
                    <a:pt x="13582" y="29428"/>
                    <a:pt x="13856" y="29588"/>
                    <a:pt x="14107" y="29748"/>
                  </a:cubicBezTo>
                  <a:cubicBezTo>
                    <a:pt x="14129" y="29771"/>
                    <a:pt x="14152" y="29793"/>
                    <a:pt x="14175" y="29793"/>
                  </a:cubicBezTo>
                  <a:cubicBezTo>
                    <a:pt x="14266" y="29862"/>
                    <a:pt x="14381" y="29907"/>
                    <a:pt x="14472" y="29976"/>
                  </a:cubicBezTo>
                  <a:cubicBezTo>
                    <a:pt x="14495" y="29999"/>
                    <a:pt x="14517" y="30022"/>
                    <a:pt x="14563" y="30022"/>
                  </a:cubicBezTo>
                  <a:cubicBezTo>
                    <a:pt x="14654" y="30090"/>
                    <a:pt x="14746" y="30136"/>
                    <a:pt x="14837" y="30204"/>
                  </a:cubicBezTo>
                  <a:cubicBezTo>
                    <a:pt x="14860" y="30204"/>
                    <a:pt x="14883" y="30227"/>
                    <a:pt x="14906" y="30250"/>
                  </a:cubicBezTo>
                  <a:cubicBezTo>
                    <a:pt x="15134" y="30387"/>
                    <a:pt x="15362" y="30501"/>
                    <a:pt x="15567" y="30615"/>
                  </a:cubicBezTo>
                  <a:cubicBezTo>
                    <a:pt x="15590" y="30638"/>
                    <a:pt x="15590" y="30638"/>
                    <a:pt x="15613" y="30661"/>
                  </a:cubicBezTo>
                  <a:cubicBezTo>
                    <a:pt x="15704" y="30706"/>
                    <a:pt x="15773" y="30752"/>
                    <a:pt x="15864" y="30798"/>
                  </a:cubicBezTo>
                  <a:cubicBezTo>
                    <a:pt x="15887" y="30820"/>
                    <a:pt x="15910" y="30820"/>
                    <a:pt x="15933" y="30843"/>
                  </a:cubicBezTo>
                  <a:cubicBezTo>
                    <a:pt x="16001" y="30889"/>
                    <a:pt x="16092" y="30935"/>
                    <a:pt x="16161" y="30957"/>
                  </a:cubicBezTo>
                  <a:cubicBezTo>
                    <a:pt x="16184" y="30980"/>
                    <a:pt x="16184" y="30980"/>
                    <a:pt x="16207" y="30980"/>
                  </a:cubicBezTo>
                  <a:cubicBezTo>
                    <a:pt x="16389" y="31094"/>
                    <a:pt x="16549" y="31186"/>
                    <a:pt x="16709" y="31277"/>
                  </a:cubicBezTo>
                  <a:lnTo>
                    <a:pt x="16732" y="31277"/>
                  </a:lnTo>
                  <a:cubicBezTo>
                    <a:pt x="16800" y="31323"/>
                    <a:pt x="16846" y="31345"/>
                    <a:pt x="16914" y="31391"/>
                  </a:cubicBezTo>
                  <a:lnTo>
                    <a:pt x="16937" y="31391"/>
                  </a:lnTo>
                  <a:cubicBezTo>
                    <a:pt x="17005" y="31437"/>
                    <a:pt x="17051" y="31460"/>
                    <a:pt x="17120" y="31482"/>
                  </a:cubicBezTo>
                  <a:cubicBezTo>
                    <a:pt x="17120" y="31482"/>
                    <a:pt x="17120" y="31505"/>
                    <a:pt x="17120" y="31505"/>
                  </a:cubicBezTo>
                  <a:cubicBezTo>
                    <a:pt x="17234" y="31551"/>
                    <a:pt x="17348" y="31619"/>
                    <a:pt x="17416" y="31642"/>
                  </a:cubicBezTo>
                  <a:cubicBezTo>
                    <a:pt x="17416" y="31665"/>
                    <a:pt x="17416" y="31665"/>
                    <a:pt x="17439" y="31665"/>
                  </a:cubicBezTo>
                  <a:cubicBezTo>
                    <a:pt x="17462" y="31665"/>
                    <a:pt x="17485" y="31688"/>
                    <a:pt x="17508" y="31711"/>
                  </a:cubicBezTo>
                  <a:lnTo>
                    <a:pt x="17530" y="31711"/>
                  </a:lnTo>
                  <a:cubicBezTo>
                    <a:pt x="17576" y="31734"/>
                    <a:pt x="17622" y="31756"/>
                    <a:pt x="17622" y="31756"/>
                  </a:cubicBezTo>
                  <a:cubicBezTo>
                    <a:pt x="17576" y="31734"/>
                    <a:pt x="17781" y="31209"/>
                    <a:pt x="18055" y="30569"/>
                  </a:cubicBezTo>
                  <a:lnTo>
                    <a:pt x="18306" y="30638"/>
                  </a:lnTo>
                  <a:lnTo>
                    <a:pt x="20292" y="31209"/>
                  </a:lnTo>
                  <a:lnTo>
                    <a:pt x="21936" y="31688"/>
                  </a:lnTo>
                  <a:cubicBezTo>
                    <a:pt x="21753" y="31779"/>
                    <a:pt x="21616" y="31893"/>
                    <a:pt x="21639" y="31939"/>
                  </a:cubicBezTo>
                  <a:cubicBezTo>
                    <a:pt x="21644" y="31948"/>
                    <a:pt x="21656" y="31952"/>
                    <a:pt x="21676" y="31952"/>
                  </a:cubicBezTo>
                  <a:cubicBezTo>
                    <a:pt x="21753" y="31952"/>
                    <a:pt x="21936" y="31893"/>
                    <a:pt x="22118" y="31893"/>
                  </a:cubicBezTo>
                  <a:lnTo>
                    <a:pt x="22164" y="31893"/>
                  </a:lnTo>
                  <a:cubicBezTo>
                    <a:pt x="22050" y="31916"/>
                    <a:pt x="21913" y="31962"/>
                    <a:pt x="21730" y="32007"/>
                  </a:cubicBezTo>
                  <a:cubicBezTo>
                    <a:pt x="21571" y="31962"/>
                    <a:pt x="21411" y="31962"/>
                    <a:pt x="21411" y="31962"/>
                  </a:cubicBezTo>
                  <a:cubicBezTo>
                    <a:pt x="21411" y="31962"/>
                    <a:pt x="21182" y="32007"/>
                    <a:pt x="20954" y="32099"/>
                  </a:cubicBezTo>
                  <a:cubicBezTo>
                    <a:pt x="20817" y="32167"/>
                    <a:pt x="20680" y="32236"/>
                    <a:pt x="20612" y="32304"/>
                  </a:cubicBezTo>
                  <a:cubicBezTo>
                    <a:pt x="19356" y="32647"/>
                    <a:pt x="17736" y="33171"/>
                    <a:pt x="16754" y="33719"/>
                  </a:cubicBezTo>
                  <a:cubicBezTo>
                    <a:pt x="16732" y="33719"/>
                    <a:pt x="16709" y="33742"/>
                    <a:pt x="16709" y="33742"/>
                  </a:cubicBezTo>
                  <a:cubicBezTo>
                    <a:pt x="16640" y="33788"/>
                    <a:pt x="16595" y="33811"/>
                    <a:pt x="16526" y="33856"/>
                  </a:cubicBezTo>
                  <a:lnTo>
                    <a:pt x="16503" y="33856"/>
                  </a:lnTo>
                  <a:cubicBezTo>
                    <a:pt x="16412" y="33925"/>
                    <a:pt x="16321" y="33993"/>
                    <a:pt x="16229" y="34062"/>
                  </a:cubicBezTo>
                  <a:cubicBezTo>
                    <a:pt x="16229" y="34062"/>
                    <a:pt x="16207" y="34085"/>
                    <a:pt x="16207" y="34085"/>
                  </a:cubicBezTo>
                  <a:cubicBezTo>
                    <a:pt x="16161" y="34107"/>
                    <a:pt x="16138" y="34130"/>
                    <a:pt x="16115" y="34176"/>
                  </a:cubicBezTo>
                  <a:cubicBezTo>
                    <a:pt x="16092" y="34176"/>
                    <a:pt x="16070" y="34199"/>
                    <a:pt x="16047" y="34221"/>
                  </a:cubicBezTo>
                  <a:cubicBezTo>
                    <a:pt x="16024" y="34244"/>
                    <a:pt x="16001" y="34267"/>
                    <a:pt x="15978" y="34290"/>
                  </a:cubicBezTo>
                  <a:cubicBezTo>
                    <a:pt x="15978" y="34313"/>
                    <a:pt x="15955" y="34336"/>
                    <a:pt x="15933" y="34358"/>
                  </a:cubicBezTo>
                  <a:cubicBezTo>
                    <a:pt x="15933" y="34381"/>
                    <a:pt x="15910" y="34404"/>
                    <a:pt x="15910" y="34427"/>
                  </a:cubicBezTo>
                  <a:cubicBezTo>
                    <a:pt x="15887" y="34473"/>
                    <a:pt x="15864" y="34518"/>
                    <a:pt x="15841" y="34564"/>
                  </a:cubicBezTo>
                  <a:cubicBezTo>
                    <a:pt x="15841" y="34564"/>
                    <a:pt x="15841" y="34587"/>
                    <a:pt x="15841" y="34609"/>
                  </a:cubicBezTo>
                  <a:cubicBezTo>
                    <a:pt x="15841" y="34632"/>
                    <a:pt x="15841" y="34655"/>
                    <a:pt x="15841" y="34701"/>
                  </a:cubicBezTo>
                  <a:cubicBezTo>
                    <a:pt x="15841" y="34701"/>
                    <a:pt x="15841" y="34724"/>
                    <a:pt x="15841" y="34746"/>
                  </a:cubicBezTo>
                  <a:cubicBezTo>
                    <a:pt x="15864" y="34769"/>
                    <a:pt x="15864" y="34815"/>
                    <a:pt x="15887" y="34838"/>
                  </a:cubicBezTo>
                  <a:cubicBezTo>
                    <a:pt x="15887" y="34861"/>
                    <a:pt x="15887" y="34861"/>
                    <a:pt x="15910" y="34883"/>
                  </a:cubicBezTo>
                  <a:cubicBezTo>
                    <a:pt x="15933" y="34929"/>
                    <a:pt x="15955" y="34975"/>
                    <a:pt x="16001" y="34998"/>
                  </a:cubicBezTo>
                  <a:cubicBezTo>
                    <a:pt x="16001" y="35020"/>
                    <a:pt x="16024" y="35020"/>
                    <a:pt x="16024" y="35043"/>
                  </a:cubicBezTo>
                  <a:cubicBezTo>
                    <a:pt x="16070" y="35066"/>
                    <a:pt x="16115" y="35112"/>
                    <a:pt x="16161" y="35134"/>
                  </a:cubicBezTo>
                  <a:cubicBezTo>
                    <a:pt x="16184" y="35157"/>
                    <a:pt x="16207" y="35157"/>
                    <a:pt x="16229" y="35180"/>
                  </a:cubicBezTo>
                  <a:cubicBezTo>
                    <a:pt x="16275" y="35226"/>
                    <a:pt x="16344" y="35249"/>
                    <a:pt x="16389" y="35271"/>
                  </a:cubicBezTo>
                  <a:cubicBezTo>
                    <a:pt x="16412" y="35294"/>
                    <a:pt x="16435" y="35294"/>
                    <a:pt x="16458" y="35317"/>
                  </a:cubicBezTo>
                  <a:lnTo>
                    <a:pt x="16480" y="35317"/>
                  </a:lnTo>
                  <a:cubicBezTo>
                    <a:pt x="16572" y="35363"/>
                    <a:pt x="16663" y="35408"/>
                    <a:pt x="16754" y="35431"/>
                  </a:cubicBezTo>
                  <a:cubicBezTo>
                    <a:pt x="16891" y="35477"/>
                    <a:pt x="17005" y="35522"/>
                    <a:pt x="17142" y="35568"/>
                  </a:cubicBezTo>
                  <a:cubicBezTo>
                    <a:pt x="17188" y="35568"/>
                    <a:pt x="17234" y="35591"/>
                    <a:pt x="17279" y="35591"/>
                  </a:cubicBezTo>
                  <a:cubicBezTo>
                    <a:pt x="17371" y="35614"/>
                    <a:pt x="17462" y="35637"/>
                    <a:pt x="17553" y="35659"/>
                  </a:cubicBezTo>
                  <a:cubicBezTo>
                    <a:pt x="17622" y="35682"/>
                    <a:pt x="17667" y="35682"/>
                    <a:pt x="17736" y="35705"/>
                  </a:cubicBezTo>
                  <a:cubicBezTo>
                    <a:pt x="17827" y="35705"/>
                    <a:pt x="17918" y="35728"/>
                    <a:pt x="18010" y="35751"/>
                  </a:cubicBezTo>
                  <a:cubicBezTo>
                    <a:pt x="18078" y="35751"/>
                    <a:pt x="18124" y="35751"/>
                    <a:pt x="18192" y="35774"/>
                  </a:cubicBezTo>
                  <a:cubicBezTo>
                    <a:pt x="18284" y="35774"/>
                    <a:pt x="18375" y="35796"/>
                    <a:pt x="18489" y="35796"/>
                  </a:cubicBezTo>
                  <a:cubicBezTo>
                    <a:pt x="18558" y="35819"/>
                    <a:pt x="18626" y="35819"/>
                    <a:pt x="18695" y="35819"/>
                  </a:cubicBezTo>
                  <a:cubicBezTo>
                    <a:pt x="18786" y="35842"/>
                    <a:pt x="18877" y="35842"/>
                    <a:pt x="18991" y="35842"/>
                  </a:cubicBezTo>
                  <a:cubicBezTo>
                    <a:pt x="19060" y="35842"/>
                    <a:pt x="19128" y="35865"/>
                    <a:pt x="19197" y="35865"/>
                  </a:cubicBezTo>
                  <a:lnTo>
                    <a:pt x="19722" y="35865"/>
                  </a:lnTo>
                  <a:cubicBezTo>
                    <a:pt x="19836" y="35865"/>
                    <a:pt x="19950" y="35888"/>
                    <a:pt x="20041" y="35888"/>
                  </a:cubicBezTo>
                  <a:cubicBezTo>
                    <a:pt x="20133" y="35888"/>
                    <a:pt x="20201" y="35865"/>
                    <a:pt x="20269" y="35865"/>
                  </a:cubicBezTo>
                  <a:lnTo>
                    <a:pt x="20612" y="35865"/>
                  </a:lnTo>
                  <a:cubicBezTo>
                    <a:pt x="20680" y="35865"/>
                    <a:pt x="20772" y="35865"/>
                    <a:pt x="20863" y="35842"/>
                  </a:cubicBezTo>
                  <a:lnTo>
                    <a:pt x="21160" y="35842"/>
                  </a:lnTo>
                  <a:cubicBezTo>
                    <a:pt x="21274" y="35842"/>
                    <a:pt x="21365" y="35819"/>
                    <a:pt x="21456" y="35819"/>
                  </a:cubicBezTo>
                  <a:cubicBezTo>
                    <a:pt x="21548" y="35819"/>
                    <a:pt x="21639" y="35796"/>
                    <a:pt x="21753" y="35796"/>
                  </a:cubicBezTo>
                  <a:cubicBezTo>
                    <a:pt x="21844" y="35796"/>
                    <a:pt x="21959" y="35774"/>
                    <a:pt x="22050" y="35774"/>
                  </a:cubicBezTo>
                  <a:cubicBezTo>
                    <a:pt x="22141" y="35751"/>
                    <a:pt x="22232" y="35751"/>
                    <a:pt x="22324" y="35728"/>
                  </a:cubicBezTo>
                  <a:cubicBezTo>
                    <a:pt x="22438" y="35728"/>
                    <a:pt x="22552" y="35705"/>
                    <a:pt x="22666" y="35705"/>
                  </a:cubicBezTo>
                  <a:cubicBezTo>
                    <a:pt x="22757" y="35682"/>
                    <a:pt x="22826" y="35682"/>
                    <a:pt x="22917" y="35659"/>
                  </a:cubicBezTo>
                  <a:cubicBezTo>
                    <a:pt x="23031" y="35659"/>
                    <a:pt x="23168" y="35637"/>
                    <a:pt x="23282" y="35614"/>
                  </a:cubicBezTo>
                  <a:cubicBezTo>
                    <a:pt x="23351" y="35614"/>
                    <a:pt x="23419" y="35591"/>
                    <a:pt x="23488" y="35591"/>
                  </a:cubicBezTo>
                  <a:cubicBezTo>
                    <a:pt x="23625" y="35568"/>
                    <a:pt x="23762" y="35545"/>
                    <a:pt x="23899" y="35522"/>
                  </a:cubicBezTo>
                  <a:cubicBezTo>
                    <a:pt x="23944" y="35500"/>
                    <a:pt x="24013" y="35500"/>
                    <a:pt x="24081" y="35500"/>
                  </a:cubicBezTo>
                  <a:cubicBezTo>
                    <a:pt x="24218" y="35454"/>
                    <a:pt x="24355" y="35431"/>
                    <a:pt x="24492" y="35408"/>
                  </a:cubicBezTo>
                  <a:cubicBezTo>
                    <a:pt x="24538" y="35408"/>
                    <a:pt x="24606" y="35386"/>
                    <a:pt x="24652" y="35386"/>
                  </a:cubicBezTo>
                  <a:cubicBezTo>
                    <a:pt x="24789" y="35363"/>
                    <a:pt x="24949" y="35317"/>
                    <a:pt x="25108" y="35294"/>
                  </a:cubicBezTo>
                  <a:cubicBezTo>
                    <a:pt x="25131" y="35271"/>
                    <a:pt x="25177" y="35271"/>
                    <a:pt x="25200" y="35271"/>
                  </a:cubicBezTo>
                  <a:cubicBezTo>
                    <a:pt x="25360" y="35226"/>
                    <a:pt x="25519" y="35203"/>
                    <a:pt x="25679" y="35157"/>
                  </a:cubicBezTo>
                  <a:cubicBezTo>
                    <a:pt x="25702" y="35157"/>
                    <a:pt x="25725" y="35134"/>
                    <a:pt x="25748" y="35134"/>
                  </a:cubicBezTo>
                  <a:cubicBezTo>
                    <a:pt x="25930" y="35089"/>
                    <a:pt x="26090" y="35066"/>
                    <a:pt x="26250" y="35020"/>
                  </a:cubicBezTo>
                  <a:cubicBezTo>
                    <a:pt x="26250" y="35020"/>
                    <a:pt x="26273" y="34998"/>
                    <a:pt x="26295" y="34998"/>
                  </a:cubicBezTo>
                  <a:cubicBezTo>
                    <a:pt x="26455" y="34952"/>
                    <a:pt x="26638" y="34906"/>
                    <a:pt x="26797" y="34861"/>
                  </a:cubicBezTo>
                  <a:cubicBezTo>
                    <a:pt x="27026" y="34792"/>
                    <a:pt x="27231" y="34724"/>
                    <a:pt x="27459" y="34655"/>
                  </a:cubicBezTo>
                  <a:cubicBezTo>
                    <a:pt x="28350" y="35294"/>
                    <a:pt x="29856" y="35933"/>
                    <a:pt x="31591" y="36436"/>
                  </a:cubicBezTo>
                  <a:lnTo>
                    <a:pt x="31614" y="36436"/>
                  </a:lnTo>
                  <a:cubicBezTo>
                    <a:pt x="31796" y="36481"/>
                    <a:pt x="31956" y="36550"/>
                    <a:pt x="32139" y="36595"/>
                  </a:cubicBezTo>
                  <a:lnTo>
                    <a:pt x="32207" y="36595"/>
                  </a:lnTo>
                  <a:cubicBezTo>
                    <a:pt x="32367" y="36641"/>
                    <a:pt x="32527" y="36687"/>
                    <a:pt x="32709" y="36732"/>
                  </a:cubicBezTo>
                  <a:cubicBezTo>
                    <a:pt x="32732" y="36755"/>
                    <a:pt x="32778" y="36755"/>
                    <a:pt x="32823" y="36755"/>
                  </a:cubicBezTo>
                  <a:cubicBezTo>
                    <a:pt x="32960" y="36801"/>
                    <a:pt x="33120" y="36846"/>
                    <a:pt x="33280" y="36869"/>
                  </a:cubicBezTo>
                  <a:cubicBezTo>
                    <a:pt x="33326" y="36892"/>
                    <a:pt x="33371" y="36892"/>
                    <a:pt x="33417" y="36915"/>
                  </a:cubicBezTo>
                  <a:lnTo>
                    <a:pt x="33508" y="36915"/>
                  </a:lnTo>
                  <a:cubicBezTo>
                    <a:pt x="33622" y="36938"/>
                    <a:pt x="33736" y="36983"/>
                    <a:pt x="33851" y="36983"/>
                  </a:cubicBezTo>
                  <a:cubicBezTo>
                    <a:pt x="33919" y="37006"/>
                    <a:pt x="33965" y="37029"/>
                    <a:pt x="34033" y="37029"/>
                  </a:cubicBezTo>
                  <a:cubicBezTo>
                    <a:pt x="34170" y="37052"/>
                    <a:pt x="34307" y="37075"/>
                    <a:pt x="34421" y="37097"/>
                  </a:cubicBezTo>
                  <a:cubicBezTo>
                    <a:pt x="34512" y="37120"/>
                    <a:pt x="34581" y="37143"/>
                    <a:pt x="34649" y="37143"/>
                  </a:cubicBezTo>
                  <a:cubicBezTo>
                    <a:pt x="34764" y="37166"/>
                    <a:pt x="34878" y="37189"/>
                    <a:pt x="34992" y="37212"/>
                  </a:cubicBezTo>
                  <a:cubicBezTo>
                    <a:pt x="35083" y="37212"/>
                    <a:pt x="35174" y="37234"/>
                    <a:pt x="35266" y="37234"/>
                  </a:cubicBezTo>
                  <a:cubicBezTo>
                    <a:pt x="35357" y="37257"/>
                    <a:pt x="35471" y="37280"/>
                    <a:pt x="35562" y="37280"/>
                  </a:cubicBezTo>
                  <a:cubicBezTo>
                    <a:pt x="35677" y="37303"/>
                    <a:pt x="35768" y="37303"/>
                    <a:pt x="35859" y="37326"/>
                  </a:cubicBezTo>
                  <a:cubicBezTo>
                    <a:pt x="35950" y="37326"/>
                    <a:pt x="36042" y="37349"/>
                    <a:pt x="36133" y="37349"/>
                  </a:cubicBezTo>
                  <a:cubicBezTo>
                    <a:pt x="36247" y="37371"/>
                    <a:pt x="36338" y="37371"/>
                    <a:pt x="36430" y="37371"/>
                  </a:cubicBezTo>
                  <a:cubicBezTo>
                    <a:pt x="36521" y="37394"/>
                    <a:pt x="36612" y="37394"/>
                    <a:pt x="36681" y="37394"/>
                  </a:cubicBezTo>
                  <a:cubicBezTo>
                    <a:pt x="36795" y="37417"/>
                    <a:pt x="36886" y="37417"/>
                    <a:pt x="36978" y="37417"/>
                  </a:cubicBezTo>
                  <a:lnTo>
                    <a:pt x="37000" y="37417"/>
                  </a:lnTo>
                  <a:cubicBezTo>
                    <a:pt x="37092" y="37417"/>
                    <a:pt x="37160" y="37440"/>
                    <a:pt x="37229" y="37440"/>
                  </a:cubicBezTo>
                  <a:lnTo>
                    <a:pt x="37754" y="37440"/>
                  </a:lnTo>
                  <a:cubicBezTo>
                    <a:pt x="37792" y="37447"/>
                    <a:pt x="37827" y="37450"/>
                    <a:pt x="37862" y="37450"/>
                  </a:cubicBezTo>
                  <a:cubicBezTo>
                    <a:pt x="37931" y="37450"/>
                    <a:pt x="37997" y="37440"/>
                    <a:pt x="38073" y="37440"/>
                  </a:cubicBezTo>
                  <a:lnTo>
                    <a:pt x="38256" y="37440"/>
                  </a:lnTo>
                  <a:cubicBezTo>
                    <a:pt x="38347" y="37440"/>
                    <a:pt x="38461" y="37440"/>
                    <a:pt x="38553" y="37417"/>
                  </a:cubicBezTo>
                  <a:lnTo>
                    <a:pt x="38735" y="37417"/>
                  </a:lnTo>
                  <a:cubicBezTo>
                    <a:pt x="38826" y="37417"/>
                    <a:pt x="38941" y="37394"/>
                    <a:pt x="39032" y="37394"/>
                  </a:cubicBezTo>
                  <a:cubicBezTo>
                    <a:pt x="39078" y="37371"/>
                    <a:pt x="39123" y="37371"/>
                    <a:pt x="39192" y="37371"/>
                  </a:cubicBezTo>
                  <a:cubicBezTo>
                    <a:pt x="39283" y="37349"/>
                    <a:pt x="39397" y="37326"/>
                    <a:pt x="39488" y="37303"/>
                  </a:cubicBezTo>
                  <a:lnTo>
                    <a:pt x="39602" y="37303"/>
                  </a:lnTo>
                  <a:cubicBezTo>
                    <a:pt x="39694" y="37280"/>
                    <a:pt x="39785" y="37257"/>
                    <a:pt x="39876" y="37234"/>
                  </a:cubicBezTo>
                  <a:cubicBezTo>
                    <a:pt x="39899" y="37212"/>
                    <a:pt x="39945" y="37212"/>
                    <a:pt x="39991" y="37189"/>
                  </a:cubicBezTo>
                  <a:cubicBezTo>
                    <a:pt x="40105" y="37166"/>
                    <a:pt x="40196" y="37143"/>
                    <a:pt x="40287" y="37097"/>
                  </a:cubicBezTo>
                  <a:lnTo>
                    <a:pt x="40310" y="37097"/>
                  </a:lnTo>
                  <a:cubicBezTo>
                    <a:pt x="40333" y="37075"/>
                    <a:pt x="40356" y="37075"/>
                    <a:pt x="40379" y="37052"/>
                  </a:cubicBezTo>
                  <a:cubicBezTo>
                    <a:pt x="40424" y="37029"/>
                    <a:pt x="40493" y="37006"/>
                    <a:pt x="40538" y="36983"/>
                  </a:cubicBezTo>
                  <a:cubicBezTo>
                    <a:pt x="40561" y="36960"/>
                    <a:pt x="40584" y="36960"/>
                    <a:pt x="40607" y="36938"/>
                  </a:cubicBezTo>
                  <a:cubicBezTo>
                    <a:pt x="40652" y="36915"/>
                    <a:pt x="40698" y="36892"/>
                    <a:pt x="40744" y="36846"/>
                  </a:cubicBezTo>
                  <a:cubicBezTo>
                    <a:pt x="40767" y="36846"/>
                    <a:pt x="40767" y="36824"/>
                    <a:pt x="40789" y="36824"/>
                  </a:cubicBezTo>
                  <a:cubicBezTo>
                    <a:pt x="40812" y="36778"/>
                    <a:pt x="40858" y="36755"/>
                    <a:pt x="40881" y="36709"/>
                  </a:cubicBezTo>
                  <a:cubicBezTo>
                    <a:pt x="40904" y="36687"/>
                    <a:pt x="40904" y="36664"/>
                    <a:pt x="40904" y="36664"/>
                  </a:cubicBezTo>
                  <a:cubicBezTo>
                    <a:pt x="40926" y="36641"/>
                    <a:pt x="40949" y="36595"/>
                    <a:pt x="40949" y="36572"/>
                  </a:cubicBezTo>
                  <a:cubicBezTo>
                    <a:pt x="40949" y="36550"/>
                    <a:pt x="40949" y="36527"/>
                    <a:pt x="40949" y="36527"/>
                  </a:cubicBezTo>
                  <a:cubicBezTo>
                    <a:pt x="40972" y="36481"/>
                    <a:pt x="40972" y="36458"/>
                    <a:pt x="40972" y="36436"/>
                  </a:cubicBezTo>
                  <a:cubicBezTo>
                    <a:pt x="40972" y="36413"/>
                    <a:pt x="40972" y="36390"/>
                    <a:pt x="40949" y="36390"/>
                  </a:cubicBezTo>
                  <a:cubicBezTo>
                    <a:pt x="40949" y="36344"/>
                    <a:pt x="40949" y="36299"/>
                    <a:pt x="40926" y="36253"/>
                  </a:cubicBezTo>
                  <a:cubicBezTo>
                    <a:pt x="40904" y="36230"/>
                    <a:pt x="40904" y="36207"/>
                    <a:pt x="40881" y="36184"/>
                  </a:cubicBezTo>
                  <a:cubicBezTo>
                    <a:pt x="40858" y="36162"/>
                    <a:pt x="40858" y="36139"/>
                    <a:pt x="40835" y="36116"/>
                  </a:cubicBezTo>
                  <a:cubicBezTo>
                    <a:pt x="40812" y="36093"/>
                    <a:pt x="40789" y="36070"/>
                    <a:pt x="40767" y="36025"/>
                  </a:cubicBezTo>
                  <a:cubicBezTo>
                    <a:pt x="40767" y="36025"/>
                    <a:pt x="40744" y="36002"/>
                    <a:pt x="40721" y="35979"/>
                  </a:cubicBezTo>
                  <a:cubicBezTo>
                    <a:pt x="40698" y="35956"/>
                    <a:pt x="40675" y="35911"/>
                    <a:pt x="40652" y="35888"/>
                  </a:cubicBezTo>
                  <a:cubicBezTo>
                    <a:pt x="40630" y="35888"/>
                    <a:pt x="40607" y="35865"/>
                    <a:pt x="40607" y="35865"/>
                  </a:cubicBezTo>
                  <a:cubicBezTo>
                    <a:pt x="40538" y="35796"/>
                    <a:pt x="40447" y="35728"/>
                    <a:pt x="40356" y="35659"/>
                  </a:cubicBezTo>
                  <a:cubicBezTo>
                    <a:pt x="40356" y="35637"/>
                    <a:pt x="40333" y="35637"/>
                    <a:pt x="40310" y="35637"/>
                  </a:cubicBezTo>
                  <a:cubicBezTo>
                    <a:pt x="40264" y="35591"/>
                    <a:pt x="40219" y="35545"/>
                    <a:pt x="40173" y="35522"/>
                  </a:cubicBezTo>
                  <a:cubicBezTo>
                    <a:pt x="40150" y="35500"/>
                    <a:pt x="40127" y="35500"/>
                    <a:pt x="40127" y="35477"/>
                  </a:cubicBezTo>
                  <a:cubicBezTo>
                    <a:pt x="40059" y="35454"/>
                    <a:pt x="40013" y="35408"/>
                    <a:pt x="39945" y="35386"/>
                  </a:cubicBezTo>
                  <a:cubicBezTo>
                    <a:pt x="38986" y="34792"/>
                    <a:pt x="37503" y="34199"/>
                    <a:pt x="36361" y="33788"/>
                  </a:cubicBezTo>
                  <a:cubicBezTo>
                    <a:pt x="36293" y="33719"/>
                    <a:pt x="36156" y="33651"/>
                    <a:pt x="36042" y="33560"/>
                  </a:cubicBezTo>
                  <a:cubicBezTo>
                    <a:pt x="35813" y="33468"/>
                    <a:pt x="35562" y="33400"/>
                    <a:pt x="35562" y="33400"/>
                  </a:cubicBezTo>
                  <a:cubicBezTo>
                    <a:pt x="35562" y="33400"/>
                    <a:pt x="35425" y="33400"/>
                    <a:pt x="35266" y="33423"/>
                  </a:cubicBezTo>
                  <a:cubicBezTo>
                    <a:pt x="35083" y="33354"/>
                    <a:pt x="34946" y="33308"/>
                    <a:pt x="34832" y="33286"/>
                  </a:cubicBezTo>
                  <a:lnTo>
                    <a:pt x="34878" y="33286"/>
                  </a:lnTo>
                  <a:cubicBezTo>
                    <a:pt x="35061" y="33304"/>
                    <a:pt x="35230" y="33367"/>
                    <a:pt x="35313" y="33367"/>
                  </a:cubicBezTo>
                  <a:cubicBezTo>
                    <a:pt x="35333" y="33367"/>
                    <a:pt x="35348" y="33363"/>
                    <a:pt x="35357" y="33354"/>
                  </a:cubicBezTo>
                  <a:cubicBezTo>
                    <a:pt x="35380" y="33331"/>
                    <a:pt x="35266" y="33194"/>
                    <a:pt x="35083" y="33080"/>
                  </a:cubicBezTo>
                  <a:lnTo>
                    <a:pt x="36749" y="32738"/>
                  </a:lnTo>
                  <a:lnTo>
                    <a:pt x="38735" y="32304"/>
                  </a:lnTo>
                  <a:cubicBezTo>
                    <a:pt x="38781" y="32464"/>
                    <a:pt x="38781" y="32578"/>
                    <a:pt x="38735" y="32601"/>
                  </a:cubicBezTo>
                  <a:lnTo>
                    <a:pt x="38758" y="32601"/>
                  </a:lnTo>
                  <a:cubicBezTo>
                    <a:pt x="38826" y="32578"/>
                    <a:pt x="39055" y="32487"/>
                    <a:pt x="39397" y="32373"/>
                  </a:cubicBezTo>
                  <a:cubicBezTo>
                    <a:pt x="39420" y="32350"/>
                    <a:pt x="39420" y="32350"/>
                    <a:pt x="39420" y="32350"/>
                  </a:cubicBezTo>
                  <a:cubicBezTo>
                    <a:pt x="39808" y="32213"/>
                    <a:pt x="40310" y="32030"/>
                    <a:pt x="40949" y="31802"/>
                  </a:cubicBezTo>
                  <a:cubicBezTo>
                    <a:pt x="40949" y="31802"/>
                    <a:pt x="40949" y="31779"/>
                    <a:pt x="40972" y="31779"/>
                  </a:cubicBezTo>
                  <a:cubicBezTo>
                    <a:pt x="41040" y="31756"/>
                    <a:pt x="41109" y="31734"/>
                    <a:pt x="41200" y="31711"/>
                  </a:cubicBezTo>
                  <a:cubicBezTo>
                    <a:pt x="41223" y="31688"/>
                    <a:pt x="41246" y="31688"/>
                    <a:pt x="41292" y="31665"/>
                  </a:cubicBezTo>
                  <a:cubicBezTo>
                    <a:pt x="41360" y="31642"/>
                    <a:pt x="41429" y="31619"/>
                    <a:pt x="41497" y="31574"/>
                  </a:cubicBezTo>
                  <a:cubicBezTo>
                    <a:pt x="41565" y="31574"/>
                    <a:pt x="41611" y="31551"/>
                    <a:pt x="41657" y="31528"/>
                  </a:cubicBezTo>
                  <a:cubicBezTo>
                    <a:pt x="41702" y="31505"/>
                    <a:pt x="41748" y="31505"/>
                    <a:pt x="41794" y="31482"/>
                  </a:cubicBezTo>
                  <a:cubicBezTo>
                    <a:pt x="41885" y="31437"/>
                    <a:pt x="41999" y="31414"/>
                    <a:pt x="42090" y="31368"/>
                  </a:cubicBezTo>
                  <a:cubicBezTo>
                    <a:pt x="42182" y="31345"/>
                    <a:pt x="42273" y="31300"/>
                    <a:pt x="42342" y="31277"/>
                  </a:cubicBezTo>
                  <a:cubicBezTo>
                    <a:pt x="42387" y="31254"/>
                    <a:pt x="42433" y="31231"/>
                    <a:pt x="42478" y="31231"/>
                  </a:cubicBezTo>
                  <a:cubicBezTo>
                    <a:pt x="42524" y="31209"/>
                    <a:pt x="42593" y="31186"/>
                    <a:pt x="42661" y="31163"/>
                  </a:cubicBezTo>
                  <a:cubicBezTo>
                    <a:pt x="42730" y="31140"/>
                    <a:pt x="42798" y="31094"/>
                    <a:pt x="42867" y="31072"/>
                  </a:cubicBezTo>
                  <a:cubicBezTo>
                    <a:pt x="42912" y="31049"/>
                    <a:pt x="42958" y="31049"/>
                    <a:pt x="43026" y="31026"/>
                  </a:cubicBezTo>
                  <a:cubicBezTo>
                    <a:pt x="43095" y="31003"/>
                    <a:pt x="43186" y="30957"/>
                    <a:pt x="43255" y="30935"/>
                  </a:cubicBezTo>
                  <a:cubicBezTo>
                    <a:pt x="43300" y="30912"/>
                    <a:pt x="43369" y="30889"/>
                    <a:pt x="43414" y="30866"/>
                  </a:cubicBezTo>
                  <a:cubicBezTo>
                    <a:pt x="43483" y="30843"/>
                    <a:pt x="43551" y="30820"/>
                    <a:pt x="43620" y="30798"/>
                  </a:cubicBezTo>
                  <a:cubicBezTo>
                    <a:pt x="43688" y="30775"/>
                    <a:pt x="43757" y="30752"/>
                    <a:pt x="43802" y="30729"/>
                  </a:cubicBezTo>
                  <a:cubicBezTo>
                    <a:pt x="43939" y="30684"/>
                    <a:pt x="44076" y="30638"/>
                    <a:pt x="44190" y="30569"/>
                  </a:cubicBezTo>
                  <a:cubicBezTo>
                    <a:pt x="44236" y="30569"/>
                    <a:pt x="44259" y="30547"/>
                    <a:pt x="44282" y="30547"/>
                  </a:cubicBezTo>
                  <a:cubicBezTo>
                    <a:pt x="44396" y="30501"/>
                    <a:pt x="44487" y="30478"/>
                    <a:pt x="44601" y="30432"/>
                  </a:cubicBezTo>
                  <a:cubicBezTo>
                    <a:pt x="44647" y="30410"/>
                    <a:pt x="44715" y="30387"/>
                    <a:pt x="44784" y="30364"/>
                  </a:cubicBezTo>
                  <a:cubicBezTo>
                    <a:pt x="44852" y="30318"/>
                    <a:pt x="44944" y="30296"/>
                    <a:pt x="45012" y="30273"/>
                  </a:cubicBezTo>
                  <a:cubicBezTo>
                    <a:pt x="45081" y="30250"/>
                    <a:pt x="45126" y="30227"/>
                    <a:pt x="45195" y="30204"/>
                  </a:cubicBezTo>
                  <a:cubicBezTo>
                    <a:pt x="45263" y="30181"/>
                    <a:pt x="45354" y="30136"/>
                    <a:pt x="45423" y="30113"/>
                  </a:cubicBezTo>
                  <a:cubicBezTo>
                    <a:pt x="45491" y="30090"/>
                    <a:pt x="45560" y="30067"/>
                    <a:pt x="45606" y="30044"/>
                  </a:cubicBezTo>
                  <a:cubicBezTo>
                    <a:pt x="45697" y="29999"/>
                    <a:pt x="45788" y="29976"/>
                    <a:pt x="45879" y="29953"/>
                  </a:cubicBezTo>
                  <a:cubicBezTo>
                    <a:pt x="45925" y="29930"/>
                    <a:pt x="45994" y="29907"/>
                    <a:pt x="46062" y="29885"/>
                  </a:cubicBezTo>
                  <a:cubicBezTo>
                    <a:pt x="46131" y="29839"/>
                    <a:pt x="46199" y="29816"/>
                    <a:pt x="46290" y="29793"/>
                  </a:cubicBezTo>
                  <a:cubicBezTo>
                    <a:pt x="46404" y="29748"/>
                    <a:pt x="46519" y="29702"/>
                    <a:pt x="46633" y="29656"/>
                  </a:cubicBezTo>
                  <a:cubicBezTo>
                    <a:pt x="46724" y="29611"/>
                    <a:pt x="46792" y="29588"/>
                    <a:pt x="46884" y="29542"/>
                  </a:cubicBezTo>
                  <a:cubicBezTo>
                    <a:pt x="46952" y="29519"/>
                    <a:pt x="47021" y="29497"/>
                    <a:pt x="47089" y="29474"/>
                  </a:cubicBezTo>
                  <a:cubicBezTo>
                    <a:pt x="47158" y="29451"/>
                    <a:pt x="47226" y="29428"/>
                    <a:pt x="47317" y="29383"/>
                  </a:cubicBezTo>
                  <a:cubicBezTo>
                    <a:pt x="47386" y="29360"/>
                    <a:pt x="47454" y="29337"/>
                    <a:pt x="47523" y="29314"/>
                  </a:cubicBezTo>
                  <a:cubicBezTo>
                    <a:pt x="47614" y="29268"/>
                    <a:pt x="47683" y="29246"/>
                    <a:pt x="47751" y="29223"/>
                  </a:cubicBezTo>
                  <a:cubicBezTo>
                    <a:pt x="47820" y="29200"/>
                    <a:pt x="47888" y="29177"/>
                    <a:pt x="47957" y="29131"/>
                  </a:cubicBezTo>
                  <a:cubicBezTo>
                    <a:pt x="48048" y="29109"/>
                    <a:pt x="48116" y="29086"/>
                    <a:pt x="48208" y="29040"/>
                  </a:cubicBezTo>
                  <a:cubicBezTo>
                    <a:pt x="48276" y="29017"/>
                    <a:pt x="48322" y="28994"/>
                    <a:pt x="48390" y="28972"/>
                  </a:cubicBezTo>
                  <a:cubicBezTo>
                    <a:pt x="48482" y="28949"/>
                    <a:pt x="48550" y="28903"/>
                    <a:pt x="48641" y="28880"/>
                  </a:cubicBezTo>
                  <a:cubicBezTo>
                    <a:pt x="48778" y="28812"/>
                    <a:pt x="48938" y="28766"/>
                    <a:pt x="49075" y="28698"/>
                  </a:cubicBezTo>
                  <a:cubicBezTo>
                    <a:pt x="49121" y="28675"/>
                    <a:pt x="49166" y="28675"/>
                    <a:pt x="49212" y="28652"/>
                  </a:cubicBezTo>
                  <a:cubicBezTo>
                    <a:pt x="49235" y="28652"/>
                    <a:pt x="49258" y="28629"/>
                    <a:pt x="49258" y="28629"/>
                  </a:cubicBezTo>
                  <a:cubicBezTo>
                    <a:pt x="52590" y="27328"/>
                    <a:pt x="55603" y="26050"/>
                    <a:pt x="56356" y="25502"/>
                  </a:cubicBezTo>
                  <a:cubicBezTo>
                    <a:pt x="58159" y="24156"/>
                    <a:pt x="59985" y="20093"/>
                    <a:pt x="58023" y="15528"/>
                  </a:cubicBezTo>
                  <a:cubicBezTo>
                    <a:pt x="57954" y="15345"/>
                    <a:pt x="57840" y="15185"/>
                    <a:pt x="57726" y="15025"/>
                  </a:cubicBezTo>
                  <a:lnTo>
                    <a:pt x="57726" y="15025"/>
                  </a:lnTo>
                  <a:cubicBezTo>
                    <a:pt x="58388" y="15322"/>
                    <a:pt x="59050" y="15619"/>
                    <a:pt x="59712" y="15916"/>
                  </a:cubicBezTo>
                  <a:cubicBezTo>
                    <a:pt x="60008" y="16030"/>
                    <a:pt x="60556" y="16144"/>
                    <a:pt x="60784" y="16349"/>
                  </a:cubicBezTo>
                  <a:cubicBezTo>
                    <a:pt x="60899" y="16463"/>
                    <a:pt x="60990" y="16600"/>
                    <a:pt x="61058" y="16783"/>
                  </a:cubicBezTo>
                  <a:cubicBezTo>
                    <a:pt x="61058" y="16829"/>
                    <a:pt x="61081" y="16851"/>
                    <a:pt x="61081" y="16897"/>
                  </a:cubicBezTo>
                  <a:cubicBezTo>
                    <a:pt x="61172" y="17422"/>
                    <a:pt x="61469" y="18107"/>
                    <a:pt x="61994" y="18632"/>
                  </a:cubicBezTo>
                  <a:cubicBezTo>
                    <a:pt x="62268" y="18883"/>
                    <a:pt x="62588" y="19043"/>
                    <a:pt x="62816" y="19225"/>
                  </a:cubicBezTo>
                  <a:cubicBezTo>
                    <a:pt x="63067" y="19385"/>
                    <a:pt x="63204" y="19568"/>
                    <a:pt x="63295" y="19750"/>
                  </a:cubicBezTo>
                  <a:cubicBezTo>
                    <a:pt x="63386" y="19956"/>
                    <a:pt x="63409" y="20138"/>
                    <a:pt x="63409" y="20275"/>
                  </a:cubicBezTo>
                  <a:cubicBezTo>
                    <a:pt x="63432" y="20389"/>
                    <a:pt x="63432" y="20481"/>
                    <a:pt x="63432" y="20481"/>
                  </a:cubicBezTo>
                  <a:cubicBezTo>
                    <a:pt x="63432" y="20481"/>
                    <a:pt x="63432" y="20572"/>
                    <a:pt x="63432" y="20732"/>
                  </a:cubicBezTo>
                  <a:cubicBezTo>
                    <a:pt x="63455" y="20846"/>
                    <a:pt x="63455" y="21028"/>
                    <a:pt x="63523" y="21257"/>
                  </a:cubicBezTo>
                  <a:cubicBezTo>
                    <a:pt x="63523" y="21416"/>
                    <a:pt x="63592" y="21553"/>
                    <a:pt x="63729" y="21668"/>
                  </a:cubicBezTo>
                  <a:cubicBezTo>
                    <a:pt x="63820" y="21736"/>
                    <a:pt x="63911" y="21805"/>
                    <a:pt x="64003" y="21850"/>
                  </a:cubicBezTo>
                  <a:cubicBezTo>
                    <a:pt x="64119" y="21894"/>
                    <a:pt x="64243" y="21909"/>
                    <a:pt x="64360" y="21909"/>
                  </a:cubicBezTo>
                  <a:cubicBezTo>
                    <a:pt x="64427" y="21909"/>
                    <a:pt x="64492" y="21904"/>
                    <a:pt x="64551" y="21896"/>
                  </a:cubicBezTo>
                  <a:cubicBezTo>
                    <a:pt x="64916" y="21850"/>
                    <a:pt x="65258" y="21690"/>
                    <a:pt x="65532" y="21439"/>
                  </a:cubicBezTo>
                  <a:cubicBezTo>
                    <a:pt x="65829" y="21165"/>
                    <a:pt x="66011" y="20823"/>
                    <a:pt x="66080" y="20481"/>
                  </a:cubicBezTo>
                  <a:cubicBezTo>
                    <a:pt x="66148" y="20115"/>
                    <a:pt x="66126" y="19773"/>
                    <a:pt x="66011" y="19522"/>
                  </a:cubicBezTo>
                  <a:cubicBezTo>
                    <a:pt x="65966" y="19408"/>
                    <a:pt x="65920" y="19317"/>
                    <a:pt x="65874" y="19225"/>
                  </a:cubicBezTo>
                  <a:cubicBezTo>
                    <a:pt x="65874" y="19202"/>
                    <a:pt x="65874" y="19202"/>
                    <a:pt x="65874" y="19180"/>
                  </a:cubicBezTo>
                  <a:cubicBezTo>
                    <a:pt x="66240" y="19362"/>
                    <a:pt x="66582" y="19590"/>
                    <a:pt x="66947" y="19819"/>
                  </a:cubicBezTo>
                  <a:cubicBezTo>
                    <a:pt x="66584" y="19637"/>
                    <a:pt x="66310" y="19491"/>
                    <a:pt x="66236" y="19491"/>
                  </a:cubicBezTo>
                  <a:cubicBezTo>
                    <a:pt x="66226" y="19491"/>
                    <a:pt x="66219" y="19494"/>
                    <a:pt x="66217" y="19499"/>
                  </a:cubicBezTo>
                  <a:cubicBezTo>
                    <a:pt x="66171" y="19545"/>
                    <a:pt x="67061" y="20321"/>
                    <a:pt x="68111" y="20823"/>
                  </a:cubicBezTo>
                  <a:cubicBezTo>
                    <a:pt x="68659" y="21097"/>
                    <a:pt x="69230" y="21280"/>
                    <a:pt x="69686" y="21325"/>
                  </a:cubicBezTo>
                  <a:cubicBezTo>
                    <a:pt x="69804" y="21350"/>
                    <a:pt x="69918" y="21360"/>
                    <a:pt x="70023" y="21360"/>
                  </a:cubicBezTo>
                  <a:cubicBezTo>
                    <a:pt x="70304" y="21360"/>
                    <a:pt x="70514" y="21290"/>
                    <a:pt x="70531" y="21257"/>
                  </a:cubicBezTo>
                  <a:cubicBezTo>
                    <a:pt x="70531" y="21257"/>
                    <a:pt x="70554" y="21257"/>
                    <a:pt x="70599" y="21234"/>
                  </a:cubicBezTo>
                  <a:cubicBezTo>
                    <a:pt x="70599" y="21211"/>
                    <a:pt x="70622" y="21188"/>
                    <a:pt x="70645" y="21188"/>
                  </a:cubicBezTo>
                  <a:lnTo>
                    <a:pt x="70668" y="21188"/>
                  </a:lnTo>
                  <a:cubicBezTo>
                    <a:pt x="70896" y="21074"/>
                    <a:pt x="70896" y="20937"/>
                    <a:pt x="71124" y="20869"/>
                  </a:cubicBezTo>
                  <a:cubicBezTo>
                    <a:pt x="71216" y="20937"/>
                    <a:pt x="71330" y="20983"/>
                    <a:pt x="71512" y="21028"/>
                  </a:cubicBezTo>
                  <a:cubicBezTo>
                    <a:pt x="71569" y="21057"/>
                    <a:pt x="71643" y="21076"/>
                    <a:pt x="71723" y="21076"/>
                  </a:cubicBezTo>
                  <a:cubicBezTo>
                    <a:pt x="71773" y="21076"/>
                    <a:pt x="71825" y="21069"/>
                    <a:pt x="71877" y="21051"/>
                  </a:cubicBezTo>
                  <a:cubicBezTo>
                    <a:pt x="71992" y="21006"/>
                    <a:pt x="72129" y="20960"/>
                    <a:pt x="72243" y="20823"/>
                  </a:cubicBezTo>
                  <a:cubicBezTo>
                    <a:pt x="72357" y="20686"/>
                    <a:pt x="72402" y="20481"/>
                    <a:pt x="72380" y="20321"/>
                  </a:cubicBezTo>
                  <a:cubicBezTo>
                    <a:pt x="72357" y="20138"/>
                    <a:pt x="72288" y="20001"/>
                    <a:pt x="72220" y="19864"/>
                  </a:cubicBezTo>
                  <a:cubicBezTo>
                    <a:pt x="72083" y="19613"/>
                    <a:pt x="71923" y="19385"/>
                    <a:pt x="71763" y="19180"/>
                  </a:cubicBezTo>
                  <a:cubicBezTo>
                    <a:pt x="71718" y="19134"/>
                    <a:pt x="71695" y="19088"/>
                    <a:pt x="71649" y="19043"/>
                  </a:cubicBezTo>
                  <a:lnTo>
                    <a:pt x="71604" y="18974"/>
                  </a:lnTo>
                  <a:cubicBezTo>
                    <a:pt x="71581" y="18883"/>
                    <a:pt x="71558" y="18746"/>
                    <a:pt x="71489" y="18541"/>
                  </a:cubicBezTo>
                  <a:cubicBezTo>
                    <a:pt x="71352" y="18244"/>
                    <a:pt x="71124" y="17833"/>
                    <a:pt x="70828" y="17491"/>
                  </a:cubicBezTo>
                  <a:cubicBezTo>
                    <a:pt x="70531" y="17148"/>
                    <a:pt x="70166" y="16851"/>
                    <a:pt x="69869" y="16692"/>
                  </a:cubicBezTo>
                  <a:cubicBezTo>
                    <a:pt x="69732" y="16578"/>
                    <a:pt x="69618" y="16532"/>
                    <a:pt x="69526" y="16486"/>
                  </a:cubicBezTo>
                  <a:lnTo>
                    <a:pt x="69390" y="16418"/>
                  </a:lnTo>
                  <a:cubicBezTo>
                    <a:pt x="69390" y="16418"/>
                    <a:pt x="69184" y="16326"/>
                    <a:pt x="68865" y="16212"/>
                  </a:cubicBezTo>
                  <a:cubicBezTo>
                    <a:pt x="68728" y="16167"/>
                    <a:pt x="68568" y="16121"/>
                    <a:pt x="68385" y="16075"/>
                  </a:cubicBezTo>
                  <a:cubicBezTo>
                    <a:pt x="68431" y="16053"/>
                    <a:pt x="68477" y="16030"/>
                    <a:pt x="68499" y="15984"/>
                  </a:cubicBezTo>
                  <a:cubicBezTo>
                    <a:pt x="68613" y="15870"/>
                    <a:pt x="68705" y="15687"/>
                    <a:pt x="68682" y="15459"/>
                  </a:cubicBezTo>
                  <a:cubicBezTo>
                    <a:pt x="68659" y="15254"/>
                    <a:pt x="68499" y="15140"/>
                    <a:pt x="68408" y="15071"/>
                  </a:cubicBezTo>
                  <a:cubicBezTo>
                    <a:pt x="68294" y="14980"/>
                    <a:pt x="68157" y="14934"/>
                    <a:pt x="68043" y="14888"/>
                  </a:cubicBezTo>
                  <a:cubicBezTo>
                    <a:pt x="67815" y="14797"/>
                    <a:pt x="67586" y="14752"/>
                    <a:pt x="67404" y="14706"/>
                  </a:cubicBezTo>
                  <a:cubicBezTo>
                    <a:pt x="67244" y="14637"/>
                    <a:pt x="67061" y="14592"/>
                    <a:pt x="66924" y="14546"/>
                  </a:cubicBezTo>
                  <a:cubicBezTo>
                    <a:pt x="66810" y="14523"/>
                    <a:pt x="66742" y="14500"/>
                    <a:pt x="66742" y="14500"/>
                  </a:cubicBezTo>
                  <a:lnTo>
                    <a:pt x="66582" y="14500"/>
                  </a:lnTo>
                  <a:cubicBezTo>
                    <a:pt x="66514" y="14500"/>
                    <a:pt x="66377" y="14478"/>
                    <a:pt x="66217" y="14478"/>
                  </a:cubicBezTo>
                  <a:cubicBezTo>
                    <a:pt x="65920" y="14478"/>
                    <a:pt x="65532" y="14500"/>
                    <a:pt x="65144" y="14523"/>
                  </a:cubicBezTo>
                  <a:cubicBezTo>
                    <a:pt x="64939" y="14546"/>
                    <a:pt x="64733" y="14569"/>
                    <a:pt x="64551" y="14569"/>
                  </a:cubicBezTo>
                  <a:cubicBezTo>
                    <a:pt x="64391" y="14432"/>
                    <a:pt x="64094" y="14204"/>
                    <a:pt x="63706" y="13907"/>
                  </a:cubicBezTo>
                  <a:cubicBezTo>
                    <a:pt x="63409" y="13679"/>
                    <a:pt x="63067" y="13382"/>
                    <a:pt x="62702" y="13085"/>
                  </a:cubicBezTo>
                  <a:cubicBezTo>
                    <a:pt x="62359" y="12789"/>
                    <a:pt x="61994" y="12423"/>
                    <a:pt x="61629" y="12081"/>
                  </a:cubicBezTo>
                  <a:cubicBezTo>
                    <a:pt x="60899" y="11396"/>
                    <a:pt x="60191" y="10689"/>
                    <a:pt x="59666" y="10141"/>
                  </a:cubicBezTo>
                  <a:cubicBezTo>
                    <a:pt x="59118" y="9593"/>
                    <a:pt x="58776" y="9228"/>
                    <a:pt x="58776" y="9228"/>
                  </a:cubicBezTo>
                  <a:cubicBezTo>
                    <a:pt x="58776" y="9228"/>
                    <a:pt x="58388" y="8885"/>
                    <a:pt x="57840" y="8360"/>
                  </a:cubicBezTo>
                  <a:cubicBezTo>
                    <a:pt x="57269" y="7835"/>
                    <a:pt x="56493" y="7174"/>
                    <a:pt x="55740" y="6534"/>
                  </a:cubicBezTo>
                  <a:cubicBezTo>
                    <a:pt x="55032" y="5941"/>
                    <a:pt x="54302" y="5348"/>
                    <a:pt x="53640" y="5005"/>
                  </a:cubicBezTo>
                  <a:cubicBezTo>
                    <a:pt x="53617" y="4959"/>
                    <a:pt x="53572" y="4914"/>
                    <a:pt x="53549" y="4845"/>
                  </a:cubicBezTo>
                  <a:lnTo>
                    <a:pt x="53549" y="4845"/>
                  </a:lnTo>
                  <a:cubicBezTo>
                    <a:pt x="53640" y="4937"/>
                    <a:pt x="53731" y="4959"/>
                    <a:pt x="53731" y="4959"/>
                  </a:cubicBezTo>
                  <a:cubicBezTo>
                    <a:pt x="53754" y="4914"/>
                    <a:pt x="53572" y="4731"/>
                    <a:pt x="53389" y="4389"/>
                  </a:cubicBezTo>
                  <a:cubicBezTo>
                    <a:pt x="53206" y="4046"/>
                    <a:pt x="53001" y="3567"/>
                    <a:pt x="52773" y="3065"/>
                  </a:cubicBezTo>
                  <a:cubicBezTo>
                    <a:pt x="52544" y="2563"/>
                    <a:pt x="52339" y="2106"/>
                    <a:pt x="52202" y="1718"/>
                  </a:cubicBezTo>
                  <a:cubicBezTo>
                    <a:pt x="52156" y="1650"/>
                    <a:pt x="52134" y="1581"/>
                    <a:pt x="52111" y="1513"/>
                  </a:cubicBezTo>
                  <a:cubicBezTo>
                    <a:pt x="48067" y="583"/>
                    <a:pt x="43614" y="1"/>
                    <a:pt x="38807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6785927" y="4807738"/>
              <a:ext cx="461803" cy="270768"/>
            </a:xfrm>
            <a:custGeom>
              <a:avLst/>
              <a:gdLst/>
              <a:ahLst/>
              <a:cxnLst/>
              <a:rect l="l" t="t" r="r" b="b"/>
              <a:pathLst>
                <a:path w="17161" h="10062" extrusionOk="0">
                  <a:moveTo>
                    <a:pt x="8263" y="0"/>
                  </a:moveTo>
                  <a:cubicBezTo>
                    <a:pt x="6369" y="548"/>
                    <a:pt x="4748" y="5159"/>
                    <a:pt x="4748" y="5159"/>
                  </a:cubicBezTo>
                  <a:lnTo>
                    <a:pt x="9131" y="6369"/>
                  </a:lnTo>
                  <a:cubicBezTo>
                    <a:pt x="9131" y="6369"/>
                    <a:pt x="1" y="8332"/>
                    <a:pt x="3698" y="9656"/>
                  </a:cubicBezTo>
                  <a:cubicBezTo>
                    <a:pt x="4495" y="9939"/>
                    <a:pt x="5573" y="10061"/>
                    <a:pt x="6771" y="10061"/>
                  </a:cubicBezTo>
                  <a:cubicBezTo>
                    <a:pt x="11167" y="10061"/>
                    <a:pt x="17161" y="8412"/>
                    <a:pt x="16640" y="7031"/>
                  </a:cubicBezTo>
                  <a:cubicBezTo>
                    <a:pt x="15978" y="5273"/>
                    <a:pt x="8263" y="0"/>
                    <a:pt x="8263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6913695" y="4807738"/>
              <a:ext cx="297302" cy="207960"/>
            </a:xfrm>
            <a:custGeom>
              <a:avLst/>
              <a:gdLst/>
              <a:ahLst/>
              <a:cxnLst/>
              <a:rect l="l" t="t" r="r" b="b"/>
              <a:pathLst>
                <a:path w="11048" h="7728" extrusionOk="0">
                  <a:moveTo>
                    <a:pt x="3515" y="0"/>
                  </a:moveTo>
                  <a:cubicBezTo>
                    <a:pt x="1621" y="548"/>
                    <a:pt x="0" y="5159"/>
                    <a:pt x="0" y="5159"/>
                  </a:cubicBezTo>
                  <a:lnTo>
                    <a:pt x="434" y="5273"/>
                  </a:lnTo>
                  <a:cubicBezTo>
                    <a:pt x="1094" y="4139"/>
                    <a:pt x="2481" y="2072"/>
                    <a:pt x="3955" y="2072"/>
                  </a:cubicBezTo>
                  <a:cubicBezTo>
                    <a:pt x="4112" y="2072"/>
                    <a:pt x="4270" y="2095"/>
                    <a:pt x="4428" y="2146"/>
                  </a:cubicBezTo>
                  <a:cubicBezTo>
                    <a:pt x="6620" y="2854"/>
                    <a:pt x="7464" y="4292"/>
                    <a:pt x="7236" y="4680"/>
                  </a:cubicBezTo>
                  <a:cubicBezTo>
                    <a:pt x="7030" y="4976"/>
                    <a:pt x="4383" y="5752"/>
                    <a:pt x="3241" y="6049"/>
                  </a:cubicBezTo>
                  <a:lnTo>
                    <a:pt x="4383" y="6369"/>
                  </a:lnTo>
                  <a:cubicBezTo>
                    <a:pt x="4383" y="6369"/>
                    <a:pt x="3881" y="6460"/>
                    <a:pt x="3196" y="6643"/>
                  </a:cubicBezTo>
                  <a:cubicBezTo>
                    <a:pt x="3639" y="7107"/>
                    <a:pt x="4317" y="7728"/>
                    <a:pt x="4633" y="7728"/>
                  </a:cubicBezTo>
                  <a:cubicBezTo>
                    <a:pt x="4659" y="7728"/>
                    <a:pt x="4682" y="7724"/>
                    <a:pt x="4702" y="7715"/>
                  </a:cubicBezTo>
                  <a:cubicBezTo>
                    <a:pt x="5022" y="7578"/>
                    <a:pt x="9062" y="6460"/>
                    <a:pt x="11048" y="5912"/>
                  </a:cubicBezTo>
                  <a:cubicBezTo>
                    <a:pt x="8902" y="3675"/>
                    <a:pt x="3515" y="0"/>
                    <a:pt x="3515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6785927" y="4903564"/>
              <a:ext cx="461803" cy="174942"/>
            </a:xfrm>
            <a:custGeom>
              <a:avLst/>
              <a:gdLst/>
              <a:ahLst/>
              <a:cxnLst/>
              <a:rect l="l" t="t" r="r" b="b"/>
              <a:pathLst>
                <a:path w="17161" h="6501" extrusionOk="0">
                  <a:moveTo>
                    <a:pt x="13125" y="0"/>
                  </a:moveTo>
                  <a:cubicBezTo>
                    <a:pt x="10181" y="160"/>
                    <a:pt x="7556" y="1895"/>
                    <a:pt x="7076" y="2237"/>
                  </a:cubicBezTo>
                  <a:lnTo>
                    <a:pt x="9131" y="2808"/>
                  </a:lnTo>
                  <a:cubicBezTo>
                    <a:pt x="9131" y="2808"/>
                    <a:pt x="1" y="4771"/>
                    <a:pt x="3698" y="6095"/>
                  </a:cubicBezTo>
                  <a:cubicBezTo>
                    <a:pt x="4495" y="6378"/>
                    <a:pt x="5573" y="6500"/>
                    <a:pt x="6771" y="6500"/>
                  </a:cubicBezTo>
                  <a:cubicBezTo>
                    <a:pt x="11167" y="6500"/>
                    <a:pt x="17161" y="4851"/>
                    <a:pt x="16640" y="3470"/>
                  </a:cubicBezTo>
                  <a:cubicBezTo>
                    <a:pt x="16344" y="2716"/>
                    <a:pt x="14814" y="1347"/>
                    <a:pt x="13125" y="0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6847362" y="4919522"/>
              <a:ext cx="400367" cy="158984"/>
            </a:xfrm>
            <a:custGeom>
              <a:avLst/>
              <a:gdLst/>
              <a:ahLst/>
              <a:cxnLst/>
              <a:rect l="l" t="t" r="r" b="b"/>
              <a:pathLst>
                <a:path w="14878" h="5908" extrusionOk="0">
                  <a:moveTo>
                    <a:pt x="11550" y="1"/>
                  </a:moveTo>
                  <a:cubicBezTo>
                    <a:pt x="9267" y="457"/>
                    <a:pt x="6094" y="1188"/>
                    <a:pt x="6094" y="1188"/>
                  </a:cubicBezTo>
                  <a:cubicBezTo>
                    <a:pt x="6094" y="1188"/>
                    <a:pt x="5798" y="1735"/>
                    <a:pt x="5980" y="1964"/>
                  </a:cubicBezTo>
                  <a:lnTo>
                    <a:pt x="6323" y="2078"/>
                  </a:lnTo>
                  <a:cubicBezTo>
                    <a:pt x="6346" y="2055"/>
                    <a:pt x="6368" y="2055"/>
                    <a:pt x="6391" y="2055"/>
                  </a:cubicBezTo>
                  <a:cubicBezTo>
                    <a:pt x="6470" y="2042"/>
                    <a:pt x="6564" y="2036"/>
                    <a:pt x="6669" y="2036"/>
                  </a:cubicBezTo>
                  <a:cubicBezTo>
                    <a:pt x="7687" y="2036"/>
                    <a:pt x="9701" y="2584"/>
                    <a:pt x="8377" y="2626"/>
                  </a:cubicBezTo>
                  <a:cubicBezTo>
                    <a:pt x="6939" y="2694"/>
                    <a:pt x="2260" y="4018"/>
                    <a:pt x="1712" y="4132"/>
                  </a:cubicBezTo>
                  <a:cubicBezTo>
                    <a:pt x="1679" y="4138"/>
                    <a:pt x="1651" y="4141"/>
                    <a:pt x="1627" y="4141"/>
                  </a:cubicBezTo>
                  <a:cubicBezTo>
                    <a:pt x="1468" y="4141"/>
                    <a:pt x="1496" y="4017"/>
                    <a:pt x="1575" y="3858"/>
                  </a:cubicBezTo>
                  <a:lnTo>
                    <a:pt x="1575" y="3858"/>
                  </a:lnTo>
                  <a:cubicBezTo>
                    <a:pt x="457" y="4406"/>
                    <a:pt x="0" y="4999"/>
                    <a:pt x="1415" y="5502"/>
                  </a:cubicBezTo>
                  <a:cubicBezTo>
                    <a:pt x="2212" y="5785"/>
                    <a:pt x="3290" y="5907"/>
                    <a:pt x="4488" y="5907"/>
                  </a:cubicBezTo>
                  <a:cubicBezTo>
                    <a:pt x="8884" y="5907"/>
                    <a:pt x="14878" y="4258"/>
                    <a:pt x="14357" y="2877"/>
                  </a:cubicBezTo>
                  <a:cubicBezTo>
                    <a:pt x="14106" y="2237"/>
                    <a:pt x="12942" y="1142"/>
                    <a:pt x="11550" y="1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6888508" y="5010720"/>
              <a:ext cx="340304" cy="67894"/>
            </a:xfrm>
            <a:custGeom>
              <a:avLst/>
              <a:gdLst/>
              <a:ahLst/>
              <a:cxnLst/>
              <a:rect l="l" t="t" r="r" b="b"/>
              <a:pathLst>
                <a:path w="12646" h="2523" extrusionOk="0">
                  <a:moveTo>
                    <a:pt x="11188" y="1"/>
                  </a:moveTo>
                  <a:cubicBezTo>
                    <a:pt x="10174" y="1"/>
                    <a:pt x="8841" y="109"/>
                    <a:pt x="7076" y="355"/>
                  </a:cubicBezTo>
                  <a:cubicBezTo>
                    <a:pt x="3059" y="926"/>
                    <a:pt x="1005" y="1656"/>
                    <a:pt x="0" y="2158"/>
                  </a:cubicBezTo>
                  <a:cubicBezTo>
                    <a:pt x="779" y="2412"/>
                    <a:pt x="1802" y="2523"/>
                    <a:pt x="2932" y="2523"/>
                  </a:cubicBezTo>
                  <a:cubicBezTo>
                    <a:pt x="6671" y="2523"/>
                    <a:pt x="11576" y="1313"/>
                    <a:pt x="12646" y="104"/>
                  </a:cubicBezTo>
                  <a:cubicBezTo>
                    <a:pt x="12253" y="37"/>
                    <a:pt x="11774" y="1"/>
                    <a:pt x="11188" y="1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6976342" y="4903564"/>
              <a:ext cx="215011" cy="73114"/>
            </a:xfrm>
            <a:custGeom>
              <a:avLst/>
              <a:gdLst/>
              <a:ahLst/>
              <a:cxnLst/>
              <a:rect l="l" t="t" r="r" b="b"/>
              <a:pathLst>
                <a:path w="7990" h="2717" extrusionOk="0">
                  <a:moveTo>
                    <a:pt x="6049" y="0"/>
                  </a:moveTo>
                  <a:cubicBezTo>
                    <a:pt x="3105" y="160"/>
                    <a:pt x="480" y="1895"/>
                    <a:pt x="0" y="2237"/>
                  </a:cubicBezTo>
                  <a:lnTo>
                    <a:pt x="1712" y="2716"/>
                  </a:lnTo>
                  <a:cubicBezTo>
                    <a:pt x="2922" y="2420"/>
                    <a:pt x="5730" y="1758"/>
                    <a:pt x="7989" y="1644"/>
                  </a:cubicBezTo>
                  <a:cubicBezTo>
                    <a:pt x="7419" y="1119"/>
                    <a:pt x="6734" y="571"/>
                    <a:pt x="6049" y="0"/>
                  </a:cubicBezTo>
                  <a:close/>
                </a:path>
              </a:pathLst>
            </a:custGeom>
            <a:solidFill>
              <a:srgbClr val="CFC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6863939" y="4990457"/>
              <a:ext cx="381369" cy="88103"/>
            </a:xfrm>
            <a:custGeom>
              <a:avLst/>
              <a:gdLst/>
              <a:ahLst/>
              <a:cxnLst/>
              <a:rect l="l" t="t" r="r" b="b"/>
              <a:pathLst>
                <a:path w="14172" h="3274" extrusionOk="0">
                  <a:moveTo>
                    <a:pt x="11656" y="1"/>
                  </a:moveTo>
                  <a:cubicBezTo>
                    <a:pt x="10647" y="1"/>
                    <a:pt x="9315" y="108"/>
                    <a:pt x="7556" y="355"/>
                  </a:cubicBezTo>
                  <a:cubicBezTo>
                    <a:pt x="2762" y="1039"/>
                    <a:pt x="754" y="1952"/>
                    <a:pt x="0" y="2386"/>
                  </a:cubicBezTo>
                  <a:cubicBezTo>
                    <a:pt x="23" y="2409"/>
                    <a:pt x="46" y="2432"/>
                    <a:pt x="69" y="2455"/>
                  </a:cubicBezTo>
                  <a:cubicBezTo>
                    <a:pt x="2817" y="905"/>
                    <a:pt x="8503" y="384"/>
                    <a:pt x="9741" y="384"/>
                  </a:cubicBezTo>
                  <a:cubicBezTo>
                    <a:pt x="9871" y="384"/>
                    <a:pt x="9951" y="390"/>
                    <a:pt x="9975" y="400"/>
                  </a:cubicBezTo>
                  <a:cubicBezTo>
                    <a:pt x="10249" y="515"/>
                    <a:pt x="9541" y="629"/>
                    <a:pt x="6186" y="1154"/>
                  </a:cubicBezTo>
                  <a:cubicBezTo>
                    <a:pt x="3630" y="1564"/>
                    <a:pt x="1598" y="2432"/>
                    <a:pt x="731" y="2843"/>
                  </a:cubicBezTo>
                  <a:cubicBezTo>
                    <a:pt x="754" y="2843"/>
                    <a:pt x="776" y="2866"/>
                    <a:pt x="799" y="2866"/>
                  </a:cubicBezTo>
                  <a:cubicBezTo>
                    <a:pt x="1596" y="3151"/>
                    <a:pt x="2676" y="3274"/>
                    <a:pt x="3874" y="3274"/>
                  </a:cubicBezTo>
                  <a:cubicBezTo>
                    <a:pt x="8237" y="3274"/>
                    <a:pt x="14171" y="1642"/>
                    <a:pt x="13741" y="263"/>
                  </a:cubicBezTo>
                  <a:cubicBezTo>
                    <a:pt x="13275" y="97"/>
                    <a:pt x="12610" y="1"/>
                    <a:pt x="11656" y="1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7122571" y="4843367"/>
              <a:ext cx="462502" cy="273917"/>
            </a:xfrm>
            <a:custGeom>
              <a:avLst/>
              <a:gdLst/>
              <a:ahLst/>
              <a:cxnLst/>
              <a:rect l="l" t="t" r="r" b="b"/>
              <a:pathLst>
                <a:path w="17187" h="10179" extrusionOk="0">
                  <a:moveTo>
                    <a:pt x="9494" y="0"/>
                  </a:moveTo>
                  <a:cubicBezTo>
                    <a:pt x="9494" y="0"/>
                    <a:pt x="1437" y="4725"/>
                    <a:pt x="661" y="6437"/>
                  </a:cubicBezTo>
                  <a:cubicBezTo>
                    <a:pt x="0" y="7894"/>
                    <a:pt x="6947" y="10178"/>
                    <a:pt x="11366" y="10178"/>
                  </a:cubicBezTo>
                  <a:cubicBezTo>
                    <a:pt x="12138" y="10178"/>
                    <a:pt x="12833" y="10108"/>
                    <a:pt x="13397" y="9952"/>
                  </a:cubicBezTo>
                  <a:cubicBezTo>
                    <a:pt x="17186" y="8879"/>
                    <a:pt x="8193" y="6300"/>
                    <a:pt x="8193" y="6300"/>
                  </a:cubicBezTo>
                  <a:lnTo>
                    <a:pt x="12644" y="5387"/>
                  </a:lnTo>
                  <a:cubicBezTo>
                    <a:pt x="12644" y="5387"/>
                    <a:pt x="11343" y="662"/>
                    <a:pt x="9494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7164900" y="4843367"/>
              <a:ext cx="297948" cy="205673"/>
            </a:xfrm>
            <a:custGeom>
              <a:avLst/>
              <a:gdLst/>
              <a:ahLst/>
              <a:cxnLst/>
              <a:rect l="l" t="t" r="r" b="b"/>
              <a:pathLst>
                <a:path w="11072" h="7643" extrusionOk="0">
                  <a:moveTo>
                    <a:pt x="7921" y="0"/>
                  </a:moveTo>
                  <a:cubicBezTo>
                    <a:pt x="7921" y="0"/>
                    <a:pt x="2306" y="3310"/>
                    <a:pt x="1" y="5387"/>
                  </a:cubicBezTo>
                  <a:cubicBezTo>
                    <a:pt x="1941" y="6049"/>
                    <a:pt x="5890" y="7441"/>
                    <a:pt x="6209" y="7624"/>
                  </a:cubicBezTo>
                  <a:cubicBezTo>
                    <a:pt x="6235" y="7637"/>
                    <a:pt x="6265" y="7643"/>
                    <a:pt x="6299" y="7643"/>
                  </a:cubicBezTo>
                  <a:cubicBezTo>
                    <a:pt x="6630" y="7643"/>
                    <a:pt x="7329" y="7077"/>
                    <a:pt x="7784" y="6642"/>
                  </a:cubicBezTo>
                  <a:cubicBezTo>
                    <a:pt x="7099" y="6437"/>
                    <a:pt x="6620" y="6300"/>
                    <a:pt x="6620" y="6300"/>
                  </a:cubicBezTo>
                  <a:lnTo>
                    <a:pt x="7761" y="6049"/>
                  </a:lnTo>
                  <a:cubicBezTo>
                    <a:pt x="6666" y="5661"/>
                    <a:pt x="4064" y="4725"/>
                    <a:pt x="3904" y="4406"/>
                  </a:cubicBezTo>
                  <a:cubicBezTo>
                    <a:pt x="3676" y="4018"/>
                    <a:pt x="4634" y="2648"/>
                    <a:pt x="6871" y="2077"/>
                  </a:cubicBezTo>
                  <a:cubicBezTo>
                    <a:pt x="6995" y="2047"/>
                    <a:pt x="7117" y="2032"/>
                    <a:pt x="7239" y="2032"/>
                  </a:cubicBezTo>
                  <a:cubicBezTo>
                    <a:pt x="8750" y="2032"/>
                    <a:pt x="10046" y="4274"/>
                    <a:pt x="10637" y="5478"/>
                  </a:cubicBezTo>
                  <a:lnTo>
                    <a:pt x="11071" y="5387"/>
                  </a:lnTo>
                  <a:cubicBezTo>
                    <a:pt x="11071" y="5387"/>
                    <a:pt x="9770" y="662"/>
                    <a:pt x="7921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7122571" y="4929963"/>
              <a:ext cx="462502" cy="187321"/>
            </a:xfrm>
            <a:custGeom>
              <a:avLst/>
              <a:gdLst/>
              <a:ahLst/>
              <a:cxnLst/>
              <a:rect l="l" t="t" r="r" b="b"/>
              <a:pathLst>
                <a:path w="17187" h="6961" extrusionOk="0">
                  <a:moveTo>
                    <a:pt x="4404" y="1"/>
                  </a:moveTo>
                  <a:cubicBezTo>
                    <a:pt x="2624" y="1233"/>
                    <a:pt x="1003" y="2489"/>
                    <a:pt x="661" y="3219"/>
                  </a:cubicBezTo>
                  <a:cubicBezTo>
                    <a:pt x="0" y="4676"/>
                    <a:pt x="6947" y="6960"/>
                    <a:pt x="11366" y="6960"/>
                  </a:cubicBezTo>
                  <a:cubicBezTo>
                    <a:pt x="12138" y="6960"/>
                    <a:pt x="12833" y="6890"/>
                    <a:pt x="13397" y="6734"/>
                  </a:cubicBezTo>
                  <a:cubicBezTo>
                    <a:pt x="17186" y="5661"/>
                    <a:pt x="8193" y="3082"/>
                    <a:pt x="8193" y="3082"/>
                  </a:cubicBezTo>
                  <a:lnTo>
                    <a:pt x="10293" y="2648"/>
                  </a:lnTo>
                  <a:cubicBezTo>
                    <a:pt x="9814" y="2260"/>
                    <a:pt x="7326" y="366"/>
                    <a:pt x="4404" y="1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7122571" y="4944710"/>
              <a:ext cx="399237" cy="172574"/>
            </a:xfrm>
            <a:custGeom>
              <a:avLst/>
              <a:gdLst/>
              <a:ahLst/>
              <a:cxnLst/>
              <a:rect l="l" t="t" r="r" b="b"/>
              <a:pathLst>
                <a:path w="14836" h="6413" extrusionOk="0">
                  <a:moveTo>
                    <a:pt x="3651" y="0"/>
                  </a:moveTo>
                  <a:cubicBezTo>
                    <a:pt x="2190" y="1028"/>
                    <a:pt x="935" y="2055"/>
                    <a:pt x="661" y="2671"/>
                  </a:cubicBezTo>
                  <a:cubicBezTo>
                    <a:pt x="0" y="4128"/>
                    <a:pt x="6947" y="6412"/>
                    <a:pt x="11366" y="6412"/>
                  </a:cubicBezTo>
                  <a:cubicBezTo>
                    <a:pt x="12138" y="6412"/>
                    <a:pt x="12833" y="6342"/>
                    <a:pt x="13397" y="6186"/>
                  </a:cubicBezTo>
                  <a:cubicBezTo>
                    <a:pt x="14835" y="5775"/>
                    <a:pt x="14424" y="5136"/>
                    <a:pt x="13329" y="4520"/>
                  </a:cubicBezTo>
                  <a:lnTo>
                    <a:pt x="13329" y="4520"/>
                  </a:lnTo>
                  <a:cubicBezTo>
                    <a:pt x="13405" y="4673"/>
                    <a:pt x="13418" y="4810"/>
                    <a:pt x="13285" y="4810"/>
                  </a:cubicBezTo>
                  <a:cubicBezTo>
                    <a:pt x="13260" y="4810"/>
                    <a:pt x="13229" y="4805"/>
                    <a:pt x="13192" y="4794"/>
                  </a:cubicBezTo>
                  <a:cubicBezTo>
                    <a:pt x="12644" y="4634"/>
                    <a:pt x="8079" y="2991"/>
                    <a:pt x="6641" y="2831"/>
                  </a:cubicBezTo>
                  <a:cubicBezTo>
                    <a:pt x="5417" y="2697"/>
                    <a:pt x="7078" y="2355"/>
                    <a:pt x="8145" y="2355"/>
                  </a:cubicBezTo>
                  <a:cubicBezTo>
                    <a:pt x="8351" y="2355"/>
                    <a:pt x="8536" y="2368"/>
                    <a:pt x="8672" y="2397"/>
                  </a:cubicBezTo>
                  <a:cubicBezTo>
                    <a:pt x="8695" y="2420"/>
                    <a:pt x="8718" y="2420"/>
                    <a:pt x="8741" y="2420"/>
                  </a:cubicBezTo>
                  <a:lnTo>
                    <a:pt x="9083" y="2351"/>
                  </a:lnTo>
                  <a:cubicBezTo>
                    <a:pt x="9289" y="2123"/>
                    <a:pt x="9015" y="1575"/>
                    <a:pt x="9015" y="1575"/>
                  </a:cubicBezTo>
                  <a:cubicBezTo>
                    <a:pt x="9015" y="1575"/>
                    <a:pt x="5888" y="617"/>
                    <a:pt x="3651" y="0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7144018" y="5033082"/>
              <a:ext cx="335406" cy="84174"/>
            </a:xfrm>
            <a:custGeom>
              <a:avLst/>
              <a:gdLst/>
              <a:ahLst/>
              <a:cxnLst/>
              <a:rect l="l" t="t" r="r" b="b"/>
              <a:pathLst>
                <a:path w="12464" h="3128" extrusionOk="0">
                  <a:moveTo>
                    <a:pt x="657" y="0"/>
                  </a:moveTo>
                  <a:cubicBezTo>
                    <a:pt x="415" y="0"/>
                    <a:pt x="197" y="9"/>
                    <a:pt x="1" y="26"/>
                  </a:cubicBezTo>
                  <a:cubicBezTo>
                    <a:pt x="1073" y="1424"/>
                    <a:pt x="6725" y="3127"/>
                    <a:pt x="10525" y="3127"/>
                  </a:cubicBezTo>
                  <a:cubicBezTo>
                    <a:pt x="11255" y="3127"/>
                    <a:pt x="11916" y="3065"/>
                    <a:pt x="12463" y="2925"/>
                  </a:cubicBezTo>
                  <a:cubicBezTo>
                    <a:pt x="11505" y="2377"/>
                    <a:pt x="9496" y="1510"/>
                    <a:pt x="5524" y="665"/>
                  </a:cubicBezTo>
                  <a:cubicBezTo>
                    <a:pt x="3287" y="180"/>
                    <a:pt x="1735" y="0"/>
                    <a:pt x="657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7185782" y="4929963"/>
              <a:ext cx="213800" cy="81107"/>
            </a:xfrm>
            <a:custGeom>
              <a:avLst/>
              <a:gdLst/>
              <a:ahLst/>
              <a:cxnLst/>
              <a:rect l="l" t="t" r="r" b="b"/>
              <a:pathLst>
                <a:path w="7945" h="3014" extrusionOk="0">
                  <a:moveTo>
                    <a:pt x="2055" y="1"/>
                  </a:moveTo>
                  <a:cubicBezTo>
                    <a:pt x="1325" y="526"/>
                    <a:pt x="594" y="1028"/>
                    <a:pt x="1" y="1507"/>
                  </a:cubicBezTo>
                  <a:cubicBezTo>
                    <a:pt x="2238" y="1758"/>
                    <a:pt x="5000" y="2626"/>
                    <a:pt x="6187" y="3014"/>
                  </a:cubicBezTo>
                  <a:lnTo>
                    <a:pt x="7944" y="2648"/>
                  </a:lnTo>
                  <a:cubicBezTo>
                    <a:pt x="7465" y="2260"/>
                    <a:pt x="4977" y="366"/>
                    <a:pt x="2055" y="1"/>
                  </a:cubicBezTo>
                  <a:close/>
                </a:path>
              </a:pathLst>
            </a:custGeom>
            <a:solidFill>
              <a:srgbClr val="CFC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7125181" y="5013465"/>
              <a:ext cx="380050" cy="103846"/>
            </a:xfrm>
            <a:custGeom>
              <a:avLst/>
              <a:gdLst/>
              <a:ahLst/>
              <a:cxnLst/>
              <a:rect l="l" t="t" r="r" b="b"/>
              <a:pathLst>
                <a:path w="14123" h="3859" extrusionOk="0">
                  <a:moveTo>
                    <a:pt x="1905" y="1"/>
                  </a:moveTo>
                  <a:cubicBezTo>
                    <a:pt x="1339" y="1"/>
                    <a:pt x="903" y="52"/>
                    <a:pt x="564" y="139"/>
                  </a:cubicBezTo>
                  <a:cubicBezTo>
                    <a:pt x="1" y="1594"/>
                    <a:pt x="6864" y="3859"/>
                    <a:pt x="11261" y="3859"/>
                  </a:cubicBezTo>
                  <a:cubicBezTo>
                    <a:pt x="12035" y="3859"/>
                    <a:pt x="12733" y="3788"/>
                    <a:pt x="13300" y="3631"/>
                  </a:cubicBezTo>
                  <a:cubicBezTo>
                    <a:pt x="13323" y="3608"/>
                    <a:pt x="13346" y="3608"/>
                    <a:pt x="13369" y="3608"/>
                  </a:cubicBezTo>
                  <a:cubicBezTo>
                    <a:pt x="12524" y="3129"/>
                    <a:pt x="10561" y="2125"/>
                    <a:pt x="8051" y="1554"/>
                  </a:cubicBezTo>
                  <a:cubicBezTo>
                    <a:pt x="4718" y="801"/>
                    <a:pt x="4033" y="641"/>
                    <a:pt x="4307" y="550"/>
                  </a:cubicBezTo>
                  <a:cubicBezTo>
                    <a:pt x="4321" y="543"/>
                    <a:pt x="4355" y="540"/>
                    <a:pt x="4406" y="540"/>
                  </a:cubicBezTo>
                  <a:cubicBezTo>
                    <a:pt x="5278" y="540"/>
                    <a:pt x="11294" y="1454"/>
                    <a:pt x="14054" y="3243"/>
                  </a:cubicBezTo>
                  <a:cubicBezTo>
                    <a:pt x="14076" y="3243"/>
                    <a:pt x="14099" y="3220"/>
                    <a:pt x="14122" y="3197"/>
                  </a:cubicBezTo>
                  <a:cubicBezTo>
                    <a:pt x="13392" y="2695"/>
                    <a:pt x="11451" y="1668"/>
                    <a:pt x="6727" y="664"/>
                  </a:cubicBezTo>
                  <a:cubicBezTo>
                    <a:pt x="4515" y="186"/>
                    <a:pt x="2978" y="1"/>
                    <a:pt x="1905" y="1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6280422" y="4026137"/>
              <a:ext cx="832918" cy="540837"/>
            </a:xfrm>
            <a:custGeom>
              <a:avLst/>
              <a:gdLst/>
              <a:ahLst/>
              <a:cxnLst/>
              <a:rect l="l" t="t" r="r" b="b"/>
              <a:pathLst>
                <a:path w="30952" h="20098" extrusionOk="0">
                  <a:moveTo>
                    <a:pt x="26124" y="0"/>
                  </a:moveTo>
                  <a:cubicBezTo>
                    <a:pt x="25352" y="0"/>
                    <a:pt x="24738" y="92"/>
                    <a:pt x="24538" y="286"/>
                  </a:cubicBezTo>
                  <a:cubicBezTo>
                    <a:pt x="24538" y="286"/>
                    <a:pt x="21068" y="6175"/>
                    <a:pt x="19927" y="6928"/>
                  </a:cubicBezTo>
                  <a:cubicBezTo>
                    <a:pt x="16663" y="9050"/>
                    <a:pt x="13239" y="10899"/>
                    <a:pt x="10066" y="13136"/>
                  </a:cubicBezTo>
                  <a:cubicBezTo>
                    <a:pt x="9556" y="13491"/>
                    <a:pt x="8918" y="13580"/>
                    <a:pt x="8240" y="13580"/>
                  </a:cubicBezTo>
                  <a:cubicBezTo>
                    <a:pt x="7555" y="13580"/>
                    <a:pt x="6830" y="13489"/>
                    <a:pt x="6155" y="13489"/>
                  </a:cubicBezTo>
                  <a:cubicBezTo>
                    <a:pt x="5735" y="13489"/>
                    <a:pt x="5335" y="13524"/>
                    <a:pt x="4976" y="13638"/>
                  </a:cubicBezTo>
                  <a:cubicBezTo>
                    <a:pt x="4314" y="13867"/>
                    <a:pt x="5387" y="14255"/>
                    <a:pt x="5707" y="14460"/>
                  </a:cubicBezTo>
                  <a:cubicBezTo>
                    <a:pt x="5603" y="14452"/>
                    <a:pt x="5504" y="14449"/>
                    <a:pt x="5410" y="14449"/>
                  </a:cubicBezTo>
                  <a:cubicBezTo>
                    <a:pt x="4377" y="14449"/>
                    <a:pt x="3842" y="14883"/>
                    <a:pt x="3173" y="15259"/>
                  </a:cubicBezTo>
                  <a:cubicBezTo>
                    <a:pt x="2876" y="15442"/>
                    <a:pt x="2580" y="15601"/>
                    <a:pt x="2306" y="15807"/>
                  </a:cubicBezTo>
                  <a:cubicBezTo>
                    <a:pt x="1849" y="16126"/>
                    <a:pt x="0" y="17793"/>
                    <a:pt x="982" y="18112"/>
                  </a:cubicBezTo>
                  <a:cubicBezTo>
                    <a:pt x="1187" y="18158"/>
                    <a:pt x="1438" y="18112"/>
                    <a:pt x="1621" y="18181"/>
                  </a:cubicBezTo>
                  <a:cubicBezTo>
                    <a:pt x="1872" y="18295"/>
                    <a:pt x="1849" y="18409"/>
                    <a:pt x="2077" y="18569"/>
                  </a:cubicBezTo>
                  <a:cubicBezTo>
                    <a:pt x="2260" y="18683"/>
                    <a:pt x="2488" y="18683"/>
                    <a:pt x="2694" y="18683"/>
                  </a:cubicBezTo>
                  <a:cubicBezTo>
                    <a:pt x="2751" y="18685"/>
                    <a:pt x="2806" y="18686"/>
                    <a:pt x="2860" y="18686"/>
                  </a:cubicBezTo>
                  <a:cubicBezTo>
                    <a:pt x="3324" y="18686"/>
                    <a:pt x="3682" y="18602"/>
                    <a:pt x="4132" y="18500"/>
                  </a:cubicBezTo>
                  <a:cubicBezTo>
                    <a:pt x="5113" y="18249"/>
                    <a:pt x="5981" y="17724"/>
                    <a:pt x="6871" y="17450"/>
                  </a:cubicBezTo>
                  <a:lnTo>
                    <a:pt x="6871" y="17450"/>
                  </a:lnTo>
                  <a:cubicBezTo>
                    <a:pt x="6734" y="18066"/>
                    <a:pt x="6460" y="18728"/>
                    <a:pt x="6848" y="19299"/>
                  </a:cubicBezTo>
                  <a:cubicBezTo>
                    <a:pt x="7112" y="19644"/>
                    <a:pt x="7773" y="20097"/>
                    <a:pt x="8237" y="20097"/>
                  </a:cubicBezTo>
                  <a:cubicBezTo>
                    <a:pt x="8295" y="20097"/>
                    <a:pt x="8349" y="20090"/>
                    <a:pt x="8400" y="20075"/>
                  </a:cubicBezTo>
                  <a:cubicBezTo>
                    <a:pt x="9016" y="19892"/>
                    <a:pt x="8788" y="19231"/>
                    <a:pt x="8834" y="18774"/>
                  </a:cubicBezTo>
                  <a:cubicBezTo>
                    <a:pt x="8925" y="17975"/>
                    <a:pt x="9473" y="17952"/>
                    <a:pt x="10112" y="17701"/>
                  </a:cubicBezTo>
                  <a:cubicBezTo>
                    <a:pt x="10614" y="17496"/>
                    <a:pt x="10911" y="17222"/>
                    <a:pt x="11230" y="16811"/>
                  </a:cubicBezTo>
                  <a:cubicBezTo>
                    <a:pt x="11482" y="16492"/>
                    <a:pt x="11755" y="15875"/>
                    <a:pt x="12075" y="15647"/>
                  </a:cubicBezTo>
                  <a:cubicBezTo>
                    <a:pt x="12326" y="15487"/>
                    <a:pt x="12851" y="15487"/>
                    <a:pt x="13148" y="15419"/>
                  </a:cubicBezTo>
                  <a:cubicBezTo>
                    <a:pt x="13992" y="15213"/>
                    <a:pt x="14837" y="14985"/>
                    <a:pt x="15681" y="14757"/>
                  </a:cubicBezTo>
                  <a:cubicBezTo>
                    <a:pt x="17325" y="14323"/>
                    <a:pt x="18991" y="13821"/>
                    <a:pt x="20589" y="13205"/>
                  </a:cubicBezTo>
                  <a:cubicBezTo>
                    <a:pt x="21890" y="12703"/>
                    <a:pt x="23351" y="12155"/>
                    <a:pt x="24401" y="11173"/>
                  </a:cubicBezTo>
                  <a:cubicBezTo>
                    <a:pt x="26934" y="8777"/>
                    <a:pt x="30951" y="2819"/>
                    <a:pt x="30860" y="1495"/>
                  </a:cubicBezTo>
                  <a:cubicBezTo>
                    <a:pt x="30796" y="542"/>
                    <a:pt x="27996" y="0"/>
                    <a:pt x="26124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6294550" y="4026137"/>
              <a:ext cx="818791" cy="540837"/>
            </a:xfrm>
            <a:custGeom>
              <a:avLst/>
              <a:gdLst/>
              <a:ahLst/>
              <a:cxnLst/>
              <a:rect l="l" t="t" r="r" b="b"/>
              <a:pathLst>
                <a:path w="30427" h="20098" extrusionOk="0">
                  <a:moveTo>
                    <a:pt x="25599" y="0"/>
                  </a:moveTo>
                  <a:cubicBezTo>
                    <a:pt x="24827" y="0"/>
                    <a:pt x="24213" y="92"/>
                    <a:pt x="24013" y="286"/>
                  </a:cubicBezTo>
                  <a:cubicBezTo>
                    <a:pt x="24013" y="286"/>
                    <a:pt x="20543" y="6175"/>
                    <a:pt x="19402" y="6928"/>
                  </a:cubicBezTo>
                  <a:cubicBezTo>
                    <a:pt x="19379" y="6928"/>
                    <a:pt x="19356" y="6951"/>
                    <a:pt x="19333" y="6973"/>
                  </a:cubicBezTo>
                  <a:cubicBezTo>
                    <a:pt x="19394" y="6972"/>
                    <a:pt x="19455" y="6972"/>
                    <a:pt x="19517" y="6972"/>
                  </a:cubicBezTo>
                  <a:cubicBezTo>
                    <a:pt x="20909" y="6972"/>
                    <a:pt x="22688" y="7233"/>
                    <a:pt x="23191" y="8457"/>
                  </a:cubicBezTo>
                  <a:cubicBezTo>
                    <a:pt x="24021" y="10468"/>
                    <a:pt x="16858" y="14048"/>
                    <a:pt x="13442" y="14048"/>
                  </a:cubicBezTo>
                  <a:cubicBezTo>
                    <a:pt x="13291" y="14048"/>
                    <a:pt x="13147" y="14041"/>
                    <a:pt x="13011" y="14026"/>
                  </a:cubicBezTo>
                  <a:cubicBezTo>
                    <a:pt x="11436" y="13867"/>
                    <a:pt x="11093" y="12931"/>
                    <a:pt x="11139" y="12063"/>
                  </a:cubicBezTo>
                  <a:lnTo>
                    <a:pt x="11139" y="12063"/>
                  </a:lnTo>
                  <a:cubicBezTo>
                    <a:pt x="10591" y="12406"/>
                    <a:pt x="10066" y="12748"/>
                    <a:pt x="9541" y="13136"/>
                  </a:cubicBezTo>
                  <a:cubicBezTo>
                    <a:pt x="9199" y="13364"/>
                    <a:pt x="8811" y="13479"/>
                    <a:pt x="8400" y="13547"/>
                  </a:cubicBezTo>
                  <a:cubicBezTo>
                    <a:pt x="8765" y="13775"/>
                    <a:pt x="9176" y="14072"/>
                    <a:pt x="9496" y="14506"/>
                  </a:cubicBezTo>
                  <a:cubicBezTo>
                    <a:pt x="10311" y="15535"/>
                    <a:pt x="8506" y="18539"/>
                    <a:pt x="7339" y="18539"/>
                  </a:cubicBezTo>
                  <a:cubicBezTo>
                    <a:pt x="7263" y="18539"/>
                    <a:pt x="7191" y="18526"/>
                    <a:pt x="7122" y="18500"/>
                  </a:cubicBezTo>
                  <a:cubicBezTo>
                    <a:pt x="5981" y="18066"/>
                    <a:pt x="7259" y="16355"/>
                    <a:pt x="7259" y="16355"/>
                  </a:cubicBezTo>
                  <a:lnTo>
                    <a:pt x="7259" y="16355"/>
                  </a:lnTo>
                  <a:cubicBezTo>
                    <a:pt x="7259" y="16355"/>
                    <a:pt x="4091" y="17685"/>
                    <a:pt x="3057" y="17685"/>
                  </a:cubicBezTo>
                  <a:cubicBezTo>
                    <a:pt x="3016" y="17685"/>
                    <a:pt x="2979" y="17683"/>
                    <a:pt x="2945" y="17678"/>
                  </a:cubicBezTo>
                  <a:cubicBezTo>
                    <a:pt x="2032" y="17587"/>
                    <a:pt x="3721" y="16537"/>
                    <a:pt x="3721" y="16537"/>
                  </a:cubicBezTo>
                  <a:lnTo>
                    <a:pt x="3721" y="16537"/>
                  </a:lnTo>
                  <a:cubicBezTo>
                    <a:pt x="3721" y="16537"/>
                    <a:pt x="1712" y="17450"/>
                    <a:pt x="982" y="17450"/>
                  </a:cubicBezTo>
                  <a:cubicBezTo>
                    <a:pt x="754" y="17450"/>
                    <a:pt x="617" y="17268"/>
                    <a:pt x="525" y="17039"/>
                  </a:cubicBezTo>
                  <a:cubicBezTo>
                    <a:pt x="160" y="17496"/>
                    <a:pt x="0" y="17952"/>
                    <a:pt x="457" y="18112"/>
                  </a:cubicBezTo>
                  <a:cubicBezTo>
                    <a:pt x="662" y="18158"/>
                    <a:pt x="913" y="18112"/>
                    <a:pt x="1096" y="18181"/>
                  </a:cubicBezTo>
                  <a:cubicBezTo>
                    <a:pt x="1347" y="18295"/>
                    <a:pt x="1324" y="18409"/>
                    <a:pt x="1552" y="18569"/>
                  </a:cubicBezTo>
                  <a:cubicBezTo>
                    <a:pt x="1735" y="18683"/>
                    <a:pt x="1963" y="18683"/>
                    <a:pt x="2169" y="18683"/>
                  </a:cubicBezTo>
                  <a:cubicBezTo>
                    <a:pt x="2226" y="18685"/>
                    <a:pt x="2281" y="18686"/>
                    <a:pt x="2335" y="18686"/>
                  </a:cubicBezTo>
                  <a:cubicBezTo>
                    <a:pt x="2799" y="18686"/>
                    <a:pt x="3157" y="18602"/>
                    <a:pt x="3607" y="18500"/>
                  </a:cubicBezTo>
                  <a:cubicBezTo>
                    <a:pt x="4588" y="18249"/>
                    <a:pt x="5456" y="17724"/>
                    <a:pt x="6346" y="17450"/>
                  </a:cubicBezTo>
                  <a:lnTo>
                    <a:pt x="6346" y="17450"/>
                  </a:lnTo>
                  <a:cubicBezTo>
                    <a:pt x="6209" y="18066"/>
                    <a:pt x="5935" y="18728"/>
                    <a:pt x="6323" y="19299"/>
                  </a:cubicBezTo>
                  <a:cubicBezTo>
                    <a:pt x="6587" y="19644"/>
                    <a:pt x="7248" y="20097"/>
                    <a:pt x="7712" y="20097"/>
                  </a:cubicBezTo>
                  <a:cubicBezTo>
                    <a:pt x="7770" y="20097"/>
                    <a:pt x="7824" y="20090"/>
                    <a:pt x="7875" y="20075"/>
                  </a:cubicBezTo>
                  <a:cubicBezTo>
                    <a:pt x="8491" y="19892"/>
                    <a:pt x="8263" y="19231"/>
                    <a:pt x="8309" y="18774"/>
                  </a:cubicBezTo>
                  <a:cubicBezTo>
                    <a:pt x="8400" y="17975"/>
                    <a:pt x="8948" y="17952"/>
                    <a:pt x="9587" y="17701"/>
                  </a:cubicBezTo>
                  <a:cubicBezTo>
                    <a:pt x="10089" y="17496"/>
                    <a:pt x="10386" y="17222"/>
                    <a:pt x="10705" y="16811"/>
                  </a:cubicBezTo>
                  <a:cubicBezTo>
                    <a:pt x="10957" y="16492"/>
                    <a:pt x="11230" y="15875"/>
                    <a:pt x="11550" y="15647"/>
                  </a:cubicBezTo>
                  <a:cubicBezTo>
                    <a:pt x="11801" y="15487"/>
                    <a:pt x="12326" y="15487"/>
                    <a:pt x="12623" y="15419"/>
                  </a:cubicBezTo>
                  <a:cubicBezTo>
                    <a:pt x="13467" y="15213"/>
                    <a:pt x="14312" y="14985"/>
                    <a:pt x="15156" y="14757"/>
                  </a:cubicBezTo>
                  <a:cubicBezTo>
                    <a:pt x="16800" y="14323"/>
                    <a:pt x="18466" y="13821"/>
                    <a:pt x="20064" y="13205"/>
                  </a:cubicBezTo>
                  <a:cubicBezTo>
                    <a:pt x="21365" y="12703"/>
                    <a:pt x="22826" y="12155"/>
                    <a:pt x="23876" y="11173"/>
                  </a:cubicBezTo>
                  <a:cubicBezTo>
                    <a:pt x="26409" y="8777"/>
                    <a:pt x="30426" y="2819"/>
                    <a:pt x="30335" y="1495"/>
                  </a:cubicBezTo>
                  <a:cubicBezTo>
                    <a:pt x="30271" y="542"/>
                    <a:pt x="27471" y="0"/>
                    <a:pt x="25599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6332628" y="4458473"/>
              <a:ext cx="123490" cy="74810"/>
            </a:xfrm>
            <a:custGeom>
              <a:avLst/>
              <a:gdLst/>
              <a:ahLst/>
              <a:cxnLst/>
              <a:rect l="l" t="t" r="r" b="b"/>
              <a:pathLst>
                <a:path w="4589" h="2780" extrusionOk="0">
                  <a:moveTo>
                    <a:pt x="3573" y="1"/>
                  </a:moveTo>
                  <a:cubicBezTo>
                    <a:pt x="3488" y="1"/>
                    <a:pt x="3252" y="66"/>
                    <a:pt x="2945" y="174"/>
                  </a:cubicBezTo>
                  <a:cubicBezTo>
                    <a:pt x="2762" y="266"/>
                    <a:pt x="2534" y="380"/>
                    <a:pt x="2306" y="471"/>
                  </a:cubicBezTo>
                  <a:cubicBezTo>
                    <a:pt x="2078" y="585"/>
                    <a:pt x="1849" y="722"/>
                    <a:pt x="1598" y="836"/>
                  </a:cubicBezTo>
                  <a:cubicBezTo>
                    <a:pt x="1347" y="951"/>
                    <a:pt x="1119" y="1042"/>
                    <a:pt x="868" y="1179"/>
                  </a:cubicBezTo>
                  <a:cubicBezTo>
                    <a:pt x="617" y="1293"/>
                    <a:pt x="411" y="1453"/>
                    <a:pt x="229" y="1635"/>
                  </a:cubicBezTo>
                  <a:cubicBezTo>
                    <a:pt x="160" y="1727"/>
                    <a:pt x="92" y="1818"/>
                    <a:pt x="46" y="1955"/>
                  </a:cubicBezTo>
                  <a:cubicBezTo>
                    <a:pt x="1" y="2069"/>
                    <a:pt x="1" y="2229"/>
                    <a:pt x="46" y="2343"/>
                  </a:cubicBezTo>
                  <a:cubicBezTo>
                    <a:pt x="69" y="2434"/>
                    <a:pt x="160" y="2503"/>
                    <a:pt x="183" y="2548"/>
                  </a:cubicBezTo>
                  <a:cubicBezTo>
                    <a:pt x="229" y="2571"/>
                    <a:pt x="252" y="2594"/>
                    <a:pt x="252" y="2594"/>
                  </a:cubicBezTo>
                  <a:cubicBezTo>
                    <a:pt x="252" y="2615"/>
                    <a:pt x="575" y="2778"/>
                    <a:pt x="975" y="2778"/>
                  </a:cubicBezTo>
                  <a:cubicBezTo>
                    <a:pt x="1000" y="2778"/>
                    <a:pt x="1025" y="2778"/>
                    <a:pt x="1050" y="2777"/>
                  </a:cubicBezTo>
                  <a:cubicBezTo>
                    <a:pt x="1095" y="2779"/>
                    <a:pt x="1140" y="2780"/>
                    <a:pt x="1187" y="2780"/>
                  </a:cubicBezTo>
                  <a:cubicBezTo>
                    <a:pt x="1600" y="2780"/>
                    <a:pt x="2108" y="2692"/>
                    <a:pt x="2580" y="2548"/>
                  </a:cubicBezTo>
                  <a:cubicBezTo>
                    <a:pt x="3653" y="2229"/>
                    <a:pt x="4588" y="1681"/>
                    <a:pt x="4566" y="1612"/>
                  </a:cubicBezTo>
                  <a:cubicBezTo>
                    <a:pt x="4564" y="1608"/>
                    <a:pt x="4557" y="1605"/>
                    <a:pt x="4546" y="1605"/>
                  </a:cubicBezTo>
                  <a:cubicBezTo>
                    <a:pt x="4398" y="1605"/>
                    <a:pt x="3463" y="1992"/>
                    <a:pt x="2488" y="2183"/>
                  </a:cubicBezTo>
                  <a:cubicBezTo>
                    <a:pt x="2130" y="2261"/>
                    <a:pt x="1771" y="2296"/>
                    <a:pt x="1463" y="2296"/>
                  </a:cubicBezTo>
                  <a:cubicBezTo>
                    <a:pt x="1321" y="2296"/>
                    <a:pt x="1189" y="2289"/>
                    <a:pt x="1073" y="2274"/>
                  </a:cubicBezTo>
                  <a:cubicBezTo>
                    <a:pt x="733" y="2254"/>
                    <a:pt x="568" y="2164"/>
                    <a:pt x="548" y="2158"/>
                  </a:cubicBezTo>
                  <a:lnTo>
                    <a:pt x="548" y="2158"/>
                  </a:lnTo>
                  <a:cubicBezTo>
                    <a:pt x="547" y="2137"/>
                    <a:pt x="526" y="2137"/>
                    <a:pt x="526" y="2137"/>
                  </a:cubicBezTo>
                  <a:cubicBezTo>
                    <a:pt x="526" y="2137"/>
                    <a:pt x="520" y="2143"/>
                    <a:pt x="517" y="2143"/>
                  </a:cubicBezTo>
                  <a:cubicBezTo>
                    <a:pt x="514" y="2143"/>
                    <a:pt x="514" y="2137"/>
                    <a:pt x="526" y="2115"/>
                  </a:cubicBezTo>
                  <a:cubicBezTo>
                    <a:pt x="526" y="2069"/>
                    <a:pt x="571" y="2023"/>
                    <a:pt x="617" y="1955"/>
                  </a:cubicBezTo>
                  <a:cubicBezTo>
                    <a:pt x="708" y="1818"/>
                    <a:pt x="891" y="1681"/>
                    <a:pt x="1073" y="1544"/>
                  </a:cubicBezTo>
                  <a:cubicBezTo>
                    <a:pt x="1256" y="1430"/>
                    <a:pt x="1530" y="1293"/>
                    <a:pt x="1781" y="1179"/>
                  </a:cubicBezTo>
                  <a:cubicBezTo>
                    <a:pt x="2009" y="1042"/>
                    <a:pt x="2237" y="882"/>
                    <a:pt x="2466" y="745"/>
                  </a:cubicBezTo>
                  <a:cubicBezTo>
                    <a:pt x="2671" y="608"/>
                    <a:pt x="2877" y="471"/>
                    <a:pt x="3036" y="357"/>
                  </a:cubicBezTo>
                  <a:cubicBezTo>
                    <a:pt x="3402" y="174"/>
                    <a:pt x="3630" y="37"/>
                    <a:pt x="3607" y="15"/>
                  </a:cubicBezTo>
                  <a:cubicBezTo>
                    <a:pt x="3607" y="5"/>
                    <a:pt x="3595" y="1"/>
                    <a:pt x="3573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6294550" y="4424916"/>
              <a:ext cx="154813" cy="94158"/>
            </a:xfrm>
            <a:custGeom>
              <a:avLst/>
              <a:gdLst/>
              <a:ahLst/>
              <a:cxnLst/>
              <a:rect l="l" t="t" r="r" b="b"/>
              <a:pathLst>
                <a:path w="5753" h="3499" extrusionOk="0">
                  <a:moveTo>
                    <a:pt x="5721" y="0"/>
                  </a:moveTo>
                  <a:cubicBezTo>
                    <a:pt x="5641" y="0"/>
                    <a:pt x="5420" y="45"/>
                    <a:pt x="5136" y="120"/>
                  </a:cubicBezTo>
                  <a:cubicBezTo>
                    <a:pt x="4771" y="189"/>
                    <a:pt x="4292" y="303"/>
                    <a:pt x="3789" y="440"/>
                  </a:cubicBezTo>
                  <a:cubicBezTo>
                    <a:pt x="3310" y="554"/>
                    <a:pt x="2831" y="691"/>
                    <a:pt x="2465" y="828"/>
                  </a:cubicBezTo>
                  <a:cubicBezTo>
                    <a:pt x="2100" y="942"/>
                    <a:pt x="1872" y="1056"/>
                    <a:pt x="1872" y="1056"/>
                  </a:cubicBezTo>
                  <a:cubicBezTo>
                    <a:pt x="1872" y="1056"/>
                    <a:pt x="1826" y="1079"/>
                    <a:pt x="1712" y="1148"/>
                  </a:cubicBezTo>
                  <a:cubicBezTo>
                    <a:pt x="1621" y="1193"/>
                    <a:pt x="1484" y="1262"/>
                    <a:pt x="1324" y="1376"/>
                  </a:cubicBezTo>
                  <a:cubicBezTo>
                    <a:pt x="1233" y="1421"/>
                    <a:pt x="1142" y="1490"/>
                    <a:pt x="1050" y="1536"/>
                  </a:cubicBezTo>
                  <a:cubicBezTo>
                    <a:pt x="1028" y="1558"/>
                    <a:pt x="1028" y="1558"/>
                    <a:pt x="982" y="1604"/>
                  </a:cubicBezTo>
                  <a:lnTo>
                    <a:pt x="913" y="1650"/>
                  </a:lnTo>
                  <a:cubicBezTo>
                    <a:pt x="868" y="1695"/>
                    <a:pt x="822" y="1741"/>
                    <a:pt x="776" y="1764"/>
                  </a:cubicBezTo>
                  <a:cubicBezTo>
                    <a:pt x="594" y="1924"/>
                    <a:pt x="411" y="2106"/>
                    <a:pt x="251" y="2334"/>
                  </a:cubicBezTo>
                  <a:cubicBezTo>
                    <a:pt x="160" y="2449"/>
                    <a:pt x="92" y="2563"/>
                    <a:pt x="46" y="2700"/>
                  </a:cubicBezTo>
                  <a:cubicBezTo>
                    <a:pt x="0" y="2859"/>
                    <a:pt x="23" y="3042"/>
                    <a:pt x="114" y="3179"/>
                  </a:cubicBezTo>
                  <a:cubicBezTo>
                    <a:pt x="183" y="3316"/>
                    <a:pt x="320" y="3384"/>
                    <a:pt x="411" y="3430"/>
                  </a:cubicBezTo>
                  <a:cubicBezTo>
                    <a:pt x="548" y="3499"/>
                    <a:pt x="685" y="3499"/>
                    <a:pt x="776" y="3499"/>
                  </a:cubicBezTo>
                  <a:cubicBezTo>
                    <a:pt x="1164" y="3430"/>
                    <a:pt x="1393" y="3270"/>
                    <a:pt x="1370" y="3247"/>
                  </a:cubicBezTo>
                  <a:cubicBezTo>
                    <a:pt x="1367" y="3244"/>
                    <a:pt x="1359" y="3243"/>
                    <a:pt x="1347" y="3243"/>
                  </a:cubicBezTo>
                  <a:cubicBezTo>
                    <a:pt x="1290" y="3243"/>
                    <a:pt x="1136" y="3275"/>
                    <a:pt x="919" y="3275"/>
                  </a:cubicBezTo>
                  <a:cubicBezTo>
                    <a:pt x="874" y="3275"/>
                    <a:pt x="827" y="3274"/>
                    <a:pt x="776" y="3270"/>
                  </a:cubicBezTo>
                  <a:cubicBezTo>
                    <a:pt x="685" y="3270"/>
                    <a:pt x="617" y="3270"/>
                    <a:pt x="548" y="3225"/>
                  </a:cubicBezTo>
                  <a:cubicBezTo>
                    <a:pt x="457" y="3156"/>
                    <a:pt x="388" y="3111"/>
                    <a:pt x="366" y="3042"/>
                  </a:cubicBezTo>
                  <a:cubicBezTo>
                    <a:pt x="343" y="2974"/>
                    <a:pt x="343" y="2905"/>
                    <a:pt x="366" y="2814"/>
                  </a:cubicBezTo>
                  <a:cubicBezTo>
                    <a:pt x="411" y="2745"/>
                    <a:pt x="480" y="2654"/>
                    <a:pt x="548" y="2563"/>
                  </a:cubicBezTo>
                  <a:cubicBezTo>
                    <a:pt x="685" y="2403"/>
                    <a:pt x="891" y="2243"/>
                    <a:pt x="1073" y="2129"/>
                  </a:cubicBezTo>
                  <a:cubicBezTo>
                    <a:pt x="1119" y="2083"/>
                    <a:pt x="1164" y="2061"/>
                    <a:pt x="1210" y="2015"/>
                  </a:cubicBezTo>
                  <a:lnTo>
                    <a:pt x="1256" y="1969"/>
                  </a:lnTo>
                  <a:lnTo>
                    <a:pt x="1324" y="1946"/>
                  </a:lnTo>
                  <a:cubicBezTo>
                    <a:pt x="1416" y="1901"/>
                    <a:pt x="1484" y="1855"/>
                    <a:pt x="1575" y="1809"/>
                  </a:cubicBezTo>
                  <a:cubicBezTo>
                    <a:pt x="1735" y="1718"/>
                    <a:pt x="1849" y="1650"/>
                    <a:pt x="1963" y="1604"/>
                  </a:cubicBezTo>
                  <a:lnTo>
                    <a:pt x="2100" y="1536"/>
                  </a:lnTo>
                  <a:cubicBezTo>
                    <a:pt x="2100" y="1536"/>
                    <a:pt x="2306" y="1421"/>
                    <a:pt x="2648" y="1284"/>
                  </a:cubicBezTo>
                  <a:cubicBezTo>
                    <a:pt x="2990" y="1125"/>
                    <a:pt x="3447" y="965"/>
                    <a:pt x="3903" y="782"/>
                  </a:cubicBezTo>
                  <a:cubicBezTo>
                    <a:pt x="4383" y="623"/>
                    <a:pt x="4839" y="463"/>
                    <a:pt x="5182" y="326"/>
                  </a:cubicBezTo>
                  <a:cubicBezTo>
                    <a:pt x="5524" y="166"/>
                    <a:pt x="5752" y="52"/>
                    <a:pt x="5752" y="6"/>
                  </a:cubicBezTo>
                  <a:cubicBezTo>
                    <a:pt x="5748" y="2"/>
                    <a:pt x="5738" y="0"/>
                    <a:pt x="5721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6319119" y="4409497"/>
              <a:ext cx="156024" cy="61732"/>
            </a:xfrm>
            <a:custGeom>
              <a:avLst/>
              <a:gdLst/>
              <a:ahLst/>
              <a:cxnLst/>
              <a:rect l="l" t="t" r="r" b="b"/>
              <a:pathLst>
                <a:path w="5798" h="2294" extrusionOk="0">
                  <a:moveTo>
                    <a:pt x="4754" y="0"/>
                  </a:moveTo>
                  <a:cubicBezTo>
                    <a:pt x="4564" y="0"/>
                    <a:pt x="4360" y="3"/>
                    <a:pt x="4155" y="9"/>
                  </a:cubicBezTo>
                  <a:cubicBezTo>
                    <a:pt x="3744" y="31"/>
                    <a:pt x="3333" y="54"/>
                    <a:pt x="3013" y="100"/>
                  </a:cubicBezTo>
                  <a:cubicBezTo>
                    <a:pt x="2717" y="146"/>
                    <a:pt x="2511" y="191"/>
                    <a:pt x="2511" y="191"/>
                  </a:cubicBezTo>
                  <a:cubicBezTo>
                    <a:pt x="2511" y="191"/>
                    <a:pt x="2443" y="214"/>
                    <a:pt x="2374" y="237"/>
                  </a:cubicBezTo>
                  <a:cubicBezTo>
                    <a:pt x="2283" y="283"/>
                    <a:pt x="2146" y="305"/>
                    <a:pt x="2009" y="374"/>
                  </a:cubicBezTo>
                  <a:cubicBezTo>
                    <a:pt x="1712" y="488"/>
                    <a:pt x="1324" y="693"/>
                    <a:pt x="1005" y="967"/>
                  </a:cubicBezTo>
                  <a:cubicBezTo>
                    <a:pt x="662" y="1218"/>
                    <a:pt x="388" y="1561"/>
                    <a:pt x="229" y="1812"/>
                  </a:cubicBezTo>
                  <a:cubicBezTo>
                    <a:pt x="69" y="2086"/>
                    <a:pt x="0" y="2291"/>
                    <a:pt x="23" y="2291"/>
                  </a:cubicBezTo>
                  <a:cubicBezTo>
                    <a:pt x="27" y="2293"/>
                    <a:pt x="30" y="2294"/>
                    <a:pt x="35" y="2294"/>
                  </a:cubicBezTo>
                  <a:cubicBezTo>
                    <a:pt x="89" y="2294"/>
                    <a:pt x="219" y="2160"/>
                    <a:pt x="388" y="1949"/>
                  </a:cubicBezTo>
                  <a:cubicBezTo>
                    <a:pt x="594" y="1743"/>
                    <a:pt x="891" y="1469"/>
                    <a:pt x="1210" y="1264"/>
                  </a:cubicBezTo>
                  <a:cubicBezTo>
                    <a:pt x="1552" y="1059"/>
                    <a:pt x="1895" y="922"/>
                    <a:pt x="2169" y="830"/>
                  </a:cubicBezTo>
                  <a:cubicBezTo>
                    <a:pt x="2306" y="785"/>
                    <a:pt x="2420" y="762"/>
                    <a:pt x="2511" y="739"/>
                  </a:cubicBezTo>
                  <a:cubicBezTo>
                    <a:pt x="2602" y="716"/>
                    <a:pt x="2648" y="716"/>
                    <a:pt x="2648" y="716"/>
                  </a:cubicBezTo>
                  <a:cubicBezTo>
                    <a:pt x="2648" y="716"/>
                    <a:pt x="2831" y="648"/>
                    <a:pt x="3105" y="579"/>
                  </a:cubicBezTo>
                  <a:cubicBezTo>
                    <a:pt x="3401" y="511"/>
                    <a:pt x="3789" y="442"/>
                    <a:pt x="4177" y="374"/>
                  </a:cubicBezTo>
                  <a:cubicBezTo>
                    <a:pt x="4976" y="260"/>
                    <a:pt x="5798" y="146"/>
                    <a:pt x="5775" y="77"/>
                  </a:cubicBezTo>
                  <a:cubicBezTo>
                    <a:pt x="5775" y="26"/>
                    <a:pt x="5326" y="0"/>
                    <a:pt x="4754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6406334" y="4379008"/>
              <a:ext cx="133931" cy="37835"/>
            </a:xfrm>
            <a:custGeom>
              <a:avLst/>
              <a:gdLst/>
              <a:ahLst/>
              <a:cxnLst/>
              <a:rect l="l" t="t" r="r" b="b"/>
              <a:pathLst>
                <a:path w="4977" h="1406" extrusionOk="0">
                  <a:moveTo>
                    <a:pt x="2032" y="0"/>
                  </a:moveTo>
                  <a:cubicBezTo>
                    <a:pt x="2032" y="0"/>
                    <a:pt x="1964" y="0"/>
                    <a:pt x="1849" y="23"/>
                  </a:cubicBezTo>
                  <a:cubicBezTo>
                    <a:pt x="1712" y="23"/>
                    <a:pt x="1530" y="46"/>
                    <a:pt x="1370" y="69"/>
                  </a:cubicBezTo>
                  <a:cubicBezTo>
                    <a:pt x="1187" y="92"/>
                    <a:pt x="959" y="115"/>
                    <a:pt x="731" y="160"/>
                  </a:cubicBezTo>
                  <a:cubicBezTo>
                    <a:pt x="617" y="183"/>
                    <a:pt x="503" y="206"/>
                    <a:pt x="389" y="274"/>
                  </a:cubicBezTo>
                  <a:cubicBezTo>
                    <a:pt x="274" y="320"/>
                    <a:pt x="115" y="388"/>
                    <a:pt x="69" y="594"/>
                  </a:cubicBezTo>
                  <a:lnTo>
                    <a:pt x="69" y="571"/>
                  </a:lnTo>
                  <a:lnTo>
                    <a:pt x="69" y="571"/>
                  </a:lnTo>
                  <a:cubicBezTo>
                    <a:pt x="1" y="776"/>
                    <a:pt x="69" y="959"/>
                    <a:pt x="160" y="1073"/>
                  </a:cubicBezTo>
                  <a:cubicBezTo>
                    <a:pt x="229" y="1187"/>
                    <a:pt x="343" y="1279"/>
                    <a:pt x="434" y="1324"/>
                  </a:cubicBezTo>
                  <a:cubicBezTo>
                    <a:pt x="541" y="1385"/>
                    <a:pt x="637" y="1405"/>
                    <a:pt x="690" y="1405"/>
                  </a:cubicBezTo>
                  <a:cubicBezTo>
                    <a:pt x="716" y="1405"/>
                    <a:pt x="731" y="1400"/>
                    <a:pt x="731" y="1393"/>
                  </a:cubicBezTo>
                  <a:cubicBezTo>
                    <a:pt x="754" y="1370"/>
                    <a:pt x="640" y="1301"/>
                    <a:pt x="526" y="1187"/>
                  </a:cubicBezTo>
                  <a:cubicBezTo>
                    <a:pt x="411" y="1073"/>
                    <a:pt x="252" y="845"/>
                    <a:pt x="366" y="685"/>
                  </a:cubicBezTo>
                  <a:lnTo>
                    <a:pt x="366" y="662"/>
                  </a:lnTo>
                  <a:cubicBezTo>
                    <a:pt x="366" y="639"/>
                    <a:pt x="594" y="571"/>
                    <a:pt x="799" y="548"/>
                  </a:cubicBezTo>
                  <a:lnTo>
                    <a:pt x="1393" y="548"/>
                  </a:lnTo>
                  <a:cubicBezTo>
                    <a:pt x="1469" y="541"/>
                    <a:pt x="1535" y="538"/>
                    <a:pt x="1593" y="538"/>
                  </a:cubicBezTo>
                  <a:cubicBezTo>
                    <a:pt x="1710" y="538"/>
                    <a:pt x="1796" y="548"/>
                    <a:pt x="1872" y="548"/>
                  </a:cubicBezTo>
                  <a:cubicBezTo>
                    <a:pt x="1903" y="541"/>
                    <a:pt x="1931" y="538"/>
                    <a:pt x="1954" y="538"/>
                  </a:cubicBezTo>
                  <a:cubicBezTo>
                    <a:pt x="2002" y="538"/>
                    <a:pt x="2032" y="548"/>
                    <a:pt x="2032" y="548"/>
                  </a:cubicBezTo>
                  <a:lnTo>
                    <a:pt x="2146" y="548"/>
                  </a:lnTo>
                  <a:cubicBezTo>
                    <a:pt x="2207" y="548"/>
                    <a:pt x="2268" y="538"/>
                    <a:pt x="2342" y="538"/>
                  </a:cubicBezTo>
                  <a:cubicBezTo>
                    <a:pt x="2379" y="538"/>
                    <a:pt x="2420" y="541"/>
                    <a:pt x="2466" y="548"/>
                  </a:cubicBezTo>
                  <a:cubicBezTo>
                    <a:pt x="2740" y="548"/>
                    <a:pt x="3105" y="594"/>
                    <a:pt x="3470" y="639"/>
                  </a:cubicBezTo>
                  <a:cubicBezTo>
                    <a:pt x="3835" y="685"/>
                    <a:pt x="4223" y="685"/>
                    <a:pt x="4497" y="685"/>
                  </a:cubicBezTo>
                  <a:cubicBezTo>
                    <a:pt x="4794" y="662"/>
                    <a:pt x="4976" y="617"/>
                    <a:pt x="4976" y="571"/>
                  </a:cubicBezTo>
                  <a:cubicBezTo>
                    <a:pt x="4976" y="548"/>
                    <a:pt x="4771" y="503"/>
                    <a:pt x="4520" y="480"/>
                  </a:cubicBezTo>
                  <a:cubicBezTo>
                    <a:pt x="4246" y="411"/>
                    <a:pt x="3881" y="343"/>
                    <a:pt x="3538" y="251"/>
                  </a:cubicBezTo>
                  <a:cubicBezTo>
                    <a:pt x="3173" y="183"/>
                    <a:pt x="2808" y="92"/>
                    <a:pt x="2511" y="46"/>
                  </a:cubicBezTo>
                  <a:cubicBezTo>
                    <a:pt x="2374" y="23"/>
                    <a:pt x="2260" y="23"/>
                    <a:pt x="2169" y="23"/>
                  </a:cubicBezTo>
                  <a:cubicBezTo>
                    <a:pt x="2078" y="0"/>
                    <a:pt x="2032" y="0"/>
                    <a:pt x="2032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6454853" y="4437967"/>
              <a:ext cx="145610" cy="130487"/>
            </a:xfrm>
            <a:custGeom>
              <a:avLst/>
              <a:gdLst/>
              <a:ahLst/>
              <a:cxnLst/>
              <a:rect l="l" t="t" r="r" b="b"/>
              <a:pathLst>
                <a:path w="5411" h="4849" extrusionOk="0">
                  <a:moveTo>
                    <a:pt x="5388" y="1"/>
                  </a:moveTo>
                  <a:cubicBezTo>
                    <a:pt x="5342" y="1"/>
                    <a:pt x="5251" y="297"/>
                    <a:pt x="5045" y="708"/>
                  </a:cubicBezTo>
                  <a:cubicBezTo>
                    <a:pt x="4840" y="1119"/>
                    <a:pt x="4452" y="1621"/>
                    <a:pt x="3927" y="1895"/>
                  </a:cubicBezTo>
                  <a:cubicBezTo>
                    <a:pt x="3676" y="2032"/>
                    <a:pt x="3402" y="2123"/>
                    <a:pt x="3082" y="2237"/>
                  </a:cubicBezTo>
                  <a:cubicBezTo>
                    <a:pt x="2785" y="2329"/>
                    <a:pt x="2512" y="2534"/>
                    <a:pt x="2352" y="2762"/>
                  </a:cubicBezTo>
                  <a:cubicBezTo>
                    <a:pt x="2192" y="2991"/>
                    <a:pt x="2078" y="3219"/>
                    <a:pt x="2055" y="3356"/>
                  </a:cubicBezTo>
                  <a:cubicBezTo>
                    <a:pt x="2009" y="3516"/>
                    <a:pt x="1987" y="3584"/>
                    <a:pt x="1987" y="3584"/>
                  </a:cubicBezTo>
                  <a:cubicBezTo>
                    <a:pt x="1987" y="3584"/>
                    <a:pt x="1987" y="3675"/>
                    <a:pt x="1964" y="3812"/>
                  </a:cubicBezTo>
                  <a:cubicBezTo>
                    <a:pt x="1941" y="3927"/>
                    <a:pt x="1918" y="4132"/>
                    <a:pt x="1827" y="4246"/>
                  </a:cubicBezTo>
                  <a:cubicBezTo>
                    <a:pt x="1802" y="4335"/>
                    <a:pt x="1694" y="4378"/>
                    <a:pt x="1550" y="4378"/>
                  </a:cubicBezTo>
                  <a:cubicBezTo>
                    <a:pt x="1288" y="4378"/>
                    <a:pt x="906" y="4237"/>
                    <a:pt x="686" y="3972"/>
                  </a:cubicBezTo>
                  <a:cubicBezTo>
                    <a:pt x="480" y="3790"/>
                    <a:pt x="366" y="3516"/>
                    <a:pt x="320" y="3265"/>
                  </a:cubicBezTo>
                  <a:cubicBezTo>
                    <a:pt x="275" y="2991"/>
                    <a:pt x="297" y="2740"/>
                    <a:pt x="389" y="2534"/>
                  </a:cubicBezTo>
                  <a:cubicBezTo>
                    <a:pt x="549" y="2123"/>
                    <a:pt x="845" y="1941"/>
                    <a:pt x="822" y="1918"/>
                  </a:cubicBezTo>
                  <a:cubicBezTo>
                    <a:pt x="822" y="1916"/>
                    <a:pt x="819" y="1915"/>
                    <a:pt x="814" y="1915"/>
                  </a:cubicBezTo>
                  <a:cubicBezTo>
                    <a:pt x="757" y="1915"/>
                    <a:pt x="434" y="2028"/>
                    <a:pt x="206" y="2443"/>
                  </a:cubicBezTo>
                  <a:cubicBezTo>
                    <a:pt x="69" y="2671"/>
                    <a:pt x="1" y="2968"/>
                    <a:pt x="24" y="3287"/>
                  </a:cubicBezTo>
                  <a:cubicBezTo>
                    <a:pt x="46" y="3607"/>
                    <a:pt x="161" y="3949"/>
                    <a:pt x="389" y="4223"/>
                  </a:cubicBezTo>
                  <a:cubicBezTo>
                    <a:pt x="617" y="4520"/>
                    <a:pt x="937" y="4703"/>
                    <a:pt x="1256" y="4794"/>
                  </a:cubicBezTo>
                  <a:cubicBezTo>
                    <a:pt x="1373" y="4827"/>
                    <a:pt x="1502" y="4849"/>
                    <a:pt x="1635" y="4849"/>
                  </a:cubicBezTo>
                  <a:cubicBezTo>
                    <a:pt x="1683" y="4849"/>
                    <a:pt x="1732" y="4846"/>
                    <a:pt x="1781" y="4840"/>
                  </a:cubicBezTo>
                  <a:cubicBezTo>
                    <a:pt x="1964" y="4794"/>
                    <a:pt x="2146" y="4657"/>
                    <a:pt x="2238" y="4520"/>
                  </a:cubicBezTo>
                  <a:cubicBezTo>
                    <a:pt x="2420" y="4246"/>
                    <a:pt x="2443" y="4041"/>
                    <a:pt x="2466" y="3904"/>
                  </a:cubicBezTo>
                  <a:cubicBezTo>
                    <a:pt x="2512" y="3767"/>
                    <a:pt x="2512" y="3698"/>
                    <a:pt x="2512" y="3698"/>
                  </a:cubicBezTo>
                  <a:cubicBezTo>
                    <a:pt x="2512" y="3698"/>
                    <a:pt x="2534" y="3607"/>
                    <a:pt x="2557" y="3493"/>
                  </a:cubicBezTo>
                  <a:cubicBezTo>
                    <a:pt x="2580" y="3379"/>
                    <a:pt x="2626" y="3242"/>
                    <a:pt x="2740" y="3059"/>
                  </a:cubicBezTo>
                  <a:cubicBezTo>
                    <a:pt x="2854" y="2899"/>
                    <a:pt x="3014" y="2740"/>
                    <a:pt x="3265" y="2626"/>
                  </a:cubicBezTo>
                  <a:cubicBezTo>
                    <a:pt x="3516" y="2511"/>
                    <a:pt x="3835" y="2420"/>
                    <a:pt x="4132" y="2237"/>
                  </a:cubicBezTo>
                  <a:cubicBezTo>
                    <a:pt x="4703" y="1849"/>
                    <a:pt x="5068" y="1256"/>
                    <a:pt x="5228" y="799"/>
                  </a:cubicBezTo>
                  <a:cubicBezTo>
                    <a:pt x="5410" y="343"/>
                    <a:pt x="5410" y="1"/>
                    <a:pt x="5388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6903254" y="3833811"/>
              <a:ext cx="412073" cy="336698"/>
            </a:xfrm>
            <a:custGeom>
              <a:avLst/>
              <a:gdLst/>
              <a:ahLst/>
              <a:cxnLst/>
              <a:rect l="l" t="t" r="r" b="b"/>
              <a:pathLst>
                <a:path w="15313" h="12512" extrusionOk="0">
                  <a:moveTo>
                    <a:pt x="10129" y="1"/>
                  </a:moveTo>
                  <a:cubicBezTo>
                    <a:pt x="8786" y="1"/>
                    <a:pt x="6853" y="427"/>
                    <a:pt x="4885" y="2320"/>
                  </a:cubicBezTo>
                  <a:cubicBezTo>
                    <a:pt x="1301" y="5766"/>
                    <a:pt x="0" y="8117"/>
                    <a:pt x="0" y="8117"/>
                  </a:cubicBezTo>
                  <a:cubicBezTo>
                    <a:pt x="0" y="8117"/>
                    <a:pt x="5501" y="10788"/>
                    <a:pt x="6323" y="12363"/>
                  </a:cubicBezTo>
                  <a:cubicBezTo>
                    <a:pt x="6377" y="12464"/>
                    <a:pt x="6462" y="12511"/>
                    <a:pt x="6573" y="12511"/>
                  </a:cubicBezTo>
                  <a:cubicBezTo>
                    <a:pt x="8193" y="12511"/>
                    <a:pt x="15313" y="2382"/>
                    <a:pt x="11938" y="288"/>
                  </a:cubicBezTo>
                  <a:cubicBezTo>
                    <a:pt x="11938" y="288"/>
                    <a:pt x="11232" y="1"/>
                    <a:pt x="10129" y="1"/>
                  </a:cubicBezTo>
                  <a:close/>
                </a:path>
              </a:pathLst>
            </a:custGeom>
            <a:solidFill>
              <a:srgbClr val="CFC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6903254" y="3833865"/>
              <a:ext cx="412073" cy="336644"/>
            </a:xfrm>
            <a:custGeom>
              <a:avLst/>
              <a:gdLst/>
              <a:ahLst/>
              <a:cxnLst/>
              <a:rect l="l" t="t" r="r" b="b"/>
              <a:pathLst>
                <a:path w="15313" h="12510" extrusionOk="0">
                  <a:moveTo>
                    <a:pt x="10124" y="0"/>
                  </a:moveTo>
                  <a:cubicBezTo>
                    <a:pt x="9408" y="0"/>
                    <a:pt x="8524" y="120"/>
                    <a:pt x="7555" y="515"/>
                  </a:cubicBezTo>
                  <a:cubicBezTo>
                    <a:pt x="7647" y="629"/>
                    <a:pt x="7692" y="743"/>
                    <a:pt x="7738" y="857"/>
                  </a:cubicBezTo>
                  <a:cubicBezTo>
                    <a:pt x="8058" y="1884"/>
                    <a:pt x="5022" y="6449"/>
                    <a:pt x="2671" y="6883"/>
                  </a:cubicBezTo>
                  <a:cubicBezTo>
                    <a:pt x="2546" y="6906"/>
                    <a:pt x="2433" y="6917"/>
                    <a:pt x="2331" y="6917"/>
                  </a:cubicBezTo>
                  <a:cubicBezTo>
                    <a:pt x="1738" y="6917"/>
                    <a:pt x="1500" y="6544"/>
                    <a:pt x="1461" y="6038"/>
                  </a:cubicBezTo>
                  <a:cubicBezTo>
                    <a:pt x="434" y="7339"/>
                    <a:pt x="0" y="8115"/>
                    <a:pt x="0" y="8115"/>
                  </a:cubicBezTo>
                  <a:cubicBezTo>
                    <a:pt x="0" y="8115"/>
                    <a:pt x="5501" y="10786"/>
                    <a:pt x="6323" y="12361"/>
                  </a:cubicBezTo>
                  <a:cubicBezTo>
                    <a:pt x="6377" y="12462"/>
                    <a:pt x="6462" y="12509"/>
                    <a:pt x="6573" y="12509"/>
                  </a:cubicBezTo>
                  <a:cubicBezTo>
                    <a:pt x="8193" y="12509"/>
                    <a:pt x="15313" y="2380"/>
                    <a:pt x="11938" y="286"/>
                  </a:cubicBezTo>
                  <a:cubicBezTo>
                    <a:pt x="11938" y="286"/>
                    <a:pt x="11231" y="0"/>
                    <a:pt x="1012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6901559" y="4051809"/>
              <a:ext cx="125185" cy="74864"/>
            </a:xfrm>
            <a:custGeom>
              <a:avLst/>
              <a:gdLst/>
              <a:ahLst/>
              <a:cxnLst/>
              <a:rect l="l" t="t" r="r" b="b"/>
              <a:pathLst>
                <a:path w="4652" h="2782" extrusionOk="0">
                  <a:moveTo>
                    <a:pt x="271" y="1"/>
                  </a:moveTo>
                  <a:cubicBezTo>
                    <a:pt x="101" y="1"/>
                    <a:pt x="0" y="45"/>
                    <a:pt x="18" y="62"/>
                  </a:cubicBezTo>
                  <a:cubicBezTo>
                    <a:pt x="18" y="108"/>
                    <a:pt x="177" y="130"/>
                    <a:pt x="406" y="222"/>
                  </a:cubicBezTo>
                  <a:cubicBezTo>
                    <a:pt x="634" y="290"/>
                    <a:pt x="953" y="427"/>
                    <a:pt x="1250" y="564"/>
                  </a:cubicBezTo>
                  <a:cubicBezTo>
                    <a:pt x="1821" y="861"/>
                    <a:pt x="2369" y="1249"/>
                    <a:pt x="2369" y="1249"/>
                  </a:cubicBezTo>
                  <a:cubicBezTo>
                    <a:pt x="2369" y="1249"/>
                    <a:pt x="2962" y="1568"/>
                    <a:pt x="3487" y="1956"/>
                  </a:cubicBezTo>
                  <a:cubicBezTo>
                    <a:pt x="4032" y="2327"/>
                    <a:pt x="4473" y="2781"/>
                    <a:pt x="4571" y="2781"/>
                  </a:cubicBezTo>
                  <a:cubicBezTo>
                    <a:pt x="4576" y="2781"/>
                    <a:pt x="4580" y="2780"/>
                    <a:pt x="4583" y="2778"/>
                  </a:cubicBezTo>
                  <a:cubicBezTo>
                    <a:pt x="4651" y="2755"/>
                    <a:pt x="4263" y="2139"/>
                    <a:pt x="3738" y="1683"/>
                  </a:cubicBezTo>
                  <a:cubicBezTo>
                    <a:pt x="3236" y="1180"/>
                    <a:pt x="2665" y="792"/>
                    <a:pt x="2665" y="792"/>
                  </a:cubicBezTo>
                  <a:cubicBezTo>
                    <a:pt x="2665" y="792"/>
                    <a:pt x="2049" y="450"/>
                    <a:pt x="1387" y="222"/>
                  </a:cubicBezTo>
                  <a:cubicBezTo>
                    <a:pt x="1068" y="108"/>
                    <a:pt x="702" y="16"/>
                    <a:pt x="451" y="16"/>
                  </a:cubicBezTo>
                  <a:cubicBezTo>
                    <a:pt x="385" y="5"/>
                    <a:pt x="325" y="1"/>
                    <a:pt x="271" y="1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6956079" y="3781067"/>
              <a:ext cx="640646" cy="567263"/>
            </a:xfrm>
            <a:custGeom>
              <a:avLst/>
              <a:gdLst/>
              <a:ahLst/>
              <a:cxnLst/>
              <a:rect l="l" t="t" r="r" b="b"/>
              <a:pathLst>
                <a:path w="23807" h="21080" extrusionOk="0">
                  <a:moveTo>
                    <a:pt x="13412" y="1"/>
                  </a:moveTo>
                  <a:cubicBezTo>
                    <a:pt x="13277" y="1"/>
                    <a:pt x="13144" y="11"/>
                    <a:pt x="13011" y="34"/>
                  </a:cubicBezTo>
                  <a:cubicBezTo>
                    <a:pt x="12600" y="103"/>
                    <a:pt x="12189" y="217"/>
                    <a:pt x="11801" y="354"/>
                  </a:cubicBezTo>
                  <a:cubicBezTo>
                    <a:pt x="11344" y="514"/>
                    <a:pt x="10979" y="719"/>
                    <a:pt x="10591" y="947"/>
                  </a:cubicBezTo>
                  <a:cubicBezTo>
                    <a:pt x="10066" y="1267"/>
                    <a:pt x="9632" y="1312"/>
                    <a:pt x="9085" y="1472"/>
                  </a:cubicBezTo>
                  <a:cubicBezTo>
                    <a:pt x="8514" y="1632"/>
                    <a:pt x="7784" y="1837"/>
                    <a:pt x="7373" y="2294"/>
                  </a:cubicBezTo>
                  <a:cubicBezTo>
                    <a:pt x="6962" y="2728"/>
                    <a:pt x="6848" y="3390"/>
                    <a:pt x="6597" y="3937"/>
                  </a:cubicBezTo>
                  <a:cubicBezTo>
                    <a:pt x="6368" y="4417"/>
                    <a:pt x="6072" y="4850"/>
                    <a:pt x="5889" y="5353"/>
                  </a:cubicBezTo>
                  <a:cubicBezTo>
                    <a:pt x="5592" y="6106"/>
                    <a:pt x="5410" y="6950"/>
                    <a:pt x="4885" y="7589"/>
                  </a:cubicBezTo>
                  <a:cubicBezTo>
                    <a:pt x="4383" y="8160"/>
                    <a:pt x="4063" y="8731"/>
                    <a:pt x="3744" y="9415"/>
                  </a:cubicBezTo>
                  <a:cubicBezTo>
                    <a:pt x="2694" y="11629"/>
                    <a:pt x="1895" y="13958"/>
                    <a:pt x="1187" y="16309"/>
                  </a:cubicBezTo>
                  <a:cubicBezTo>
                    <a:pt x="1119" y="16537"/>
                    <a:pt x="365" y="19550"/>
                    <a:pt x="0" y="21079"/>
                  </a:cubicBezTo>
                  <a:lnTo>
                    <a:pt x="23510" y="21079"/>
                  </a:lnTo>
                  <a:cubicBezTo>
                    <a:pt x="23533" y="20828"/>
                    <a:pt x="23556" y="20645"/>
                    <a:pt x="23556" y="20577"/>
                  </a:cubicBezTo>
                  <a:cubicBezTo>
                    <a:pt x="23807" y="17450"/>
                    <a:pt x="23739" y="14300"/>
                    <a:pt x="23236" y="11196"/>
                  </a:cubicBezTo>
                  <a:cubicBezTo>
                    <a:pt x="22985" y="9689"/>
                    <a:pt x="22574" y="8251"/>
                    <a:pt x="22141" y="6768"/>
                  </a:cubicBezTo>
                  <a:cubicBezTo>
                    <a:pt x="21776" y="5444"/>
                    <a:pt x="22164" y="3869"/>
                    <a:pt x="21319" y="2682"/>
                  </a:cubicBezTo>
                  <a:cubicBezTo>
                    <a:pt x="20885" y="2089"/>
                    <a:pt x="19927" y="2180"/>
                    <a:pt x="19310" y="1906"/>
                  </a:cubicBezTo>
                  <a:cubicBezTo>
                    <a:pt x="18626" y="1632"/>
                    <a:pt x="17987" y="1335"/>
                    <a:pt x="17302" y="1084"/>
                  </a:cubicBezTo>
                  <a:cubicBezTo>
                    <a:pt x="16800" y="879"/>
                    <a:pt x="16320" y="651"/>
                    <a:pt x="15818" y="422"/>
                  </a:cubicBezTo>
                  <a:cubicBezTo>
                    <a:pt x="15544" y="285"/>
                    <a:pt x="15248" y="240"/>
                    <a:pt x="14928" y="217"/>
                  </a:cubicBezTo>
                  <a:cubicBezTo>
                    <a:pt x="14440" y="145"/>
                    <a:pt x="13923" y="1"/>
                    <a:pt x="13412" y="1"/>
                  </a:cubicBezTo>
                  <a:close/>
                </a:path>
              </a:pathLst>
            </a:custGeom>
            <a:solidFill>
              <a:srgbClr val="CFC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7026098" y="3796702"/>
              <a:ext cx="570627" cy="551628"/>
            </a:xfrm>
            <a:custGeom>
              <a:avLst/>
              <a:gdLst/>
              <a:ahLst/>
              <a:cxnLst/>
              <a:rect l="l" t="t" r="r" b="b"/>
              <a:pathLst>
                <a:path w="21205" h="20499" extrusionOk="0">
                  <a:moveTo>
                    <a:pt x="13468" y="1"/>
                  </a:moveTo>
                  <a:cubicBezTo>
                    <a:pt x="9729" y="1"/>
                    <a:pt x="6644" y="1112"/>
                    <a:pt x="6802" y="2626"/>
                  </a:cubicBezTo>
                  <a:cubicBezTo>
                    <a:pt x="6906" y="3496"/>
                    <a:pt x="8190" y="3751"/>
                    <a:pt x="9658" y="3751"/>
                  </a:cubicBezTo>
                  <a:cubicBezTo>
                    <a:pt x="11733" y="3751"/>
                    <a:pt x="14175" y="3242"/>
                    <a:pt x="14175" y="3242"/>
                  </a:cubicBezTo>
                  <a:lnTo>
                    <a:pt x="14175" y="3242"/>
                  </a:lnTo>
                  <a:cubicBezTo>
                    <a:pt x="14472" y="3539"/>
                    <a:pt x="13650" y="13559"/>
                    <a:pt x="8035" y="13605"/>
                  </a:cubicBezTo>
                  <a:cubicBezTo>
                    <a:pt x="8022" y="13605"/>
                    <a:pt x="8010" y="13605"/>
                    <a:pt x="7997" y="13605"/>
                  </a:cubicBezTo>
                  <a:cubicBezTo>
                    <a:pt x="2449" y="13605"/>
                    <a:pt x="3903" y="3540"/>
                    <a:pt x="3903" y="3539"/>
                  </a:cubicBezTo>
                  <a:lnTo>
                    <a:pt x="3903" y="3539"/>
                  </a:lnTo>
                  <a:cubicBezTo>
                    <a:pt x="3698" y="3950"/>
                    <a:pt x="3447" y="4338"/>
                    <a:pt x="3287" y="4772"/>
                  </a:cubicBezTo>
                  <a:cubicBezTo>
                    <a:pt x="2990" y="5525"/>
                    <a:pt x="2808" y="6369"/>
                    <a:pt x="2283" y="7008"/>
                  </a:cubicBezTo>
                  <a:cubicBezTo>
                    <a:pt x="2146" y="7168"/>
                    <a:pt x="2009" y="7328"/>
                    <a:pt x="1895" y="7511"/>
                  </a:cubicBezTo>
                  <a:cubicBezTo>
                    <a:pt x="868" y="11071"/>
                    <a:pt x="69" y="16321"/>
                    <a:pt x="0" y="20498"/>
                  </a:cubicBezTo>
                  <a:lnTo>
                    <a:pt x="20908" y="20498"/>
                  </a:lnTo>
                  <a:cubicBezTo>
                    <a:pt x="20931" y="20247"/>
                    <a:pt x="20954" y="20064"/>
                    <a:pt x="20954" y="19996"/>
                  </a:cubicBezTo>
                  <a:cubicBezTo>
                    <a:pt x="21205" y="16869"/>
                    <a:pt x="21137" y="13719"/>
                    <a:pt x="20634" y="10615"/>
                  </a:cubicBezTo>
                  <a:cubicBezTo>
                    <a:pt x="20383" y="9108"/>
                    <a:pt x="19972" y="7670"/>
                    <a:pt x="19539" y="6187"/>
                  </a:cubicBezTo>
                  <a:cubicBezTo>
                    <a:pt x="19174" y="4863"/>
                    <a:pt x="19562" y="3288"/>
                    <a:pt x="18717" y="2101"/>
                  </a:cubicBezTo>
                  <a:cubicBezTo>
                    <a:pt x="18283" y="1508"/>
                    <a:pt x="17325" y="1599"/>
                    <a:pt x="16708" y="1325"/>
                  </a:cubicBezTo>
                  <a:cubicBezTo>
                    <a:pt x="16024" y="1051"/>
                    <a:pt x="15385" y="754"/>
                    <a:pt x="14700" y="503"/>
                  </a:cubicBezTo>
                  <a:cubicBezTo>
                    <a:pt x="14312" y="343"/>
                    <a:pt x="13947" y="184"/>
                    <a:pt x="13581" y="1"/>
                  </a:cubicBezTo>
                  <a:cubicBezTo>
                    <a:pt x="13543" y="1"/>
                    <a:pt x="13505" y="1"/>
                    <a:pt x="1346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7223887" y="3863600"/>
              <a:ext cx="231587" cy="47389"/>
            </a:xfrm>
            <a:custGeom>
              <a:avLst/>
              <a:gdLst/>
              <a:ahLst/>
              <a:cxnLst/>
              <a:rect l="l" t="t" r="r" b="b"/>
              <a:pathLst>
                <a:path w="8606" h="1761" extrusionOk="0">
                  <a:moveTo>
                    <a:pt x="8572" y="0"/>
                  </a:moveTo>
                  <a:cubicBezTo>
                    <a:pt x="8516" y="0"/>
                    <a:pt x="8275" y="110"/>
                    <a:pt x="7920" y="277"/>
                  </a:cubicBezTo>
                  <a:cubicBezTo>
                    <a:pt x="7532" y="460"/>
                    <a:pt x="6985" y="665"/>
                    <a:pt x="6460" y="825"/>
                  </a:cubicBezTo>
                  <a:cubicBezTo>
                    <a:pt x="5912" y="984"/>
                    <a:pt x="5364" y="1099"/>
                    <a:pt x="4953" y="1144"/>
                  </a:cubicBezTo>
                  <a:cubicBezTo>
                    <a:pt x="4748" y="1190"/>
                    <a:pt x="4565" y="1190"/>
                    <a:pt x="4451" y="1213"/>
                  </a:cubicBezTo>
                  <a:lnTo>
                    <a:pt x="4268" y="1213"/>
                  </a:lnTo>
                  <a:cubicBezTo>
                    <a:pt x="4268" y="1213"/>
                    <a:pt x="4200" y="1236"/>
                    <a:pt x="4063" y="1236"/>
                  </a:cubicBezTo>
                  <a:cubicBezTo>
                    <a:pt x="3949" y="1236"/>
                    <a:pt x="3789" y="1258"/>
                    <a:pt x="3561" y="1258"/>
                  </a:cubicBezTo>
                  <a:cubicBezTo>
                    <a:pt x="3150" y="1258"/>
                    <a:pt x="2602" y="1236"/>
                    <a:pt x="2054" y="1121"/>
                  </a:cubicBezTo>
                  <a:cubicBezTo>
                    <a:pt x="1529" y="984"/>
                    <a:pt x="1004" y="779"/>
                    <a:pt x="639" y="551"/>
                  </a:cubicBezTo>
                  <a:cubicBezTo>
                    <a:pt x="312" y="367"/>
                    <a:pt x="95" y="201"/>
                    <a:pt x="37" y="201"/>
                  </a:cubicBezTo>
                  <a:cubicBezTo>
                    <a:pt x="30" y="201"/>
                    <a:pt x="25" y="204"/>
                    <a:pt x="23" y="208"/>
                  </a:cubicBezTo>
                  <a:cubicBezTo>
                    <a:pt x="0" y="231"/>
                    <a:pt x="183" y="460"/>
                    <a:pt x="525" y="733"/>
                  </a:cubicBezTo>
                  <a:cubicBezTo>
                    <a:pt x="867" y="1007"/>
                    <a:pt x="1392" y="1281"/>
                    <a:pt x="1963" y="1487"/>
                  </a:cubicBezTo>
                  <a:cubicBezTo>
                    <a:pt x="2534" y="1669"/>
                    <a:pt x="3127" y="1738"/>
                    <a:pt x="3561" y="1761"/>
                  </a:cubicBezTo>
                  <a:lnTo>
                    <a:pt x="4314" y="1761"/>
                  </a:lnTo>
                  <a:cubicBezTo>
                    <a:pt x="4314" y="1761"/>
                    <a:pt x="4383" y="1738"/>
                    <a:pt x="4497" y="1738"/>
                  </a:cubicBezTo>
                  <a:cubicBezTo>
                    <a:pt x="4634" y="1715"/>
                    <a:pt x="4816" y="1692"/>
                    <a:pt x="5044" y="1646"/>
                  </a:cubicBezTo>
                  <a:cubicBezTo>
                    <a:pt x="5478" y="1555"/>
                    <a:pt x="6026" y="1395"/>
                    <a:pt x="6574" y="1190"/>
                  </a:cubicBezTo>
                  <a:cubicBezTo>
                    <a:pt x="7122" y="962"/>
                    <a:pt x="7647" y="688"/>
                    <a:pt x="8012" y="460"/>
                  </a:cubicBezTo>
                  <a:cubicBezTo>
                    <a:pt x="8377" y="231"/>
                    <a:pt x="8605" y="49"/>
                    <a:pt x="8582" y="3"/>
                  </a:cubicBezTo>
                  <a:cubicBezTo>
                    <a:pt x="8580" y="1"/>
                    <a:pt x="8577" y="0"/>
                    <a:pt x="8572" y="0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7568469" y="4120618"/>
              <a:ext cx="761042" cy="612525"/>
            </a:xfrm>
            <a:custGeom>
              <a:avLst/>
              <a:gdLst/>
              <a:ahLst/>
              <a:cxnLst/>
              <a:rect l="l" t="t" r="r" b="b"/>
              <a:pathLst>
                <a:path w="28281" h="22762" extrusionOk="0">
                  <a:moveTo>
                    <a:pt x="3290" y="1"/>
                  </a:moveTo>
                  <a:cubicBezTo>
                    <a:pt x="1833" y="1"/>
                    <a:pt x="441" y="250"/>
                    <a:pt x="297" y="883"/>
                  </a:cubicBezTo>
                  <a:cubicBezTo>
                    <a:pt x="0" y="2184"/>
                    <a:pt x="3059" y="8689"/>
                    <a:pt x="5204" y="11451"/>
                  </a:cubicBezTo>
                  <a:cubicBezTo>
                    <a:pt x="6072" y="12570"/>
                    <a:pt x="7441" y="13346"/>
                    <a:pt x="8651" y="14053"/>
                  </a:cubicBezTo>
                  <a:cubicBezTo>
                    <a:pt x="10134" y="14898"/>
                    <a:pt x="11687" y="15628"/>
                    <a:pt x="13262" y="16336"/>
                  </a:cubicBezTo>
                  <a:cubicBezTo>
                    <a:pt x="14060" y="16701"/>
                    <a:pt x="14859" y="17043"/>
                    <a:pt x="15658" y="17363"/>
                  </a:cubicBezTo>
                  <a:cubicBezTo>
                    <a:pt x="15932" y="17477"/>
                    <a:pt x="16457" y="17568"/>
                    <a:pt x="16685" y="17774"/>
                  </a:cubicBezTo>
                  <a:cubicBezTo>
                    <a:pt x="16982" y="18025"/>
                    <a:pt x="17142" y="18687"/>
                    <a:pt x="17347" y="19029"/>
                  </a:cubicBezTo>
                  <a:cubicBezTo>
                    <a:pt x="17598" y="19486"/>
                    <a:pt x="17849" y="19828"/>
                    <a:pt x="18306" y="20102"/>
                  </a:cubicBezTo>
                  <a:cubicBezTo>
                    <a:pt x="18899" y="20444"/>
                    <a:pt x="19424" y="20536"/>
                    <a:pt x="19402" y="21335"/>
                  </a:cubicBezTo>
                  <a:cubicBezTo>
                    <a:pt x="19379" y="21814"/>
                    <a:pt x="19059" y="22430"/>
                    <a:pt x="19630" y="22704"/>
                  </a:cubicBezTo>
                  <a:cubicBezTo>
                    <a:pt x="19714" y="22744"/>
                    <a:pt x="19814" y="22761"/>
                    <a:pt x="19925" y="22761"/>
                  </a:cubicBezTo>
                  <a:cubicBezTo>
                    <a:pt x="20387" y="22761"/>
                    <a:pt x="21020" y="22455"/>
                    <a:pt x="21296" y="22179"/>
                  </a:cubicBezTo>
                  <a:cubicBezTo>
                    <a:pt x="21775" y="21677"/>
                    <a:pt x="21593" y="20969"/>
                    <a:pt x="21547" y="20353"/>
                  </a:cubicBezTo>
                  <a:lnTo>
                    <a:pt x="21547" y="20353"/>
                  </a:lnTo>
                  <a:cubicBezTo>
                    <a:pt x="22392" y="20764"/>
                    <a:pt x="23168" y="21426"/>
                    <a:pt x="24104" y="21791"/>
                  </a:cubicBezTo>
                  <a:cubicBezTo>
                    <a:pt x="24583" y="21997"/>
                    <a:pt x="24948" y="22156"/>
                    <a:pt x="25473" y="22202"/>
                  </a:cubicBezTo>
                  <a:cubicBezTo>
                    <a:pt x="25598" y="22214"/>
                    <a:pt x="25723" y="22234"/>
                    <a:pt x="25840" y="22234"/>
                  </a:cubicBezTo>
                  <a:cubicBezTo>
                    <a:pt x="25937" y="22234"/>
                    <a:pt x="26029" y="22220"/>
                    <a:pt x="26112" y="22179"/>
                  </a:cubicBezTo>
                  <a:cubicBezTo>
                    <a:pt x="26363" y="22065"/>
                    <a:pt x="26340" y="21951"/>
                    <a:pt x="26614" y="21882"/>
                  </a:cubicBezTo>
                  <a:cubicBezTo>
                    <a:pt x="26657" y="21873"/>
                    <a:pt x="26701" y="21869"/>
                    <a:pt x="26746" y="21869"/>
                  </a:cubicBezTo>
                  <a:cubicBezTo>
                    <a:pt x="26896" y="21869"/>
                    <a:pt x="27058" y="21909"/>
                    <a:pt x="27204" y="21909"/>
                  </a:cubicBezTo>
                  <a:cubicBezTo>
                    <a:pt x="27229" y="21909"/>
                    <a:pt x="27253" y="21908"/>
                    <a:pt x="27276" y="21905"/>
                  </a:cubicBezTo>
                  <a:cubicBezTo>
                    <a:pt x="28281" y="21745"/>
                    <a:pt x="26706" y="19805"/>
                    <a:pt x="26318" y="19417"/>
                  </a:cubicBezTo>
                  <a:cubicBezTo>
                    <a:pt x="26067" y="19189"/>
                    <a:pt x="25815" y="18961"/>
                    <a:pt x="25542" y="18755"/>
                  </a:cubicBezTo>
                  <a:cubicBezTo>
                    <a:pt x="24880" y="18230"/>
                    <a:pt x="24400" y="17660"/>
                    <a:pt x="23168" y="17591"/>
                  </a:cubicBezTo>
                  <a:cubicBezTo>
                    <a:pt x="23510" y="17431"/>
                    <a:pt x="24629" y="17180"/>
                    <a:pt x="23989" y="16884"/>
                  </a:cubicBezTo>
                  <a:cubicBezTo>
                    <a:pt x="22597" y="16176"/>
                    <a:pt x="20246" y="16724"/>
                    <a:pt x="19059" y="15583"/>
                  </a:cubicBezTo>
                  <a:cubicBezTo>
                    <a:pt x="16252" y="12889"/>
                    <a:pt x="13170" y="10538"/>
                    <a:pt x="10271" y="7936"/>
                  </a:cubicBezTo>
                  <a:cubicBezTo>
                    <a:pt x="9244" y="7023"/>
                    <a:pt x="6734" y="678"/>
                    <a:pt x="6734" y="678"/>
                  </a:cubicBezTo>
                  <a:cubicBezTo>
                    <a:pt x="6440" y="279"/>
                    <a:pt x="4829" y="1"/>
                    <a:pt x="3290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7568469" y="4120618"/>
              <a:ext cx="746914" cy="612525"/>
            </a:xfrm>
            <a:custGeom>
              <a:avLst/>
              <a:gdLst/>
              <a:ahLst/>
              <a:cxnLst/>
              <a:rect l="l" t="t" r="r" b="b"/>
              <a:pathLst>
                <a:path w="27756" h="22762" extrusionOk="0">
                  <a:moveTo>
                    <a:pt x="10328" y="7980"/>
                  </a:moveTo>
                  <a:lnTo>
                    <a:pt x="10328" y="7980"/>
                  </a:lnTo>
                  <a:cubicBezTo>
                    <a:pt x="10332" y="7981"/>
                    <a:pt x="10336" y="7982"/>
                    <a:pt x="10340" y="7982"/>
                  </a:cubicBezTo>
                  <a:cubicBezTo>
                    <a:pt x="10336" y="7981"/>
                    <a:pt x="10332" y="7981"/>
                    <a:pt x="10328" y="7980"/>
                  </a:cubicBezTo>
                  <a:close/>
                  <a:moveTo>
                    <a:pt x="3290" y="1"/>
                  </a:moveTo>
                  <a:cubicBezTo>
                    <a:pt x="1833" y="1"/>
                    <a:pt x="441" y="250"/>
                    <a:pt x="297" y="883"/>
                  </a:cubicBezTo>
                  <a:cubicBezTo>
                    <a:pt x="0" y="2184"/>
                    <a:pt x="3059" y="8689"/>
                    <a:pt x="5204" y="11451"/>
                  </a:cubicBezTo>
                  <a:cubicBezTo>
                    <a:pt x="6072" y="12570"/>
                    <a:pt x="7441" y="13346"/>
                    <a:pt x="8651" y="14053"/>
                  </a:cubicBezTo>
                  <a:cubicBezTo>
                    <a:pt x="10134" y="14898"/>
                    <a:pt x="11687" y="15628"/>
                    <a:pt x="13262" y="16336"/>
                  </a:cubicBezTo>
                  <a:cubicBezTo>
                    <a:pt x="14060" y="16701"/>
                    <a:pt x="14859" y="17043"/>
                    <a:pt x="15658" y="17363"/>
                  </a:cubicBezTo>
                  <a:cubicBezTo>
                    <a:pt x="15932" y="17477"/>
                    <a:pt x="16457" y="17568"/>
                    <a:pt x="16685" y="17774"/>
                  </a:cubicBezTo>
                  <a:cubicBezTo>
                    <a:pt x="16982" y="18025"/>
                    <a:pt x="17142" y="18687"/>
                    <a:pt x="17347" y="19029"/>
                  </a:cubicBezTo>
                  <a:cubicBezTo>
                    <a:pt x="17598" y="19486"/>
                    <a:pt x="17849" y="19828"/>
                    <a:pt x="18306" y="20102"/>
                  </a:cubicBezTo>
                  <a:cubicBezTo>
                    <a:pt x="18899" y="20444"/>
                    <a:pt x="19424" y="20536"/>
                    <a:pt x="19402" y="21335"/>
                  </a:cubicBezTo>
                  <a:cubicBezTo>
                    <a:pt x="19379" y="21814"/>
                    <a:pt x="19059" y="22430"/>
                    <a:pt x="19630" y="22704"/>
                  </a:cubicBezTo>
                  <a:cubicBezTo>
                    <a:pt x="19714" y="22744"/>
                    <a:pt x="19814" y="22761"/>
                    <a:pt x="19925" y="22761"/>
                  </a:cubicBezTo>
                  <a:cubicBezTo>
                    <a:pt x="20387" y="22761"/>
                    <a:pt x="21020" y="22455"/>
                    <a:pt x="21296" y="22179"/>
                  </a:cubicBezTo>
                  <a:cubicBezTo>
                    <a:pt x="21775" y="21677"/>
                    <a:pt x="21593" y="20969"/>
                    <a:pt x="21547" y="20353"/>
                  </a:cubicBezTo>
                  <a:lnTo>
                    <a:pt x="21547" y="20353"/>
                  </a:lnTo>
                  <a:cubicBezTo>
                    <a:pt x="22392" y="20764"/>
                    <a:pt x="23168" y="21426"/>
                    <a:pt x="24104" y="21791"/>
                  </a:cubicBezTo>
                  <a:cubicBezTo>
                    <a:pt x="24583" y="21997"/>
                    <a:pt x="24948" y="22156"/>
                    <a:pt x="25473" y="22202"/>
                  </a:cubicBezTo>
                  <a:cubicBezTo>
                    <a:pt x="25598" y="22214"/>
                    <a:pt x="25723" y="22234"/>
                    <a:pt x="25840" y="22234"/>
                  </a:cubicBezTo>
                  <a:cubicBezTo>
                    <a:pt x="25937" y="22234"/>
                    <a:pt x="26029" y="22220"/>
                    <a:pt x="26112" y="22179"/>
                  </a:cubicBezTo>
                  <a:cubicBezTo>
                    <a:pt x="26363" y="22065"/>
                    <a:pt x="26340" y="21951"/>
                    <a:pt x="26614" y="21882"/>
                  </a:cubicBezTo>
                  <a:cubicBezTo>
                    <a:pt x="26657" y="21873"/>
                    <a:pt x="26701" y="21869"/>
                    <a:pt x="26746" y="21869"/>
                  </a:cubicBezTo>
                  <a:cubicBezTo>
                    <a:pt x="26896" y="21869"/>
                    <a:pt x="27058" y="21909"/>
                    <a:pt x="27204" y="21909"/>
                  </a:cubicBezTo>
                  <a:cubicBezTo>
                    <a:pt x="27229" y="21909"/>
                    <a:pt x="27253" y="21908"/>
                    <a:pt x="27276" y="21905"/>
                  </a:cubicBezTo>
                  <a:cubicBezTo>
                    <a:pt x="27756" y="21814"/>
                    <a:pt x="27641" y="21357"/>
                    <a:pt x="27368" y="20832"/>
                  </a:cubicBezTo>
                  <a:lnTo>
                    <a:pt x="27368" y="20832"/>
                  </a:lnTo>
                  <a:cubicBezTo>
                    <a:pt x="27262" y="21044"/>
                    <a:pt x="27097" y="21177"/>
                    <a:pt x="26892" y="21177"/>
                  </a:cubicBezTo>
                  <a:cubicBezTo>
                    <a:pt x="26875" y="21177"/>
                    <a:pt x="26859" y="21176"/>
                    <a:pt x="26843" y="21175"/>
                  </a:cubicBezTo>
                  <a:cubicBezTo>
                    <a:pt x="26135" y="21061"/>
                    <a:pt x="24287" y="19851"/>
                    <a:pt x="24286" y="19851"/>
                  </a:cubicBezTo>
                  <a:lnTo>
                    <a:pt x="24286" y="19851"/>
                  </a:lnTo>
                  <a:cubicBezTo>
                    <a:pt x="24286" y="19851"/>
                    <a:pt x="25741" y="21107"/>
                    <a:pt x="24925" y="21107"/>
                  </a:cubicBezTo>
                  <a:cubicBezTo>
                    <a:pt x="24910" y="21107"/>
                    <a:pt x="24895" y="21107"/>
                    <a:pt x="24880" y="21106"/>
                  </a:cubicBezTo>
                  <a:cubicBezTo>
                    <a:pt x="23967" y="21061"/>
                    <a:pt x="20817" y="19121"/>
                    <a:pt x="20817" y="19121"/>
                  </a:cubicBezTo>
                  <a:lnTo>
                    <a:pt x="20817" y="19121"/>
                  </a:lnTo>
                  <a:cubicBezTo>
                    <a:pt x="20817" y="19121"/>
                    <a:pt x="21821" y="21015"/>
                    <a:pt x="20611" y="21266"/>
                  </a:cubicBezTo>
                  <a:cubicBezTo>
                    <a:pt x="20572" y="21274"/>
                    <a:pt x="20532" y="21279"/>
                    <a:pt x="20492" y="21279"/>
                  </a:cubicBezTo>
                  <a:cubicBezTo>
                    <a:pt x="19324" y="21279"/>
                    <a:pt x="17906" y="17857"/>
                    <a:pt x="18877" y="16952"/>
                  </a:cubicBezTo>
                  <a:cubicBezTo>
                    <a:pt x="19287" y="16587"/>
                    <a:pt x="19721" y="16336"/>
                    <a:pt x="20109" y="16153"/>
                  </a:cubicBezTo>
                  <a:cubicBezTo>
                    <a:pt x="19721" y="16039"/>
                    <a:pt x="19356" y="15857"/>
                    <a:pt x="19059" y="15583"/>
                  </a:cubicBezTo>
                  <a:cubicBezTo>
                    <a:pt x="18603" y="15126"/>
                    <a:pt x="18123" y="14692"/>
                    <a:pt x="17644" y="14282"/>
                  </a:cubicBezTo>
                  <a:cubicBezTo>
                    <a:pt x="17556" y="15138"/>
                    <a:pt x="17109" y="15952"/>
                    <a:pt x="15654" y="15952"/>
                  </a:cubicBezTo>
                  <a:cubicBezTo>
                    <a:pt x="15596" y="15952"/>
                    <a:pt x="15537" y="15950"/>
                    <a:pt x="15476" y="15948"/>
                  </a:cubicBezTo>
                  <a:cubicBezTo>
                    <a:pt x="12280" y="15765"/>
                    <a:pt x="5113" y="10812"/>
                    <a:pt x="6277" y="8872"/>
                  </a:cubicBezTo>
                  <a:cubicBezTo>
                    <a:pt x="6749" y="8081"/>
                    <a:pt x="7768" y="7847"/>
                    <a:pt x="8815" y="7847"/>
                  </a:cubicBezTo>
                  <a:cubicBezTo>
                    <a:pt x="9334" y="7847"/>
                    <a:pt x="9859" y="7905"/>
                    <a:pt x="10328" y="7980"/>
                  </a:cubicBezTo>
                  <a:lnTo>
                    <a:pt x="10328" y="7980"/>
                  </a:lnTo>
                  <a:cubicBezTo>
                    <a:pt x="10309" y="7974"/>
                    <a:pt x="10290" y="7955"/>
                    <a:pt x="10271" y="7936"/>
                  </a:cubicBezTo>
                  <a:cubicBezTo>
                    <a:pt x="9244" y="7023"/>
                    <a:pt x="6734" y="678"/>
                    <a:pt x="6734" y="678"/>
                  </a:cubicBezTo>
                  <a:cubicBezTo>
                    <a:pt x="6440" y="279"/>
                    <a:pt x="4829" y="1"/>
                    <a:pt x="3290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5"/>
            <p:cNvSpPr/>
            <p:nvPr/>
          </p:nvSpPr>
          <p:spPr>
            <a:xfrm>
              <a:off x="8156265" y="4636725"/>
              <a:ext cx="120422" cy="85359"/>
            </a:xfrm>
            <a:custGeom>
              <a:avLst/>
              <a:gdLst/>
              <a:ahLst/>
              <a:cxnLst/>
              <a:rect l="l" t="t" r="r" b="b"/>
              <a:pathLst>
                <a:path w="4475" h="3172" extrusionOk="0">
                  <a:moveTo>
                    <a:pt x="1235" y="0"/>
                  </a:moveTo>
                  <a:cubicBezTo>
                    <a:pt x="1222" y="0"/>
                    <a:pt x="1214" y="3"/>
                    <a:pt x="1211" y="10"/>
                  </a:cubicBezTo>
                  <a:cubicBezTo>
                    <a:pt x="1211" y="33"/>
                    <a:pt x="1416" y="215"/>
                    <a:pt x="1736" y="444"/>
                  </a:cubicBezTo>
                  <a:cubicBezTo>
                    <a:pt x="1895" y="581"/>
                    <a:pt x="2055" y="740"/>
                    <a:pt x="2261" y="900"/>
                  </a:cubicBezTo>
                  <a:cubicBezTo>
                    <a:pt x="2443" y="1083"/>
                    <a:pt x="2649" y="1265"/>
                    <a:pt x="2854" y="1448"/>
                  </a:cubicBezTo>
                  <a:cubicBezTo>
                    <a:pt x="3082" y="1608"/>
                    <a:pt x="3311" y="1790"/>
                    <a:pt x="3493" y="1927"/>
                  </a:cubicBezTo>
                  <a:cubicBezTo>
                    <a:pt x="3653" y="2087"/>
                    <a:pt x="3813" y="2247"/>
                    <a:pt x="3881" y="2384"/>
                  </a:cubicBezTo>
                  <a:cubicBezTo>
                    <a:pt x="3927" y="2452"/>
                    <a:pt x="3950" y="2521"/>
                    <a:pt x="3950" y="2566"/>
                  </a:cubicBezTo>
                  <a:cubicBezTo>
                    <a:pt x="3950" y="2578"/>
                    <a:pt x="3950" y="2585"/>
                    <a:pt x="3950" y="2589"/>
                  </a:cubicBezTo>
                  <a:lnTo>
                    <a:pt x="3904" y="2589"/>
                  </a:lnTo>
                  <a:cubicBezTo>
                    <a:pt x="3922" y="2589"/>
                    <a:pt x="3838" y="2648"/>
                    <a:pt x="3594" y="2648"/>
                  </a:cubicBezTo>
                  <a:cubicBezTo>
                    <a:pt x="3532" y="2648"/>
                    <a:pt x="3461" y="2644"/>
                    <a:pt x="3379" y="2635"/>
                  </a:cubicBezTo>
                  <a:cubicBezTo>
                    <a:pt x="3014" y="2635"/>
                    <a:pt x="2489" y="2521"/>
                    <a:pt x="2009" y="2338"/>
                  </a:cubicBezTo>
                  <a:cubicBezTo>
                    <a:pt x="1059" y="1993"/>
                    <a:pt x="170" y="1443"/>
                    <a:pt x="39" y="1443"/>
                  </a:cubicBezTo>
                  <a:cubicBezTo>
                    <a:pt x="31" y="1443"/>
                    <a:pt x="26" y="1444"/>
                    <a:pt x="24" y="1448"/>
                  </a:cubicBezTo>
                  <a:cubicBezTo>
                    <a:pt x="1" y="1516"/>
                    <a:pt x="845" y="2201"/>
                    <a:pt x="1850" y="2681"/>
                  </a:cubicBezTo>
                  <a:cubicBezTo>
                    <a:pt x="2352" y="2909"/>
                    <a:pt x="2900" y="3091"/>
                    <a:pt x="3333" y="3137"/>
                  </a:cubicBezTo>
                  <a:cubicBezTo>
                    <a:pt x="3451" y="3162"/>
                    <a:pt x="3564" y="3171"/>
                    <a:pt x="3666" y="3171"/>
                  </a:cubicBezTo>
                  <a:cubicBezTo>
                    <a:pt x="3940" y="3171"/>
                    <a:pt x="4138" y="3102"/>
                    <a:pt x="4155" y="3069"/>
                  </a:cubicBezTo>
                  <a:cubicBezTo>
                    <a:pt x="4155" y="3069"/>
                    <a:pt x="4178" y="3069"/>
                    <a:pt x="4224" y="3046"/>
                  </a:cubicBezTo>
                  <a:cubicBezTo>
                    <a:pt x="4246" y="3023"/>
                    <a:pt x="4338" y="2954"/>
                    <a:pt x="4406" y="2863"/>
                  </a:cubicBezTo>
                  <a:cubicBezTo>
                    <a:pt x="4452" y="2772"/>
                    <a:pt x="4475" y="2589"/>
                    <a:pt x="4452" y="2475"/>
                  </a:cubicBezTo>
                  <a:cubicBezTo>
                    <a:pt x="4429" y="2338"/>
                    <a:pt x="4361" y="2247"/>
                    <a:pt x="4315" y="2133"/>
                  </a:cubicBezTo>
                  <a:cubicBezTo>
                    <a:pt x="4178" y="1927"/>
                    <a:pt x="3972" y="1745"/>
                    <a:pt x="3767" y="1585"/>
                  </a:cubicBezTo>
                  <a:cubicBezTo>
                    <a:pt x="3516" y="1402"/>
                    <a:pt x="3311" y="1288"/>
                    <a:pt x="3082" y="1128"/>
                  </a:cubicBezTo>
                  <a:cubicBezTo>
                    <a:pt x="2854" y="991"/>
                    <a:pt x="2649" y="832"/>
                    <a:pt x="2443" y="672"/>
                  </a:cubicBezTo>
                  <a:cubicBezTo>
                    <a:pt x="2238" y="535"/>
                    <a:pt x="2032" y="398"/>
                    <a:pt x="1850" y="284"/>
                  </a:cubicBezTo>
                  <a:cubicBezTo>
                    <a:pt x="1538" y="109"/>
                    <a:pt x="1310" y="0"/>
                    <a:pt x="1235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5"/>
            <p:cNvSpPr/>
            <p:nvPr/>
          </p:nvSpPr>
          <p:spPr>
            <a:xfrm>
              <a:off x="8174698" y="4601042"/>
              <a:ext cx="141304" cy="113668"/>
            </a:xfrm>
            <a:custGeom>
              <a:avLst/>
              <a:gdLst/>
              <a:ahLst/>
              <a:cxnLst/>
              <a:rect l="l" t="t" r="r" b="b"/>
              <a:pathLst>
                <a:path w="5251" h="4224" extrusionOk="0">
                  <a:moveTo>
                    <a:pt x="54" y="0"/>
                  </a:moveTo>
                  <a:cubicBezTo>
                    <a:pt x="38" y="0"/>
                    <a:pt x="27" y="4"/>
                    <a:pt x="23" y="12"/>
                  </a:cubicBezTo>
                  <a:cubicBezTo>
                    <a:pt x="1" y="35"/>
                    <a:pt x="206" y="172"/>
                    <a:pt x="526" y="377"/>
                  </a:cubicBezTo>
                  <a:cubicBezTo>
                    <a:pt x="845" y="583"/>
                    <a:pt x="1279" y="811"/>
                    <a:pt x="1713" y="1062"/>
                  </a:cubicBezTo>
                  <a:cubicBezTo>
                    <a:pt x="2146" y="1290"/>
                    <a:pt x="2580" y="1519"/>
                    <a:pt x="2877" y="1724"/>
                  </a:cubicBezTo>
                  <a:cubicBezTo>
                    <a:pt x="3196" y="1907"/>
                    <a:pt x="3379" y="2066"/>
                    <a:pt x="3379" y="2066"/>
                  </a:cubicBezTo>
                  <a:cubicBezTo>
                    <a:pt x="3379" y="2066"/>
                    <a:pt x="3424" y="2089"/>
                    <a:pt x="3516" y="2158"/>
                  </a:cubicBezTo>
                  <a:cubicBezTo>
                    <a:pt x="3607" y="2203"/>
                    <a:pt x="3721" y="2295"/>
                    <a:pt x="3858" y="2409"/>
                  </a:cubicBezTo>
                  <a:cubicBezTo>
                    <a:pt x="3949" y="2454"/>
                    <a:pt x="4018" y="2523"/>
                    <a:pt x="4109" y="2591"/>
                  </a:cubicBezTo>
                  <a:lnTo>
                    <a:pt x="4155" y="2614"/>
                  </a:lnTo>
                  <a:lnTo>
                    <a:pt x="4200" y="2683"/>
                  </a:lnTo>
                  <a:cubicBezTo>
                    <a:pt x="4246" y="2706"/>
                    <a:pt x="4292" y="2751"/>
                    <a:pt x="4315" y="2797"/>
                  </a:cubicBezTo>
                  <a:cubicBezTo>
                    <a:pt x="4474" y="2957"/>
                    <a:pt x="4634" y="3139"/>
                    <a:pt x="4771" y="3322"/>
                  </a:cubicBezTo>
                  <a:cubicBezTo>
                    <a:pt x="4817" y="3413"/>
                    <a:pt x="4862" y="3504"/>
                    <a:pt x="4908" y="3596"/>
                  </a:cubicBezTo>
                  <a:cubicBezTo>
                    <a:pt x="4908" y="3687"/>
                    <a:pt x="4908" y="3755"/>
                    <a:pt x="4862" y="3801"/>
                  </a:cubicBezTo>
                  <a:cubicBezTo>
                    <a:pt x="4840" y="3870"/>
                    <a:pt x="4748" y="3915"/>
                    <a:pt x="4657" y="3961"/>
                  </a:cubicBezTo>
                  <a:cubicBezTo>
                    <a:pt x="4609" y="3977"/>
                    <a:pt x="4560" y="3993"/>
                    <a:pt x="4504" y="3993"/>
                  </a:cubicBezTo>
                  <a:cubicBezTo>
                    <a:pt x="4480" y="3993"/>
                    <a:pt x="4455" y="3990"/>
                    <a:pt x="4429" y="3984"/>
                  </a:cubicBezTo>
                  <a:cubicBezTo>
                    <a:pt x="4117" y="3963"/>
                    <a:pt x="3900" y="3867"/>
                    <a:pt x="3846" y="3867"/>
                  </a:cubicBezTo>
                  <a:cubicBezTo>
                    <a:pt x="3841" y="3867"/>
                    <a:pt x="3837" y="3868"/>
                    <a:pt x="3835" y="3870"/>
                  </a:cubicBezTo>
                  <a:cubicBezTo>
                    <a:pt x="3812" y="3892"/>
                    <a:pt x="4018" y="4075"/>
                    <a:pt x="4406" y="4189"/>
                  </a:cubicBezTo>
                  <a:cubicBezTo>
                    <a:pt x="4452" y="4212"/>
                    <a:pt x="4509" y="4223"/>
                    <a:pt x="4569" y="4223"/>
                  </a:cubicBezTo>
                  <a:cubicBezTo>
                    <a:pt x="4628" y="4223"/>
                    <a:pt x="4691" y="4212"/>
                    <a:pt x="4748" y="4189"/>
                  </a:cubicBezTo>
                  <a:cubicBezTo>
                    <a:pt x="4862" y="4166"/>
                    <a:pt x="4999" y="4121"/>
                    <a:pt x="5113" y="4007"/>
                  </a:cubicBezTo>
                  <a:cubicBezTo>
                    <a:pt x="5228" y="3870"/>
                    <a:pt x="5250" y="3687"/>
                    <a:pt x="5228" y="3527"/>
                  </a:cubicBezTo>
                  <a:cubicBezTo>
                    <a:pt x="5205" y="3390"/>
                    <a:pt x="5159" y="3253"/>
                    <a:pt x="5091" y="3139"/>
                  </a:cubicBezTo>
                  <a:cubicBezTo>
                    <a:pt x="4954" y="2888"/>
                    <a:pt x="4794" y="2683"/>
                    <a:pt x="4657" y="2500"/>
                  </a:cubicBezTo>
                  <a:cubicBezTo>
                    <a:pt x="4611" y="2454"/>
                    <a:pt x="4589" y="2409"/>
                    <a:pt x="4543" y="2363"/>
                  </a:cubicBezTo>
                  <a:lnTo>
                    <a:pt x="4497" y="2295"/>
                  </a:lnTo>
                  <a:cubicBezTo>
                    <a:pt x="4452" y="2272"/>
                    <a:pt x="4429" y="2249"/>
                    <a:pt x="4406" y="2226"/>
                  </a:cubicBezTo>
                  <a:cubicBezTo>
                    <a:pt x="4337" y="2158"/>
                    <a:pt x="4246" y="2089"/>
                    <a:pt x="4178" y="2021"/>
                  </a:cubicBezTo>
                  <a:cubicBezTo>
                    <a:pt x="4041" y="1884"/>
                    <a:pt x="3927" y="1793"/>
                    <a:pt x="3835" y="1724"/>
                  </a:cubicBezTo>
                  <a:cubicBezTo>
                    <a:pt x="3744" y="1656"/>
                    <a:pt x="3676" y="1633"/>
                    <a:pt x="3676" y="1633"/>
                  </a:cubicBezTo>
                  <a:cubicBezTo>
                    <a:pt x="3676" y="1633"/>
                    <a:pt x="3470" y="1473"/>
                    <a:pt x="3128" y="1290"/>
                  </a:cubicBezTo>
                  <a:cubicBezTo>
                    <a:pt x="2808" y="1108"/>
                    <a:pt x="2352" y="902"/>
                    <a:pt x="1872" y="720"/>
                  </a:cubicBezTo>
                  <a:cubicBezTo>
                    <a:pt x="1416" y="514"/>
                    <a:pt x="959" y="332"/>
                    <a:pt x="617" y="195"/>
                  </a:cubicBezTo>
                  <a:cubicBezTo>
                    <a:pt x="335" y="82"/>
                    <a:pt x="131" y="0"/>
                    <a:pt x="54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5"/>
            <p:cNvSpPr/>
            <p:nvPr/>
          </p:nvSpPr>
          <p:spPr>
            <a:xfrm>
              <a:off x="8151367" y="4582609"/>
              <a:ext cx="145583" cy="83932"/>
            </a:xfrm>
            <a:custGeom>
              <a:avLst/>
              <a:gdLst/>
              <a:ahLst/>
              <a:cxnLst/>
              <a:rect l="l" t="t" r="r" b="b"/>
              <a:pathLst>
                <a:path w="5410" h="3119" extrusionOk="0">
                  <a:moveTo>
                    <a:pt x="102" y="1"/>
                  </a:moveTo>
                  <a:cubicBezTo>
                    <a:pt x="55" y="1"/>
                    <a:pt x="27" y="4"/>
                    <a:pt x="23" y="12"/>
                  </a:cubicBezTo>
                  <a:cubicBezTo>
                    <a:pt x="0" y="104"/>
                    <a:pt x="776" y="355"/>
                    <a:pt x="1552" y="583"/>
                  </a:cubicBezTo>
                  <a:cubicBezTo>
                    <a:pt x="1940" y="697"/>
                    <a:pt x="2306" y="834"/>
                    <a:pt x="2580" y="948"/>
                  </a:cubicBezTo>
                  <a:cubicBezTo>
                    <a:pt x="2853" y="1062"/>
                    <a:pt x="3036" y="1154"/>
                    <a:pt x="3036" y="1154"/>
                  </a:cubicBezTo>
                  <a:cubicBezTo>
                    <a:pt x="3036" y="1154"/>
                    <a:pt x="3082" y="1154"/>
                    <a:pt x="3150" y="1199"/>
                  </a:cubicBezTo>
                  <a:cubicBezTo>
                    <a:pt x="3241" y="1222"/>
                    <a:pt x="3356" y="1268"/>
                    <a:pt x="3470" y="1336"/>
                  </a:cubicBezTo>
                  <a:cubicBezTo>
                    <a:pt x="3744" y="1450"/>
                    <a:pt x="4063" y="1656"/>
                    <a:pt x="4360" y="1907"/>
                  </a:cubicBezTo>
                  <a:cubicBezTo>
                    <a:pt x="4657" y="2158"/>
                    <a:pt x="4885" y="2478"/>
                    <a:pt x="5067" y="2706"/>
                  </a:cubicBezTo>
                  <a:cubicBezTo>
                    <a:pt x="5218" y="2943"/>
                    <a:pt x="5328" y="3119"/>
                    <a:pt x="5359" y="3119"/>
                  </a:cubicBezTo>
                  <a:cubicBezTo>
                    <a:pt x="5361" y="3119"/>
                    <a:pt x="5363" y="3118"/>
                    <a:pt x="5364" y="3117"/>
                  </a:cubicBezTo>
                  <a:cubicBezTo>
                    <a:pt x="5410" y="3094"/>
                    <a:pt x="5364" y="2911"/>
                    <a:pt x="5250" y="2614"/>
                  </a:cubicBezTo>
                  <a:cubicBezTo>
                    <a:pt x="5113" y="2318"/>
                    <a:pt x="4908" y="1953"/>
                    <a:pt x="4611" y="1633"/>
                  </a:cubicBezTo>
                  <a:cubicBezTo>
                    <a:pt x="4337" y="1336"/>
                    <a:pt x="3995" y="1062"/>
                    <a:pt x="3721" y="903"/>
                  </a:cubicBezTo>
                  <a:cubicBezTo>
                    <a:pt x="3584" y="811"/>
                    <a:pt x="3470" y="766"/>
                    <a:pt x="3378" y="720"/>
                  </a:cubicBezTo>
                  <a:cubicBezTo>
                    <a:pt x="3287" y="674"/>
                    <a:pt x="3241" y="651"/>
                    <a:pt x="3241" y="651"/>
                  </a:cubicBezTo>
                  <a:cubicBezTo>
                    <a:pt x="3241" y="651"/>
                    <a:pt x="3059" y="583"/>
                    <a:pt x="2762" y="492"/>
                  </a:cubicBezTo>
                  <a:cubicBezTo>
                    <a:pt x="2465" y="378"/>
                    <a:pt x="2055" y="286"/>
                    <a:pt x="1644" y="218"/>
                  </a:cubicBezTo>
                  <a:cubicBezTo>
                    <a:pt x="984" y="86"/>
                    <a:pt x="324" y="1"/>
                    <a:pt x="102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5"/>
            <p:cNvSpPr/>
            <p:nvPr/>
          </p:nvSpPr>
          <p:spPr>
            <a:xfrm>
              <a:off x="8089931" y="4552819"/>
              <a:ext cx="131482" cy="43648"/>
            </a:xfrm>
            <a:custGeom>
              <a:avLst/>
              <a:gdLst/>
              <a:ahLst/>
              <a:cxnLst/>
              <a:rect l="l" t="t" r="r" b="b"/>
              <a:pathLst>
                <a:path w="4886" h="1622" extrusionOk="0">
                  <a:moveTo>
                    <a:pt x="2512" y="1"/>
                  </a:moveTo>
                  <a:cubicBezTo>
                    <a:pt x="2215" y="1"/>
                    <a:pt x="1850" y="24"/>
                    <a:pt x="1484" y="47"/>
                  </a:cubicBezTo>
                  <a:cubicBezTo>
                    <a:pt x="1119" y="92"/>
                    <a:pt x="754" y="92"/>
                    <a:pt x="480" y="115"/>
                  </a:cubicBezTo>
                  <a:cubicBezTo>
                    <a:pt x="400" y="108"/>
                    <a:pt x="327" y="106"/>
                    <a:pt x="265" y="106"/>
                  </a:cubicBezTo>
                  <a:cubicBezTo>
                    <a:pt x="113" y="106"/>
                    <a:pt x="17" y="122"/>
                    <a:pt x="1" y="138"/>
                  </a:cubicBezTo>
                  <a:cubicBezTo>
                    <a:pt x="1" y="184"/>
                    <a:pt x="183" y="252"/>
                    <a:pt x="457" y="320"/>
                  </a:cubicBezTo>
                  <a:cubicBezTo>
                    <a:pt x="731" y="366"/>
                    <a:pt x="1119" y="412"/>
                    <a:pt x="1484" y="435"/>
                  </a:cubicBezTo>
                  <a:cubicBezTo>
                    <a:pt x="1850" y="457"/>
                    <a:pt x="2215" y="457"/>
                    <a:pt x="2489" y="503"/>
                  </a:cubicBezTo>
                  <a:cubicBezTo>
                    <a:pt x="2603" y="503"/>
                    <a:pt x="2717" y="526"/>
                    <a:pt x="2785" y="549"/>
                  </a:cubicBezTo>
                  <a:lnTo>
                    <a:pt x="2922" y="549"/>
                  </a:lnTo>
                  <a:cubicBezTo>
                    <a:pt x="2922" y="549"/>
                    <a:pt x="2968" y="549"/>
                    <a:pt x="3082" y="572"/>
                  </a:cubicBezTo>
                  <a:cubicBezTo>
                    <a:pt x="3196" y="594"/>
                    <a:pt x="3310" y="617"/>
                    <a:pt x="3539" y="663"/>
                  </a:cubicBezTo>
                  <a:cubicBezTo>
                    <a:pt x="3721" y="686"/>
                    <a:pt x="3927" y="731"/>
                    <a:pt x="4132" y="777"/>
                  </a:cubicBezTo>
                  <a:cubicBezTo>
                    <a:pt x="4338" y="800"/>
                    <a:pt x="4543" y="891"/>
                    <a:pt x="4543" y="937"/>
                  </a:cubicBezTo>
                  <a:lnTo>
                    <a:pt x="4543" y="960"/>
                  </a:lnTo>
                  <a:cubicBezTo>
                    <a:pt x="4611" y="1119"/>
                    <a:pt x="4429" y="1325"/>
                    <a:pt x="4315" y="1416"/>
                  </a:cubicBezTo>
                  <a:cubicBezTo>
                    <a:pt x="4155" y="1530"/>
                    <a:pt x="4064" y="1576"/>
                    <a:pt x="4064" y="1599"/>
                  </a:cubicBezTo>
                  <a:cubicBezTo>
                    <a:pt x="4064" y="1610"/>
                    <a:pt x="4098" y="1622"/>
                    <a:pt x="4155" y="1622"/>
                  </a:cubicBezTo>
                  <a:cubicBezTo>
                    <a:pt x="4212" y="1622"/>
                    <a:pt x="4292" y="1610"/>
                    <a:pt x="4383" y="1576"/>
                  </a:cubicBezTo>
                  <a:cubicBezTo>
                    <a:pt x="4474" y="1530"/>
                    <a:pt x="4589" y="1485"/>
                    <a:pt x="4680" y="1370"/>
                  </a:cubicBezTo>
                  <a:cubicBezTo>
                    <a:pt x="4794" y="1279"/>
                    <a:pt x="4885" y="1097"/>
                    <a:pt x="4840" y="891"/>
                  </a:cubicBezTo>
                  <a:lnTo>
                    <a:pt x="4840" y="891"/>
                  </a:lnTo>
                  <a:lnTo>
                    <a:pt x="4863" y="914"/>
                  </a:lnTo>
                  <a:cubicBezTo>
                    <a:pt x="4840" y="709"/>
                    <a:pt x="4680" y="594"/>
                    <a:pt x="4589" y="526"/>
                  </a:cubicBezTo>
                  <a:cubicBezTo>
                    <a:pt x="4474" y="457"/>
                    <a:pt x="4360" y="412"/>
                    <a:pt x="4246" y="389"/>
                  </a:cubicBezTo>
                  <a:cubicBezTo>
                    <a:pt x="4041" y="298"/>
                    <a:pt x="3813" y="252"/>
                    <a:pt x="3630" y="206"/>
                  </a:cubicBezTo>
                  <a:cubicBezTo>
                    <a:pt x="3493" y="138"/>
                    <a:pt x="3288" y="92"/>
                    <a:pt x="3173" y="69"/>
                  </a:cubicBezTo>
                  <a:cubicBezTo>
                    <a:pt x="3059" y="24"/>
                    <a:pt x="2991" y="24"/>
                    <a:pt x="2991" y="24"/>
                  </a:cubicBezTo>
                  <a:lnTo>
                    <a:pt x="2854" y="24"/>
                  </a:lnTo>
                  <a:cubicBezTo>
                    <a:pt x="2763" y="24"/>
                    <a:pt x="2648" y="1"/>
                    <a:pt x="2512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5"/>
            <p:cNvSpPr/>
            <p:nvPr/>
          </p:nvSpPr>
          <p:spPr>
            <a:xfrm>
              <a:off x="8022360" y="4590305"/>
              <a:ext cx="133339" cy="145206"/>
            </a:xfrm>
            <a:custGeom>
              <a:avLst/>
              <a:gdLst/>
              <a:ahLst/>
              <a:cxnLst/>
              <a:rect l="l" t="t" r="r" b="b"/>
              <a:pathLst>
                <a:path w="4955" h="5396" extrusionOk="0">
                  <a:moveTo>
                    <a:pt x="69" y="0"/>
                  </a:moveTo>
                  <a:cubicBezTo>
                    <a:pt x="47" y="0"/>
                    <a:pt x="1" y="343"/>
                    <a:pt x="92" y="822"/>
                  </a:cubicBezTo>
                  <a:cubicBezTo>
                    <a:pt x="206" y="1301"/>
                    <a:pt x="457" y="1918"/>
                    <a:pt x="982" y="2397"/>
                  </a:cubicBezTo>
                  <a:cubicBezTo>
                    <a:pt x="1234" y="2625"/>
                    <a:pt x="1530" y="2785"/>
                    <a:pt x="1758" y="2922"/>
                  </a:cubicBezTo>
                  <a:cubicBezTo>
                    <a:pt x="1987" y="3082"/>
                    <a:pt x="2147" y="3241"/>
                    <a:pt x="2215" y="3424"/>
                  </a:cubicBezTo>
                  <a:cubicBezTo>
                    <a:pt x="2306" y="3607"/>
                    <a:pt x="2329" y="3766"/>
                    <a:pt x="2329" y="3881"/>
                  </a:cubicBezTo>
                  <a:cubicBezTo>
                    <a:pt x="2329" y="4018"/>
                    <a:pt x="2329" y="4086"/>
                    <a:pt x="2329" y="4086"/>
                  </a:cubicBezTo>
                  <a:cubicBezTo>
                    <a:pt x="2329" y="4086"/>
                    <a:pt x="2352" y="4177"/>
                    <a:pt x="2352" y="4314"/>
                  </a:cubicBezTo>
                  <a:cubicBezTo>
                    <a:pt x="2375" y="4451"/>
                    <a:pt x="2352" y="4657"/>
                    <a:pt x="2489" y="4953"/>
                  </a:cubicBezTo>
                  <a:cubicBezTo>
                    <a:pt x="2557" y="5113"/>
                    <a:pt x="2717" y="5273"/>
                    <a:pt x="2900" y="5319"/>
                  </a:cubicBezTo>
                  <a:cubicBezTo>
                    <a:pt x="3037" y="5370"/>
                    <a:pt x="3174" y="5396"/>
                    <a:pt x="3301" y="5396"/>
                  </a:cubicBezTo>
                  <a:cubicBezTo>
                    <a:pt x="3343" y="5396"/>
                    <a:pt x="3385" y="5393"/>
                    <a:pt x="3425" y="5387"/>
                  </a:cubicBezTo>
                  <a:cubicBezTo>
                    <a:pt x="3767" y="5341"/>
                    <a:pt x="4110" y="5182"/>
                    <a:pt x="4361" y="4953"/>
                  </a:cubicBezTo>
                  <a:cubicBezTo>
                    <a:pt x="4634" y="4702"/>
                    <a:pt x="4817" y="4406"/>
                    <a:pt x="4886" y="4086"/>
                  </a:cubicBezTo>
                  <a:cubicBezTo>
                    <a:pt x="4954" y="3766"/>
                    <a:pt x="4908" y="3447"/>
                    <a:pt x="4817" y="3219"/>
                  </a:cubicBezTo>
                  <a:cubicBezTo>
                    <a:pt x="4647" y="2751"/>
                    <a:pt x="4338" y="2600"/>
                    <a:pt x="4297" y="2600"/>
                  </a:cubicBezTo>
                  <a:cubicBezTo>
                    <a:pt x="4294" y="2600"/>
                    <a:pt x="4292" y="2601"/>
                    <a:pt x="4292" y="2602"/>
                  </a:cubicBezTo>
                  <a:cubicBezTo>
                    <a:pt x="4246" y="2625"/>
                    <a:pt x="4520" y="2831"/>
                    <a:pt x="4612" y="3264"/>
                  </a:cubicBezTo>
                  <a:cubicBezTo>
                    <a:pt x="4680" y="3493"/>
                    <a:pt x="4680" y="3744"/>
                    <a:pt x="4589" y="3995"/>
                  </a:cubicBezTo>
                  <a:cubicBezTo>
                    <a:pt x="4498" y="4246"/>
                    <a:pt x="4338" y="4497"/>
                    <a:pt x="4110" y="4657"/>
                  </a:cubicBezTo>
                  <a:cubicBezTo>
                    <a:pt x="3905" y="4849"/>
                    <a:pt x="3598" y="4934"/>
                    <a:pt x="3351" y="4934"/>
                  </a:cubicBezTo>
                  <a:cubicBezTo>
                    <a:pt x="3130" y="4934"/>
                    <a:pt x="2956" y="4866"/>
                    <a:pt x="2945" y="4748"/>
                  </a:cubicBezTo>
                  <a:cubicBezTo>
                    <a:pt x="2877" y="4611"/>
                    <a:pt x="2877" y="4406"/>
                    <a:pt x="2877" y="4291"/>
                  </a:cubicBezTo>
                  <a:cubicBezTo>
                    <a:pt x="2877" y="4154"/>
                    <a:pt x="2877" y="4063"/>
                    <a:pt x="2877" y="4063"/>
                  </a:cubicBezTo>
                  <a:cubicBezTo>
                    <a:pt x="2877" y="4063"/>
                    <a:pt x="2877" y="3995"/>
                    <a:pt x="2854" y="3835"/>
                  </a:cubicBezTo>
                  <a:cubicBezTo>
                    <a:pt x="2831" y="3675"/>
                    <a:pt x="2786" y="3447"/>
                    <a:pt x="2649" y="3196"/>
                  </a:cubicBezTo>
                  <a:cubicBezTo>
                    <a:pt x="2535" y="2945"/>
                    <a:pt x="2283" y="2716"/>
                    <a:pt x="2010" y="2557"/>
                  </a:cubicBezTo>
                  <a:cubicBezTo>
                    <a:pt x="1713" y="2397"/>
                    <a:pt x="1439" y="2260"/>
                    <a:pt x="1211" y="2100"/>
                  </a:cubicBezTo>
                  <a:cubicBezTo>
                    <a:pt x="754" y="1735"/>
                    <a:pt x="457" y="1187"/>
                    <a:pt x="298" y="754"/>
                  </a:cubicBezTo>
                  <a:cubicBezTo>
                    <a:pt x="161" y="320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5"/>
            <p:cNvSpPr/>
            <p:nvPr/>
          </p:nvSpPr>
          <p:spPr>
            <a:xfrm>
              <a:off x="7417585" y="3868094"/>
              <a:ext cx="360971" cy="355508"/>
            </a:xfrm>
            <a:custGeom>
              <a:avLst/>
              <a:gdLst/>
              <a:ahLst/>
              <a:cxnLst/>
              <a:rect l="l" t="t" r="r" b="b"/>
              <a:pathLst>
                <a:path w="13414" h="13211" extrusionOk="0">
                  <a:moveTo>
                    <a:pt x="4247" y="0"/>
                  </a:moveTo>
                  <a:cubicBezTo>
                    <a:pt x="4008" y="0"/>
                    <a:pt x="3872" y="19"/>
                    <a:pt x="3872" y="19"/>
                  </a:cubicBezTo>
                  <a:cubicBezTo>
                    <a:pt x="1" y="1215"/>
                    <a:pt x="4544" y="13211"/>
                    <a:pt x="6027" y="13211"/>
                  </a:cubicBezTo>
                  <a:cubicBezTo>
                    <a:pt x="6101" y="13211"/>
                    <a:pt x="6166" y="13181"/>
                    <a:pt x="6223" y="13120"/>
                  </a:cubicBezTo>
                  <a:cubicBezTo>
                    <a:pt x="7433" y="11819"/>
                    <a:pt x="13413" y="10610"/>
                    <a:pt x="13413" y="10610"/>
                  </a:cubicBezTo>
                  <a:cubicBezTo>
                    <a:pt x="13413" y="10610"/>
                    <a:pt x="12751" y="8007"/>
                    <a:pt x="10172" y="3762"/>
                  </a:cubicBezTo>
                  <a:cubicBezTo>
                    <a:pt x="8086" y="329"/>
                    <a:pt x="5254" y="0"/>
                    <a:pt x="4247" y="0"/>
                  </a:cubicBezTo>
                  <a:close/>
                </a:path>
              </a:pathLst>
            </a:custGeom>
            <a:solidFill>
              <a:srgbClr val="CFCD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5"/>
            <p:cNvSpPr/>
            <p:nvPr/>
          </p:nvSpPr>
          <p:spPr>
            <a:xfrm>
              <a:off x="7499661" y="3913357"/>
              <a:ext cx="83556" cy="307231"/>
            </a:xfrm>
            <a:custGeom>
              <a:avLst/>
              <a:gdLst/>
              <a:ahLst/>
              <a:cxnLst/>
              <a:rect l="l" t="t" r="r" b="b"/>
              <a:pathLst>
                <a:path w="3105" h="11417" extrusionOk="0">
                  <a:moveTo>
                    <a:pt x="1868" y="1"/>
                  </a:moveTo>
                  <a:cubicBezTo>
                    <a:pt x="1822" y="1"/>
                    <a:pt x="1439" y="169"/>
                    <a:pt x="1096" y="619"/>
                  </a:cubicBezTo>
                  <a:cubicBezTo>
                    <a:pt x="914" y="847"/>
                    <a:pt x="731" y="1144"/>
                    <a:pt x="571" y="1509"/>
                  </a:cubicBezTo>
                  <a:cubicBezTo>
                    <a:pt x="434" y="1852"/>
                    <a:pt x="297" y="2217"/>
                    <a:pt x="229" y="2628"/>
                  </a:cubicBezTo>
                  <a:cubicBezTo>
                    <a:pt x="46" y="3404"/>
                    <a:pt x="1" y="4203"/>
                    <a:pt x="92" y="4819"/>
                  </a:cubicBezTo>
                  <a:cubicBezTo>
                    <a:pt x="115" y="5116"/>
                    <a:pt x="183" y="5367"/>
                    <a:pt x="229" y="5527"/>
                  </a:cubicBezTo>
                  <a:cubicBezTo>
                    <a:pt x="252" y="5709"/>
                    <a:pt x="275" y="5800"/>
                    <a:pt x="275" y="5800"/>
                  </a:cubicBezTo>
                  <a:cubicBezTo>
                    <a:pt x="275" y="5800"/>
                    <a:pt x="297" y="5915"/>
                    <a:pt x="366" y="6074"/>
                  </a:cubicBezTo>
                  <a:cubicBezTo>
                    <a:pt x="434" y="6234"/>
                    <a:pt x="526" y="6462"/>
                    <a:pt x="617" y="6736"/>
                  </a:cubicBezTo>
                  <a:cubicBezTo>
                    <a:pt x="754" y="7010"/>
                    <a:pt x="914" y="7330"/>
                    <a:pt x="1073" y="7649"/>
                  </a:cubicBezTo>
                  <a:cubicBezTo>
                    <a:pt x="1256" y="7992"/>
                    <a:pt x="1439" y="8334"/>
                    <a:pt x="1644" y="8676"/>
                  </a:cubicBezTo>
                  <a:cubicBezTo>
                    <a:pt x="2032" y="9338"/>
                    <a:pt x="2397" y="10023"/>
                    <a:pt x="2648" y="10548"/>
                  </a:cubicBezTo>
                  <a:cubicBezTo>
                    <a:pt x="2892" y="11058"/>
                    <a:pt x="3028" y="11416"/>
                    <a:pt x="3078" y="11416"/>
                  </a:cubicBezTo>
                  <a:cubicBezTo>
                    <a:pt x="3079" y="11416"/>
                    <a:pt x="3081" y="11416"/>
                    <a:pt x="3082" y="11415"/>
                  </a:cubicBezTo>
                  <a:cubicBezTo>
                    <a:pt x="3105" y="11415"/>
                    <a:pt x="3036" y="11027"/>
                    <a:pt x="2854" y="10457"/>
                  </a:cubicBezTo>
                  <a:cubicBezTo>
                    <a:pt x="2648" y="9909"/>
                    <a:pt x="2329" y="9179"/>
                    <a:pt x="1964" y="8494"/>
                  </a:cubicBezTo>
                  <a:cubicBezTo>
                    <a:pt x="1804" y="8129"/>
                    <a:pt x="1644" y="7786"/>
                    <a:pt x="1484" y="7467"/>
                  </a:cubicBezTo>
                  <a:cubicBezTo>
                    <a:pt x="1324" y="7124"/>
                    <a:pt x="1210" y="6828"/>
                    <a:pt x="1073" y="6554"/>
                  </a:cubicBezTo>
                  <a:cubicBezTo>
                    <a:pt x="1005" y="6280"/>
                    <a:pt x="914" y="6074"/>
                    <a:pt x="868" y="5915"/>
                  </a:cubicBezTo>
                  <a:cubicBezTo>
                    <a:pt x="800" y="5755"/>
                    <a:pt x="800" y="5664"/>
                    <a:pt x="800" y="5664"/>
                  </a:cubicBezTo>
                  <a:cubicBezTo>
                    <a:pt x="800" y="5664"/>
                    <a:pt x="777" y="5572"/>
                    <a:pt x="731" y="5412"/>
                  </a:cubicBezTo>
                  <a:cubicBezTo>
                    <a:pt x="685" y="5253"/>
                    <a:pt x="617" y="5024"/>
                    <a:pt x="571" y="4750"/>
                  </a:cubicBezTo>
                  <a:cubicBezTo>
                    <a:pt x="480" y="4203"/>
                    <a:pt x="480" y="3427"/>
                    <a:pt x="594" y="2696"/>
                  </a:cubicBezTo>
                  <a:cubicBezTo>
                    <a:pt x="663" y="2308"/>
                    <a:pt x="731" y="1943"/>
                    <a:pt x="845" y="1601"/>
                  </a:cubicBezTo>
                  <a:cubicBezTo>
                    <a:pt x="959" y="1281"/>
                    <a:pt x="1119" y="984"/>
                    <a:pt x="1256" y="733"/>
                  </a:cubicBezTo>
                  <a:cubicBezTo>
                    <a:pt x="1553" y="254"/>
                    <a:pt x="1895" y="48"/>
                    <a:pt x="1872" y="3"/>
                  </a:cubicBezTo>
                  <a:cubicBezTo>
                    <a:pt x="1872" y="1"/>
                    <a:pt x="1871" y="1"/>
                    <a:pt x="1868" y="1"/>
                  </a:cubicBezTo>
                  <a:close/>
                </a:path>
              </a:pathLst>
            </a:custGeom>
            <a:solidFill>
              <a:srgbClr val="7AE1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5"/>
            <p:cNvSpPr/>
            <p:nvPr/>
          </p:nvSpPr>
          <p:spPr>
            <a:xfrm>
              <a:off x="7598555" y="4156650"/>
              <a:ext cx="160330" cy="53712"/>
            </a:xfrm>
            <a:custGeom>
              <a:avLst/>
              <a:gdLst/>
              <a:ahLst/>
              <a:cxnLst/>
              <a:rect l="l" t="t" r="r" b="b"/>
              <a:pathLst>
                <a:path w="5958" h="1996" extrusionOk="0">
                  <a:moveTo>
                    <a:pt x="5805" y="0"/>
                  </a:moveTo>
                  <a:cubicBezTo>
                    <a:pt x="5549" y="0"/>
                    <a:pt x="4955" y="78"/>
                    <a:pt x="4360" y="183"/>
                  </a:cubicBezTo>
                  <a:cubicBezTo>
                    <a:pt x="3584" y="320"/>
                    <a:pt x="2831" y="526"/>
                    <a:pt x="2831" y="526"/>
                  </a:cubicBezTo>
                  <a:cubicBezTo>
                    <a:pt x="2831" y="526"/>
                    <a:pt x="2078" y="777"/>
                    <a:pt x="1347" y="1119"/>
                  </a:cubicBezTo>
                  <a:cubicBezTo>
                    <a:pt x="640" y="1484"/>
                    <a:pt x="0" y="1941"/>
                    <a:pt x="46" y="1986"/>
                  </a:cubicBezTo>
                  <a:cubicBezTo>
                    <a:pt x="48" y="1993"/>
                    <a:pt x="56" y="1996"/>
                    <a:pt x="70" y="1996"/>
                  </a:cubicBezTo>
                  <a:cubicBezTo>
                    <a:pt x="201" y="1996"/>
                    <a:pt x="845" y="1712"/>
                    <a:pt x="1507" y="1484"/>
                  </a:cubicBezTo>
                  <a:cubicBezTo>
                    <a:pt x="2237" y="1233"/>
                    <a:pt x="2968" y="1028"/>
                    <a:pt x="2968" y="1028"/>
                  </a:cubicBezTo>
                  <a:cubicBezTo>
                    <a:pt x="2968" y="1028"/>
                    <a:pt x="3698" y="777"/>
                    <a:pt x="4451" y="548"/>
                  </a:cubicBezTo>
                  <a:cubicBezTo>
                    <a:pt x="5205" y="320"/>
                    <a:pt x="5958" y="115"/>
                    <a:pt x="5935" y="23"/>
                  </a:cubicBezTo>
                  <a:cubicBezTo>
                    <a:pt x="5930" y="7"/>
                    <a:pt x="5883" y="0"/>
                    <a:pt x="5805" y="0"/>
                  </a:cubicBezTo>
                  <a:close/>
                </a:path>
              </a:pathLst>
            </a:custGeom>
            <a:solidFill>
              <a:srgbClr val="7AE1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5"/>
            <p:cNvSpPr/>
            <p:nvPr/>
          </p:nvSpPr>
          <p:spPr>
            <a:xfrm>
              <a:off x="7499661" y="3913357"/>
              <a:ext cx="83556" cy="307231"/>
            </a:xfrm>
            <a:custGeom>
              <a:avLst/>
              <a:gdLst/>
              <a:ahLst/>
              <a:cxnLst/>
              <a:rect l="l" t="t" r="r" b="b"/>
              <a:pathLst>
                <a:path w="3105" h="11417" extrusionOk="0">
                  <a:moveTo>
                    <a:pt x="1868" y="1"/>
                  </a:moveTo>
                  <a:cubicBezTo>
                    <a:pt x="1822" y="1"/>
                    <a:pt x="1439" y="169"/>
                    <a:pt x="1096" y="619"/>
                  </a:cubicBezTo>
                  <a:cubicBezTo>
                    <a:pt x="914" y="847"/>
                    <a:pt x="731" y="1144"/>
                    <a:pt x="571" y="1509"/>
                  </a:cubicBezTo>
                  <a:cubicBezTo>
                    <a:pt x="434" y="1852"/>
                    <a:pt x="297" y="2217"/>
                    <a:pt x="229" y="2628"/>
                  </a:cubicBezTo>
                  <a:cubicBezTo>
                    <a:pt x="46" y="3404"/>
                    <a:pt x="1" y="4203"/>
                    <a:pt x="92" y="4819"/>
                  </a:cubicBezTo>
                  <a:cubicBezTo>
                    <a:pt x="115" y="5116"/>
                    <a:pt x="183" y="5367"/>
                    <a:pt x="229" y="5527"/>
                  </a:cubicBezTo>
                  <a:cubicBezTo>
                    <a:pt x="252" y="5709"/>
                    <a:pt x="275" y="5800"/>
                    <a:pt x="275" y="5800"/>
                  </a:cubicBezTo>
                  <a:cubicBezTo>
                    <a:pt x="275" y="5800"/>
                    <a:pt x="297" y="5915"/>
                    <a:pt x="366" y="6074"/>
                  </a:cubicBezTo>
                  <a:cubicBezTo>
                    <a:pt x="434" y="6234"/>
                    <a:pt x="526" y="6462"/>
                    <a:pt x="617" y="6736"/>
                  </a:cubicBezTo>
                  <a:cubicBezTo>
                    <a:pt x="754" y="7010"/>
                    <a:pt x="914" y="7330"/>
                    <a:pt x="1073" y="7649"/>
                  </a:cubicBezTo>
                  <a:cubicBezTo>
                    <a:pt x="1256" y="7992"/>
                    <a:pt x="1439" y="8334"/>
                    <a:pt x="1644" y="8676"/>
                  </a:cubicBezTo>
                  <a:cubicBezTo>
                    <a:pt x="2032" y="9338"/>
                    <a:pt x="2397" y="10023"/>
                    <a:pt x="2648" y="10548"/>
                  </a:cubicBezTo>
                  <a:cubicBezTo>
                    <a:pt x="2892" y="11058"/>
                    <a:pt x="3028" y="11416"/>
                    <a:pt x="3078" y="11416"/>
                  </a:cubicBezTo>
                  <a:cubicBezTo>
                    <a:pt x="3079" y="11416"/>
                    <a:pt x="3081" y="11416"/>
                    <a:pt x="3082" y="11415"/>
                  </a:cubicBezTo>
                  <a:cubicBezTo>
                    <a:pt x="3105" y="11415"/>
                    <a:pt x="3036" y="11027"/>
                    <a:pt x="2854" y="10457"/>
                  </a:cubicBezTo>
                  <a:cubicBezTo>
                    <a:pt x="2648" y="9909"/>
                    <a:pt x="2329" y="9179"/>
                    <a:pt x="1964" y="8494"/>
                  </a:cubicBezTo>
                  <a:cubicBezTo>
                    <a:pt x="1804" y="8129"/>
                    <a:pt x="1644" y="7786"/>
                    <a:pt x="1484" y="7467"/>
                  </a:cubicBezTo>
                  <a:cubicBezTo>
                    <a:pt x="1324" y="7124"/>
                    <a:pt x="1210" y="6828"/>
                    <a:pt x="1073" y="6554"/>
                  </a:cubicBezTo>
                  <a:cubicBezTo>
                    <a:pt x="1005" y="6280"/>
                    <a:pt x="914" y="6074"/>
                    <a:pt x="868" y="5915"/>
                  </a:cubicBezTo>
                  <a:cubicBezTo>
                    <a:pt x="800" y="5755"/>
                    <a:pt x="800" y="5664"/>
                    <a:pt x="800" y="5664"/>
                  </a:cubicBezTo>
                  <a:cubicBezTo>
                    <a:pt x="800" y="5664"/>
                    <a:pt x="777" y="5572"/>
                    <a:pt x="731" y="5412"/>
                  </a:cubicBezTo>
                  <a:cubicBezTo>
                    <a:pt x="685" y="5253"/>
                    <a:pt x="617" y="5024"/>
                    <a:pt x="571" y="4750"/>
                  </a:cubicBezTo>
                  <a:cubicBezTo>
                    <a:pt x="480" y="4203"/>
                    <a:pt x="480" y="3427"/>
                    <a:pt x="594" y="2696"/>
                  </a:cubicBezTo>
                  <a:cubicBezTo>
                    <a:pt x="663" y="2308"/>
                    <a:pt x="731" y="1943"/>
                    <a:pt x="845" y="1601"/>
                  </a:cubicBezTo>
                  <a:cubicBezTo>
                    <a:pt x="959" y="1281"/>
                    <a:pt x="1119" y="984"/>
                    <a:pt x="1256" y="733"/>
                  </a:cubicBezTo>
                  <a:cubicBezTo>
                    <a:pt x="1553" y="254"/>
                    <a:pt x="1895" y="48"/>
                    <a:pt x="1872" y="3"/>
                  </a:cubicBezTo>
                  <a:cubicBezTo>
                    <a:pt x="1872" y="1"/>
                    <a:pt x="1871" y="1"/>
                    <a:pt x="1868" y="1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5"/>
            <p:cNvSpPr/>
            <p:nvPr/>
          </p:nvSpPr>
          <p:spPr>
            <a:xfrm>
              <a:off x="7598555" y="4156650"/>
              <a:ext cx="160330" cy="53712"/>
            </a:xfrm>
            <a:custGeom>
              <a:avLst/>
              <a:gdLst/>
              <a:ahLst/>
              <a:cxnLst/>
              <a:rect l="l" t="t" r="r" b="b"/>
              <a:pathLst>
                <a:path w="5958" h="1996" extrusionOk="0">
                  <a:moveTo>
                    <a:pt x="5805" y="0"/>
                  </a:moveTo>
                  <a:cubicBezTo>
                    <a:pt x="5549" y="0"/>
                    <a:pt x="4955" y="78"/>
                    <a:pt x="4360" y="183"/>
                  </a:cubicBezTo>
                  <a:cubicBezTo>
                    <a:pt x="3584" y="320"/>
                    <a:pt x="2831" y="526"/>
                    <a:pt x="2831" y="526"/>
                  </a:cubicBezTo>
                  <a:cubicBezTo>
                    <a:pt x="2831" y="526"/>
                    <a:pt x="2078" y="777"/>
                    <a:pt x="1347" y="1119"/>
                  </a:cubicBezTo>
                  <a:cubicBezTo>
                    <a:pt x="640" y="1484"/>
                    <a:pt x="0" y="1941"/>
                    <a:pt x="46" y="1986"/>
                  </a:cubicBezTo>
                  <a:cubicBezTo>
                    <a:pt x="48" y="1993"/>
                    <a:pt x="56" y="1996"/>
                    <a:pt x="70" y="1996"/>
                  </a:cubicBezTo>
                  <a:cubicBezTo>
                    <a:pt x="201" y="1996"/>
                    <a:pt x="845" y="1712"/>
                    <a:pt x="1507" y="1484"/>
                  </a:cubicBezTo>
                  <a:cubicBezTo>
                    <a:pt x="2237" y="1233"/>
                    <a:pt x="2968" y="1028"/>
                    <a:pt x="2968" y="1028"/>
                  </a:cubicBezTo>
                  <a:cubicBezTo>
                    <a:pt x="2968" y="1028"/>
                    <a:pt x="3698" y="777"/>
                    <a:pt x="4451" y="548"/>
                  </a:cubicBezTo>
                  <a:cubicBezTo>
                    <a:pt x="5205" y="320"/>
                    <a:pt x="5958" y="115"/>
                    <a:pt x="5935" y="23"/>
                  </a:cubicBezTo>
                  <a:cubicBezTo>
                    <a:pt x="5930" y="7"/>
                    <a:pt x="5883" y="0"/>
                    <a:pt x="5805" y="0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5"/>
            <p:cNvSpPr/>
            <p:nvPr/>
          </p:nvSpPr>
          <p:spPr>
            <a:xfrm>
              <a:off x="7417585" y="3868148"/>
              <a:ext cx="360971" cy="355454"/>
            </a:xfrm>
            <a:custGeom>
              <a:avLst/>
              <a:gdLst/>
              <a:ahLst/>
              <a:cxnLst/>
              <a:rect l="l" t="t" r="r" b="b"/>
              <a:pathLst>
                <a:path w="13414" h="13209" extrusionOk="0">
                  <a:moveTo>
                    <a:pt x="4223" y="0"/>
                  </a:moveTo>
                  <a:cubicBezTo>
                    <a:pt x="3999" y="0"/>
                    <a:pt x="3872" y="17"/>
                    <a:pt x="3872" y="17"/>
                  </a:cubicBezTo>
                  <a:cubicBezTo>
                    <a:pt x="1" y="1213"/>
                    <a:pt x="4544" y="13209"/>
                    <a:pt x="6027" y="13209"/>
                  </a:cubicBezTo>
                  <a:cubicBezTo>
                    <a:pt x="6101" y="13209"/>
                    <a:pt x="6166" y="13179"/>
                    <a:pt x="6223" y="13118"/>
                  </a:cubicBezTo>
                  <a:cubicBezTo>
                    <a:pt x="7433" y="11817"/>
                    <a:pt x="13413" y="10608"/>
                    <a:pt x="13413" y="10608"/>
                  </a:cubicBezTo>
                  <a:cubicBezTo>
                    <a:pt x="13413" y="10608"/>
                    <a:pt x="13208" y="9763"/>
                    <a:pt x="12546" y="8257"/>
                  </a:cubicBezTo>
                  <a:cubicBezTo>
                    <a:pt x="11895" y="9101"/>
                    <a:pt x="11076" y="9475"/>
                    <a:pt x="10223" y="9475"/>
                  </a:cubicBezTo>
                  <a:cubicBezTo>
                    <a:pt x="8264" y="9475"/>
                    <a:pt x="6124" y="7501"/>
                    <a:pt x="5424" y="4719"/>
                  </a:cubicBezTo>
                  <a:cubicBezTo>
                    <a:pt x="4785" y="2162"/>
                    <a:pt x="5744" y="1044"/>
                    <a:pt x="6680" y="542"/>
                  </a:cubicBezTo>
                  <a:cubicBezTo>
                    <a:pt x="5622" y="75"/>
                    <a:pt x="4701" y="0"/>
                    <a:pt x="422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5"/>
            <p:cNvSpPr/>
            <p:nvPr/>
          </p:nvSpPr>
          <p:spPr>
            <a:xfrm>
              <a:off x="6487414" y="3807762"/>
              <a:ext cx="1509194" cy="1190418"/>
            </a:xfrm>
            <a:custGeom>
              <a:avLst/>
              <a:gdLst/>
              <a:ahLst/>
              <a:cxnLst/>
              <a:rect l="l" t="t" r="r" b="b"/>
              <a:pathLst>
                <a:path w="56083" h="44237" extrusionOk="0">
                  <a:moveTo>
                    <a:pt x="28350" y="1"/>
                  </a:moveTo>
                  <a:cubicBezTo>
                    <a:pt x="28349" y="1"/>
                    <a:pt x="26980" y="343"/>
                    <a:pt x="26820" y="389"/>
                  </a:cubicBezTo>
                  <a:cubicBezTo>
                    <a:pt x="26455" y="526"/>
                    <a:pt x="25999" y="617"/>
                    <a:pt x="25656" y="845"/>
                  </a:cubicBezTo>
                  <a:cubicBezTo>
                    <a:pt x="24697" y="1507"/>
                    <a:pt x="24081" y="2603"/>
                    <a:pt x="23465" y="3584"/>
                  </a:cubicBezTo>
                  <a:cubicBezTo>
                    <a:pt x="22392" y="5274"/>
                    <a:pt x="21388" y="6985"/>
                    <a:pt x="20680" y="8880"/>
                  </a:cubicBezTo>
                  <a:cubicBezTo>
                    <a:pt x="19950" y="10843"/>
                    <a:pt x="19197" y="12783"/>
                    <a:pt x="18649" y="14837"/>
                  </a:cubicBezTo>
                  <a:cubicBezTo>
                    <a:pt x="18489" y="15453"/>
                    <a:pt x="17146" y="22308"/>
                    <a:pt x="17211" y="22324"/>
                  </a:cubicBezTo>
                  <a:lnTo>
                    <a:pt x="17211" y="22324"/>
                  </a:lnTo>
                  <a:cubicBezTo>
                    <a:pt x="13648" y="21849"/>
                    <a:pt x="10639" y="21522"/>
                    <a:pt x="8184" y="21522"/>
                  </a:cubicBezTo>
                  <a:cubicBezTo>
                    <a:pt x="2726" y="21522"/>
                    <a:pt x="1" y="23139"/>
                    <a:pt x="1" y="28350"/>
                  </a:cubicBezTo>
                  <a:cubicBezTo>
                    <a:pt x="1" y="35837"/>
                    <a:pt x="15362" y="43346"/>
                    <a:pt x="15613" y="43460"/>
                  </a:cubicBezTo>
                  <a:cubicBezTo>
                    <a:pt x="15476" y="43392"/>
                    <a:pt x="16891" y="40584"/>
                    <a:pt x="17051" y="40333"/>
                  </a:cubicBezTo>
                  <a:cubicBezTo>
                    <a:pt x="17941" y="38872"/>
                    <a:pt x="19037" y="37069"/>
                    <a:pt x="20726" y="36978"/>
                  </a:cubicBezTo>
                  <a:cubicBezTo>
                    <a:pt x="19995" y="35837"/>
                    <a:pt x="18535" y="35060"/>
                    <a:pt x="17644" y="34558"/>
                  </a:cubicBezTo>
                  <a:cubicBezTo>
                    <a:pt x="17944" y="34558"/>
                    <a:pt x="18250" y="34556"/>
                    <a:pt x="18559" y="34556"/>
                  </a:cubicBezTo>
                  <a:cubicBezTo>
                    <a:pt x="19642" y="34556"/>
                    <a:pt x="20764" y="34584"/>
                    <a:pt x="21776" y="34832"/>
                  </a:cubicBezTo>
                  <a:cubicBezTo>
                    <a:pt x="23739" y="35334"/>
                    <a:pt x="25519" y="35289"/>
                    <a:pt x="27459" y="35471"/>
                  </a:cubicBezTo>
                  <a:cubicBezTo>
                    <a:pt x="28555" y="35585"/>
                    <a:pt x="29628" y="35837"/>
                    <a:pt x="30723" y="35974"/>
                  </a:cubicBezTo>
                  <a:cubicBezTo>
                    <a:pt x="31565" y="36081"/>
                    <a:pt x="32434" y="36399"/>
                    <a:pt x="33299" y="36399"/>
                  </a:cubicBezTo>
                  <a:cubicBezTo>
                    <a:pt x="33537" y="36399"/>
                    <a:pt x="33774" y="36375"/>
                    <a:pt x="34010" y="36316"/>
                  </a:cubicBezTo>
                  <a:lnTo>
                    <a:pt x="34010" y="36316"/>
                  </a:lnTo>
                  <a:cubicBezTo>
                    <a:pt x="32915" y="37183"/>
                    <a:pt x="31294" y="37343"/>
                    <a:pt x="30449" y="38690"/>
                  </a:cubicBezTo>
                  <a:cubicBezTo>
                    <a:pt x="31614" y="39329"/>
                    <a:pt x="33211" y="40082"/>
                    <a:pt x="34193" y="41041"/>
                  </a:cubicBezTo>
                  <a:cubicBezTo>
                    <a:pt x="34467" y="41292"/>
                    <a:pt x="36087" y="44122"/>
                    <a:pt x="35791" y="44236"/>
                  </a:cubicBezTo>
                  <a:cubicBezTo>
                    <a:pt x="35791" y="44236"/>
                    <a:pt x="50878" y="38986"/>
                    <a:pt x="52613" y="37754"/>
                  </a:cubicBezTo>
                  <a:cubicBezTo>
                    <a:pt x="54348" y="36521"/>
                    <a:pt x="56082" y="32824"/>
                    <a:pt x="54211" y="28647"/>
                  </a:cubicBezTo>
                  <a:cubicBezTo>
                    <a:pt x="52991" y="25907"/>
                    <a:pt x="47346" y="25441"/>
                    <a:pt x="43641" y="25441"/>
                  </a:cubicBezTo>
                  <a:cubicBezTo>
                    <a:pt x="41728" y="25441"/>
                    <a:pt x="40333" y="25565"/>
                    <a:pt x="40333" y="25565"/>
                  </a:cubicBezTo>
                  <a:cubicBezTo>
                    <a:pt x="40721" y="23785"/>
                    <a:pt x="40972" y="21571"/>
                    <a:pt x="41063" y="19197"/>
                  </a:cubicBezTo>
                  <a:lnTo>
                    <a:pt x="41063" y="19197"/>
                  </a:lnTo>
                  <a:cubicBezTo>
                    <a:pt x="40541" y="19683"/>
                    <a:pt x="39947" y="20028"/>
                    <a:pt x="39316" y="20028"/>
                  </a:cubicBezTo>
                  <a:cubicBezTo>
                    <a:pt x="39148" y="20028"/>
                    <a:pt x="38977" y="20003"/>
                    <a:pt x="38804" y="19950"/>
                  </a:cubicBezTo>
                  <a:cubicBezTo>
                    <a:pt x="34923" y="18763"/>
                    <a:pt x="37776" y="4634"/>
                    <a:pt x="39625" y="2169"/>
                  </a:cubicBezTo>
                  <a:cubicBezTo>
                    <a:pt x="39499" y="1897"/>
                    <a:pt x="37179" y="912"/>
                    <a:pt x="36624" y="912"/>
                  </a:cubicBezTo>
                  <a:cubicBezTo>
                    <a:pt x="36575" y="912"/>
                    <a:pt x="36540" y="920"/>
                    <a:pt x="36521" y="937"/>
                  </a:cubicBezTo>
                  <a:cubicBezTo>
                    <a:pt x="33462" y="3836"/>
                    <a:pt x="33097" y="15111"/>
                    <a:pt x="33097" y="15111"/>
                  </a:cubicBezTo>
                  <a:lnTo>
                    <a:pt x="23830" y="14084"/>
                  </a:lnTo>
                  <a:cubicBezTo>
                    <a:pt x="23739" y="14084"/>
                    <a:pt x="24515" y="9314"/>
                    <a:pt x="24583" y="9040"/>
                  </a:cubicBezTo>
                  <a:cubicBezTo>
                    <a:pt x="25108" y="6985"/>
                    <a:pt x="25725" y="4977"/>
                    <a:pt x="26524" y="3059"/>
                  </a:cubicBezTo>
                  <a:cubicBezTo>
                    <a:pt x="26752" y="2512"/>
                    <a:pt x="26912" y="1895"/>
                    <a:pt x="27277" y="1416"/>
                  </a:cubicBezTo>
                  <a:cubicBezTo>
                    <a:pt x="27619" y="937"/>
                    <a:pt x="28053" y="526"/>
                    <a:pt x="28350" y="1"/>
                  </a:cubicBezTo>
                  <a:close/>
                </a:path>
              </a:pathLst>
            </a:custGeom>
            <a:solidFill>
              <a:srgbClr val="453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5"/>
            <p:cNvSpPr/>
            <p:nvPr/>
          </p:nvSpPr>
          <p:spPr>
            <a:xfrm>
              <a:off x="6723899" y="3084637"/>
              <a:ext cx="230511" cy="284493"/>
            </a:xfrm>
            <a:custGeom>
              <a:avLst/>
              <a:gdLst/>
              <a:ahLst/>
              <a:cxnLst/>
              <a:rect l="l" t="t" r="r" b="b"/>
              <a:pathLst>
                <a:path w="8566" h="10572" extrusionOk="0">
                  <a:moveTo>
                    <a:pt x="5531" y="0"/>
                  </a:moveTo>
                  <a:cubicBezTo>
                    <a:pt x="5172" y="0"/>
                    <a:pt x="4762" y="63"/>
                    <a:pt x="4291" y="213"/>
                  </a:cubicBezTo>
                  <a:cubicBezTo>
                    <a:pt x="0" y="1583"/>
                    <a:pt x="2146" y="9617"/>
                    <a:pt x="4269" y="10507"/>
                  </a:cubicBezTo>
                  <a:cubicBezTo>
                    <a:pt x="4372" y="10551"/>
                    <a:pt x="4476" y="10571"/>
                    <a:pt x="4579" y="10571"/>
                  </a:cubicBezTo>
                  <a:cubicBezTo>
                    <a:pt x="6600" y="10571"/>
                    <a:pt x="8565" y="2686"/>
                    <a:pt x="7784" y="1514"/>
                  </a:cubicBezTo>
                  <a:cubicBezTo>
                    <a:pt x="7784" y="1514"/>
                    <a:pt x="7295" y="0"/>
                    <a:pt x="5531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5"/>
            <p:cNvSpPr/>
            <p:nvPr/>
          </p:nvSpPr>
          <p:spPr>
            <a:xfrm>
              <a:off x="6723899" y="3084637"/>
              <a:ext cx="230296" cy="285273"/>
            </a:xfrm>
            <a:custGeom>
              <a:avLst/>
              <a:gdLst/>
              <a:ahLst/>
              <a:cxnLst/>
              <a:rect l="l" t="t" r="r" b="b"/>
              <a:pathLst>
                <a:path w="8558" h="10601" extrusionOk="0">
                  <a:moveTo>
                    <a:pt x="5531" y="0"/>
                  </a:moveTo>
                  <a:cubicBezTo>
                    <a:pt x="5172" y="0"/>
                    <a:pt x="4762" y="63"/>
                    <a:pt x="4291" y="213"/>
                  </a:cubicBezTo>
                  <a:cubicBezTo>
                    <a:pt x="0" y="1583"/>
                    <a:pt x="2077" y="9800"/>
                    <a:pt x="4269" y="10507"/>
                  </a:cubicBezTo>
                  <a:cubicBezTo>
                    <a:pt x="4463" y="10571"/>
                    <a:pt x="4650" y="10601"/>
                    <a:pt x="4829" y="10601"/>
                  </a:cubicBezTo>
                  <a:cubicBezTo>
                    <a:pt x="7732" y="10601"/>
                    <a:pt x="8558" y="2675"/>
                    <a:pt x="7784" y="1514"/>
                  </a:cubicBezTo>
                  <a:cubicBezTo>
                    <a:pt x="7784" y="1514"/>
                    <a:pt x="7295" y="0"/>
                    <a:pt x="5531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6831378" y="3129361"/>
              <a:ext cx="86650" cy="182853"/>
            </a:xfrm>
            <a:custGeom>
              <a:avLst/>
              <a:gdLst/>
              <a:ahLst/>
              <a:cxnLst/>
              <a:rect l="l" t="t" r="r" b="b"/>
              <a:pathLst>
                <a:path w="3220" h="6795" extrusionOk="0">
                  <a:moveTo>
                    <a:pt x="146" y="1"/>
                  </a:moveTo>
                  <a:cubicBezTo>
                    <a:pt x="126" y="1"/>
                    <a:pt x="115" y="4"/>
                    <a:pt x="115" y="12"/>
                  </a:cubicBezTo>
                  <a:cubicBezTo>
                    <a:pt x="92" y="35"/>
                    <a:pt x="434" y="194"/>
                    <a:pt x="822" y="491"/>
                  </a:cubicBezTo>
                  <a:cubicBezTo>
                    <a:pt x="1233" y="788"/>
                    <a:pt x="1667" y="1267"/>
                    <a:pt x="1941" y="1792"/>
                  </a:cubicBezTo>
                  <a:cubicBezTo>
                    <a:pt x="2238" y="2317"/>
                    <a:pt x="2375" y="2865"/>
                    <a:pt x="2397" y="3299"/>
                  </a:cubicBezTo>
                  <a:cubicBezTo>
                    <a:pt x="2397" y="3502"/>
                    <a:pt x="2387" y="3534"/>
                    <a:pt x="2380" y="3534"/>
                  </a:cubicBezTo>
                  <a:cubicBezTo>
                    <a:pt x="2377" y="3534"/>
                    <a:pt x="2375" y="3527"/>
                    <a:pt x="2375" y="3527"/>
                  </a:cubicBezTo>
                  <a:cubicBezTo>
                    <a:pt x="2367" y="3535"/>
                    <a:pt x="2362" y="3537"/>
                    <a:pt x="2358" y="3537"/>
                  </a:cubicBezTo>
                  <a:cubicBezTo>
                    <a:pt x="2349" y="3537"/>
                    <a:pt x="2344" y="3527"/>
                    <a:pt x="2329" y="3527"/>
                  </a:cubicBezTo>
                  <a:cubicBezTo>
                    <a:pt x="2329" y="3515"/>
                    <a:pt x="2335" y="3515"/>
                    <a:pt x="2335" y="3515"/>
                  </a:cubicBezTo>
                  <a:cubicBezTo>
                    <a:pt x="2335" y="3515"/>
                    <a:pt x="2329" y="3515"/>
                    <a:pt x="2306" y="3504"/>
                  </a:cubicBezTo>
                  <a:cubicBezTo>
                    <a:pt x="2283" y="3481"/>
                    <a:pt x="2260" y="3481"/>
                    <a:pt x="2238" y="3458"/>
                  </a:cubicBezTo>
                  <a:cubicBezTo>
                    <a:pt x="2238" y="3458"/>
                    <a:pt x="2146" y="3413"/>
                    <a:pt x="2101" y="3413"/>
                  </a:cubicBezTo>
                  <a:cubicBezTo>
                    <a:pt x="1918" y="3344"/>
                    <a:pt x="1895" y="3321"/>
                    <a:pt x="1895" y="3321"/>
                  </a:cubicBezTo>
                  <a:cubicBezTo>
                    <a:pt x="1895" y="3321"/>
                    <a:pt x="1827" y="3321"/>
                    <a:pt x="1576" y="3276"/>
                  </a:cubicBezTo>
                  <a:cubicBezTo>
                    <a:pt x="1528" y="3266"/>
                    <a:pt x="1469" y="3261"/>
                    <a:pt x="1400" y="3261"/>
                  </a:cubicBezTo>
                  <a:cubicBezTo>
                    <a:pt x="1302" y="3261"/>
                    <a:pt x="1184" y="3272"/>
                    <a:pt x="1051" y="3299"/>
                  </a:cubicBezTo>
                  <a:cubicBezTo>
                    <a:pt x="959" y="3321"/>
                    <a:pt x="845" y="3367"/>
                    <a:pt x="731" y="3436"/>
                  </a:cubicBezTo>
                  <a:cubicBezTo>
                    <a:pt x="640" y="3504"/>
                    <a:pt x="548" y="3573"/>
                    <a:pt x="480" y="3664"/>
                  </a:cubicBezTo>
                  <a:cubicBezTo>
                    <a:pt x="480" y="3664"/>
                    <a:pt x="480" y="3664"/>
                    <a:pt x="503" y="3641"/>
                  </a:cubicBezTo>
                  <a:lnTo>
                    <a:pt x="503" y="3641"/>
                  </a:lnTo>
                  <a:cubicBezTo>
                    <a:pt x="457" y="3732"/>
                    <a:pt x="275" y="3869"/>
                    <a:pt x="320" y="4189"/>
                  </a:cubicBezTo>
                  <a:cubicBezTo>
                    <a:pt x="389" y="4508"/>
                    <a:pt x="731" y="4759"/>
                    <a:pt x="982" y="4942"/>
                  </a:cubicBezTo>
                  <a:cubicBezTo>
                    <a:pt x="1256" y="5125"/>
                    <a:pt x="1507" y="5307"/>
                    <a:pt x="1621" y="5467"/>
                  </a:cubicBezTo>
                  <a:cubicBezTo>
                    <a:pt x="1758" y="5695"/>
                    <a:pt x="1827" y="5924"/>
                    <a:pt x="1758" y="6106"/>
                  </a:cubicBezTo>
                  <a:cubicBezTo>
                    <a:pt x="1713" y="6289"/>
                    <a:pt x="1507" y="6426"/>
                    <a:pt x="1233" y="6471"/>
                  </a:cubicBezTo>
                  <a:cubicBezTo>
                    <a:pt x="1166" y="6484"/>
                    <a:pt x="1097" y="6489"/>
                    <a:pt x="1028" y="6489"/>
                  </a:cubicBezTo>
                  <a:cubicBezTo>
                    <a:pt x="840" y="6489"/>
                    <a:pt x="653" y="6447"/>
                    <a:pt x="503" y="6380"/>
                  </a:cubicBezTo>
                  <a:cubicBezTo>
                    <a:pt x="106" y="6182"/>
                    <a:pt x="135" y="5877"/>
                    <a:pt x="55" y="5877"/>
                  </a:cubicBezTo>
                  <a:cubicBezTo>
                    <a:pt x="52" y="5877"/>
                    <a:pt x="49" y="5877"/>
                    <a:pt x="46" y="5878"/>
                  </a:cubicBezTo>
                  <a:cubicBezTo>
                    <a:pt x="24" y="5878"/>
                    <a:pt x="1" y="5924"/>
                    <a:pt x="1" y="6038"/>
                  </a:cubicBezTo>
                  <a:cubicBezTo>
                    <a:pt x="1" y="6152"/>
                    <a:pt x="69" y="6380"/>
                    <a:pt x="343" y="6540"/>
                  </a:cubicBezTo>
                  <a:cubicBezTo>
                    <a:pt x="569" y="6704"/>
                    <a:pt x="924" y="6794"/>
                    <a:pt x="1275" y="6794"/>
                  </a:cubicBezTo>
                  <a:cubicBezTo>
                    <a:pt x="1314" y="6794"/>
                    <a:pt x="1354" y="6793"/>
                    <a:pt x="1393" y="6791"/>
                  </a:cubicBezTo>
                  <a:cubicBezTo>
                    <a:pt x="1781" y="6791"/>
                    <a:pt x="2192" y="6608"/>
                    <a:pt x="2329" y="6312"/>
                  </a:cubicBezTo>
                  <a:cubicBezTo>
                    <a:pt x="2489" y="6015"/>
                    <a:pt x="2397" y="5672"/>
                    <a:pt x="2260" y="5376"/>
                  </a:cubicBezTo>
                  <a:cubicBezTo>
                    <a:pt x="2078" y="5011"/>
                    <a:pt x="1713" y="4782"/>
                    <a:pt x="1507" y="4600"/>
                  </a:cubicBezTo>
                  <a:cubicBezTo>
                    <a:pt x="1256" y="4417"/>
                    <a:pt x="1165" y="4280"/>
                    <a:pt x="1188" y="4234"/>
                  </a:cubicBezTo>
                  <a:cubicBezTo>
                    <a:pt x="1188" y="4212"/>
                    <a:pt x="1256" y="4143"/>
                    <a:pt x="1302" y="4098"/>
                  </a:cubicBezTo>
                  <a:lnTo>
                    <a:pt x="1325" y="4052"/>
                  </a:lnTo>
                  <a:cubicBezTo>
                    <a:pt x="1409" y="3954"/>
                    <a:pt x="1467" y="3942"/>
                    <a:pt x="1520" y="3942"/>
                  </a:cubicBezTo>
                  <a:cubicBezTo>
                    <a:pt x="1538" y="3942"/>
                    <a:pt x="1555" y="3943"/>
                    <a:pt x="1572" y="3943"/>
                  </a:cubicBezTo>
                  <a:cubicBezTo>
                    <a:pt x="1588" y="3943"/>
                    <a:pt x="1604" y="3942"/>
                    <a:pt x="1621" y="3938"/>
                  </a:cubicBezTo>
                  <a:cubicBezTo>
                    <a:pt x="1690" y="3961"/>
                    <a:pt x="1713" y="3961"/>
                    <a:pt x="1713" y="3961"/>
                  </a:cubicBezTo>
                  <a:cubicBezTo>
                    <a:pt x="1713" y="3961"/>
                    <a:pt x="1735" y="3961"/>
                    <a:pt x="1804" y="4006"/>
                  </a:cubicBezTo>
                  <a:cubicBezTo>
                    <a:pt x="1813" y="4006"/>
                    <a:pt x="1818" y="4003"/>
                    <a:pt x="1826" y="4003"/>
                  </a:cubicBezTo>
                  <a:cubicBezTo>
                    <a:pt x="1838" y="4003"/>
                    <a:pt x="1854" y="4011"/>
                    <a:pt x="1895" y="4052"/>
                  </a:cubicBezTo>
                  <a:cubicBezTo>
                    <a:pt x="1964" y="4075"/>
                    <a:pt x="2055" y="4143"/>
                    <a:pt x="2146" y="4189"/>
                  </a:cubicBezTo>
                  <a:cubicBezTo>
                    <a:pt x="2192" y="4234"/>
                    <a:pt x="2238" y="4234"/>
                    <a:pt x="2306" y="4303"/>
                  </a:cubicBezTo>
                  <a:cubicBezTo>
                    <a:pt x="2375" y="4371"/>
                    <a:pt x="2443" y="4440"/>
                    <a:pt x="2534" y="4508"/>
                  </a:cubicBezTo>
                  <a:cubicBezTo>
                    <a:pt x="2671" y="4645"/>
                    <a:pt x="2831" y="4782"/>
                    <a:pt x="3036" y="4965"/>
                  </a:cubicBezTo>
                  <a:cubicBezTo>
                    <a:pt x="3059" y="4828"/>
                    <a:pt x="3105" y="4600"/>
                    <a:pt x="3151" y="4326"/>
                  </a:cubicBezTo>
                  <a:cubicBezTo>
                    <a:pt x="3173" y="4166"/>
                    <a:pt x="3219" y="4006"/>
                    <a:pt x="3219" y="3824"/>
                  </a:cubicBezTo>
                  <a:cubicBezTo>
                    <a:pt x="3219" y="3595"/>
                    <a:pt x="3219" y="3527"/>
                    <a:pt x="3196" y="3367"/>
                  </a:cubicBezTo>
                  <a:cubicBezTo>
                    <a:pt x="3128" y="2865"/>
                    <a:pt x="2899" y="2249"/>
                    <a:pt x="2489" y="1678"/>
                  </a:cubicBezTo>
                  <a:cubicBezTo>
                    <a:pt x="2101" y="1107"/>
                    <a:pt x="1530" y="628"/>
                    <a:pt x="1028" y="331"/>
                  </a:cubicBezTo>
                  <a:cubicBezTo>
                    <a:pt x="607" y="102"/>
                    <a:pt x="251" y="1"/>
                    <a:pt x="146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6787783" y="3133963"/>
              <a:ext cx="134738" cy="177633"/>
            </a:xfrm>
            <a:custGeom>
              <a:avLst/>
              <a:gdLst/>
              <a:ahLst/>
              <a:cxnLst/>
              <a:rect l="l" t="t" r="r" b="b"/>
              <a:pathLst>
                <a:path w="5007" h="6601" extrusionOk="0">
                  <a:moveTo>
                    <a:pt x="2071" y="1"/>
                  </a:moveTo>
                  <a:cubicBezTo>
                    <a:pt x="1969" y="1"/>
                    <a:pt x="1865" y="15"/>
                    <a:pt x="1758" y="46"/>
                  </a:cubicBezTo>
                  <a:cubicBezTo>
                    <a:pt x="342" y="457"/>
                    <a:pt x="0" y="5821"/>
                    <a:pt x="2579" y="6529"/>
                  </a:cubicBezTo>
                  <a:cubicBezTo>
                    <a:pt x="2750" y="6577"/>
                    <a:pt x="2904" y="6600"/>
                    <a:pt x="3045" y="6600"/>
                  </a:cubicBezTo>
                  <a:cubicBezTo>
                    <a:pt x="5006" y="6600"/>
                    <a:pt x="4131" y="2146"/>
                    <a:pt x="4131" y="2146"/>
                  </a:cubicBezTo>
                  <a:cubicBezTo>
                    <a:pt x="4131" y="2146"/>
                    <a:pt x="3312" y="1"/>
                    <a:pt x="207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7238015" y="3705208"/>
              <a:ext cx="191653" cy="189339"/>
            </a:xfrm>
            <a:custGeom>
              <a:avLst/>
              <a:gdLst/>
              <a:ahLst/>
              <a:cxnLst/>
              <a:rect l="l" t="t" r="r" b="b"/>
              <a:pathLst>
                <a:path w="7122" h="7036" extrusionOk="0">
                  <a:moveTo>
                    <a:pt x="7122" y="0"/>
                  </a:moveTo>
                  <a:lnTo>
                    <a:pt x="0" y="1643"/>
                  </a:lnTo>
                  <a:lnTo>
                    <a:pt x="251" y="5935"/>
                  </a:lnTo>
                  <a:cubicBezTo>
                    <a:pt x="251" y="5935"/>
                    <a:pt x="1644" y="7035"/>
                    <a:pt x="3564" y="7035"/>
                  </a:cubicBezTo>
                  <a:cubicBezTo>
                    <a:pt x="4583" y="7035"/>
                    <a:pt x="5751" y="6725"/>
                    <a:pt x="6939" y="5775"/>
                  </a:cubicBezTo>
                  <a:lnTo>
                    <a:pt x="7122" y="0"/>
                  </a:ln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5"/>
            <p:cNvSpPr/>
            <p:nvPr/>
          </p:nvSpPr>
          <p:spPr>
            <a:xfrm>
              <a:off x="7238015" y="3705208"/>
              <a:ext cx="191653" cy="181831"/>
            </a:xfrm>
            <a:custGeom>
              <a:avLst/>
              <a:gdLst/>
              <a:ahLst/>
              <a:cxnLst/>
              <a:rect l="l" t="t" r="r" b="b"/>
              <a:pathLst>
                <a:path w="7122" h="6757" extrusionOk="0">
                  <a:moveTo>
                    <a:pt x="7122" y="0"/>
                  </a:moveTo>
                  <a:lnTo>
                    <a:pt x="0" y="1643"/>
                  </a:lnTo>
                  <a:lnTo>
                    <a:pt x="69" y="3150"/>
                  </a:lnTo>
                  <a:cubicBezTo>
                    <a:pt x="685" y="3127"/>
                    <a:pt x="1301" y="3127"/>
                    <a:pt x="1917" y="3104"/>
                  </a:cubicBezTo>
                  <a:cubicBezTo>
                    <a:pt x="2585" y="3085"/>
                    <a:pt x="3270" y="3031"/>
                    <a:pt x="3942" y="3031"/>
                  </a:cubicBezTo>
                  <a:cubicBezTo>
                    <a:pt x="4051" y="3031"/>
                    <a:pt x="4160" y="3033"/>
                    <a:pt x="4268" y="3036"/>
                  </a:cubicBezTo>
                  <a:cubicBezTo>
                    <a:pt x="6026" y="3127"/>
                    <a:pt x="5706" y="5113"/>
                    <a:pt x="5204" y="6756"/>
                  </a:cubicBezTo>
                  <a:cubicBezTo>
                    <a:pt x="5775" y="6551"/>
                    <a:pt x="6345" y="6231"/>
                    <a:pt x="6939" y="5775"/>
                  </a:cubicBezTo>
                  <a:lnTo>
                    <a:pt x="7122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6724518" y="2765403"/>
              <a:ext cx="1255486" cy="982942"/>
            </a:xfrm>
            <a:custGeom>
              <a:avLst/>
              <a:gdLst/>
              <a:ahLst/>
              <a:cxnLst/>
              <a:rect l="l" t="t" r="r" b="b"/>
              <a:pathLst>
                <a:path w="46655" h="36527" extrusionOk="0">
                  <a:moveTo>
                    <a:pt x="23779" y="1"/>
                  </a:moveTo>
                  <a:cubicBezTo>
                    <a:pt x="21924" y="1"/>
                    <a:pt x="19866" y="229"/>
                    <a:pt x="17621" y="800"/>
                  </a:cubicBezTo>
                  <a:cubicBezTo>
                    <a:pt x="8194" y="3174"/>
                    <a:pt x="8080" y="11574"/>
                    <a:pt x="6985" y="17326"/>
                  </a:cubicBezTo>
                  <a:cubicBezTo>
                    <a:pt x="0" y="27118"/>
                    <a:pt x="7122" y="34262"/>
                    <a:pt x="15019" y="36043"/>
                  </a:cubicBezTo>
                  <a:cubicBezTo>
                    <a:pt x="16515" y="36376"/>
                    <a:pt x="18019" y="36527"/>
                    <a:pt x="19495" y="36527"/>
                  </a:cubicBezTo>
                  <a:cubicBezTo>
                    <a:pt x="26307" y="36527"/>
                    <a:pt x="32511" y="33311"/>
                    <a:pt x="34443" y="29971"/>
                  </a:cubicBezTo>
                  <a:cubicBezTo>
                    <a:pt x="34443" y="29971"/>
                    <a:pt x="34988" y="32534"/>
                    <a:pt x="37781" y="32534"/>
                  </a:cubicBezTo>
                  <a:cubicBezTo>
                    <a:pt x="38322" y="32534"/>
                    <a:pt x="38948" y="32438"/>
                    <a:pt x="39670" y="32208"/>
                  </a:cubicBezTo>
                  <a:cubicBezTo>
                    <a:pt x="43186" y="31112"/>
                    <a:pt x="46655" y="25885"/>
                    <a:pt x="44418" y="23329"/>
                  </a:cubicBezTo>
                  <a:cubicBezTo>
                    <a:pt x="43390" y="22136"/>
                    <a:pt x="42296" y="21767"/>
                    <a:pt x="41336" y="21767"/>
                  </a:cubicBezTo>
                  <a:cubicBezTo>
                    <a:pt x="39779" y="21767"/>
                    <a:pt x="38575" y="22735"/>
                    <a:pt x="38575" y="22735"/>
                  </a:cubicBezTo>
                  <a:cubicBezTo>
                    <a:pt x="38575" y="22735"/>
                    <a:pt x="45674" y="11597"/>
                    <a:pt x="35265" y="3562"/>
                  </a:cubicBezTo>
                  <a:cubicBezTo>
                    <a:pt x="35265" y="3562"/>
                    <a:pt x="31108" y="1"/>
                    <a:pt x="23779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6724518" y="2872317"/>
              <a:ext cx="910904" cy="876243"/>
            </a:xfrm>
            <a:custGeom>
              <a:avLst/>
              <a:gdLst/>
              <a:ahLst/>
              <a:cxnLst/>
              <a:rect l="l" t="t" r="r" b="b"/>
              <a:pathLst>
                <a:path w="33850" h="32562" extrusionOk="0">
                  <a:moveTo>
                    <a:pt x="11709" y="0"/>
                  </a:moveTo>
                  <a:lnTo>
                    <a:pt x="11709" y="0"/>
                  </a:lnTo>
                  <a:cubicBezTo>
                    <a:pt x="8057" y="3652"/>
                    <a:pt x="7761" y="9199"/>
                    <a:pt x="6985" y="13353"/>
                  </a:cubicBezTo>
                  <a:cubicBezTo>
                    <a:pt x="0" y="23145"/>
                    <a:pt x="7122" y="30289"/>
                    <a:pt x="15019" y="32070"/>
                  </a:cubicBezTo>
                  <a:cubicBezTo>
                    <a:pt x="16518" y="32408"/>
                    <a:pt x="18026" y="32561"/>
                    <a:pt x="19506" y="32561"/>
                  </a:cubicBezTo>
                  <a:cubicBezTo>
                    <a:pt x="25711" y="32561"/>
                    <a:pt x="31417" y="29869"/>
                    <a:pt x="33850" y="26865"/>
                  </a:cubicBezTo>
                  <a:lnTo>
                    <a:pt x="33850" y="26865"/>
                  </a:lnTo>
                  <a:cubicBezTo>
                    <a:pt x="31130" y="29549"/>
                    <a:pt x="25861" y="31800"/>
                    <a:pt x="20170" y="31800"/>
                  </a:cubicBezTo>
                  <a:cubicBezTo>
                    <a:pt x="18697" y="31800"/>
                    <a:pt x="17196" y="31649"/>
                    <a:pt x="15704" y="31316"/>
                  </a:cubicBezTo>
                  <a:cubicBezTo>
                    <a:pt x="7806" y="29536"/>
                    <a:pt x="685" y="22392"/>
                    <a:pt x="7669" y="12600"/>
                  </a:cubicBezTo>
                  <a:cubicBezTo>
                    <a:pt x="8400" y="8719"/>
                    <a:pt x="8697" y="3629"/>
                    <a:pt x="1170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7652617" y="3551633"/>
              <a:ext cx="238342" cy="89180"/>
            </a:xfrm>
            <a:custGeom>
              <a:avLst/>
              <a:gdLst/>
              <a:ahLst/>
              <a:cxnLst/>
              <a:rect l="l" t="t" r="r" b="b"/>
              <a:pathLst>
                <a:path w="8857" h="3314" extrusionOk="0">
                  <a:moveTo>
                    <a:pt x="639" y="1"/>
                  </a:moveTo>
                  <a:cubicBezTo>
                    <a:pt x="479" y="297"/>
                    <a:pt x="251" y="594"/>
                    <a:pt x="0" y="891"/>
                  </a:cubicBezTo>
                  <a:cubicBezTo>
                    <a:pt x="168" y="1449"/>
                    <a:pt x="912" y="3314"/>
                    <a:pt x="3298" y="3314"/>
                  </a:cubicBezTo>
                  <a:cubicBezTo>
                    <a:pt x="3838" y="3314"/>
                    <a:pt x="4462" y="3218"/>
                    <a:pt x="5181" y="2991"/>
                  </a:cubicBezTo>
                  <a:cubicBezTo>
                    <a:pt x="6528" y="2580"/>
                    <a:pt x="7852" y="1553"/>
                    <a:pt x="8856" y="320"/>
                  </a:cubicBezTo>
                  <a:lnTo>
                    <a:pt x="8856" y="320"/>
                  </a:lnTo>
                  <a:cubicBezTo>
                    <a:pt x="7966" y="1211"/>
                    <a:pt x="6916" y="1918"/>
                    <a:pt x="5866" y="2238"/>
                  </a:cubicBezTo>
                  <a:cubicBezTo>
                    <a:pt x="5144" y="2467"/>
                    <a:pt x="4518" y="2564"/>
                    <a:pt x="3977" y="2564"/>
                  </a:cubicBezTo>
                  <a:cubicBezTo>
                    <a:pt x="1184" y="2564"/>
                    <a:pt x="639" y="1"/>
                    <a:pt x="63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7718331" y="3410974"/>
              <a:ext cx="171955" cy="190846"/>
            </a:xfrm>
            <a:custGeom>
              <a:avLst/>
              <a:gdLst/>
              <a:ahLst/>
              <a:cxnLst/>
              <a:rect l="l" t="t" r="r" b="b"/>
              <a:pathLst>
                <a:path w="6390" h="7092" extrusionOk="0">
                  <a:moveTo>
                    <a:pt x="5133" y="1"/>
                  </a:moveTo>
                  <a:cubicBezTo>
                    <a:pt x="5126" y="1"/>
                    <a:pt x="5120" y="1"/>
                    <a:pt x="5113" y="1"/>
                  </a:cubicBezTo>
                  <a:cubicBezTo>
                    <a:pt x="3812" y="46"/>
                    <a:pt x="982" y="2694"/>
                    <a:pt x="982" y="2694"/>
                  </a:cubicBezTo>
                  <a:cubicBezTo>
                    <a:pt x="982" y="2694"/>
                    <a:pt x="997" y="2694"/>
                    <a:pt x="1024" y="2694"/>
                  </a:cubicBezTo>
                  <a:cubicBezTo>
                    <a:pt x="1276" y="2694"/>
                    <a:pt x="2558" y="2749"/>
                    <a:pt x="2146" y="3904"/>
                  </a:cubicBezTo>
                  <a:cubicBezTo>
                    <a:pt x="1667" y="5159"/>
                    <a:pt x="0" y="5707"/>
                    <a:pt x="0" y="5707"/>
                  </a:cubicBezTo>
                  <a:cubicBezTo>
                    <a:pt x="0" y="5707"/>
                    <a:pt x="184" y="7092"/>
                    <a:pt x="1339" y="7092"/>
                  </a:cubicBezTo>
                  <a:cubicBezTo>
                    <a:pt x="1406" y="7092"/>
                    <a:pt x="1478" y="7087"/>
                    <a:pt x="1553" y="7077"/>
                  </a:cubicBezTo>
                  <a:cubicBezTo>
                    <a:pt x="2922" y="6894"/>
                    <a:pt x="6140" y="4360"/>
                    <a:pt x="6209" y="2192"/>
                  </a:cubicBezTo>
                  <a:cubicBezTo>
                    <a:pt x="6209" y="2192"/>
                    <a:pt x="6390" y="1"/>
                    <a:pt x="513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7706033" y="3410893"/>
              <a:ext cx="178171" cy="191841"/>
            </a:xfrm>
            <a:custGeom>
              <a:avLst/>
              <a:gdLst/>
              <a:ahLst/>
              <a:cxnLst/>
              <a:rect l="l" t="t" r="r" b="b"/>
              <a:pathLst>
                <a:path w="6621" h="7129" extrusionOk="0">
                  <a:moveTo>
                    <a:pt x="5443" y="0"/>
                  </a:moveTo>
                  <a:cubicBezTo>
                    <a:pt x="5075" y="0"/>
                    <a:pt x="4709" y="86"/>
                    <a:pt x="4361" y="209"/>
                  </a:cubicBezTo>
                  <a:cubicBezTo>
                    <a:pt x="3562" y="506"/>
                    <a:pt x="2808" y="962"/>
                    <a:pt x="2146" y="1465"/>
                  </a:cubicBezTo>
                  <a:cubicBezTo>
                    <a:pt x="1987" y="1579"/>
                    <a:pt x="1827" y="1693"/>
                    <a:pt x="1667" y="1830"/>
                  </a:cubicBezTo>
                  <a:cubicBezTo>
                    <a:pt x="1576" y="1898"/>
                    <a:pt x="1530" y="1944"/>
                    <a:pt x="1416" y="2035"/>
                  </a:cubicBezTo>
                  <a:cubicBezTo>
                    <a:pt x="1302" y="2149"/>
                    <a:pt x="1188" y="2286"/>
                    <a:pt x="1074" y="2400"/>
                  </a:cubicBezTo>
                  <a:cubicBezTo>
                    <a:pt x="845" y="2629"/>
                    <a:pt x="709" y="2834"/>
                    <a:pt x="549" y="3040"/>
                  </a:cubicBezTo>
                  <a:cubicBezTo>
                    <a:pt x="366" y="3313"/>
                    <a:pt x="298" y="3405"/>
                    <a:pt x="206" y="3542"/>
                  </a:cubicBezTo>
                  <a:cubicBezTo>
                    <a:pt x="503" y="3473"/>
                    <a:pt x="800" y="3382"/>
                    <a:pt x="1074" y="3313"/>
                  </a:cubicBezTo>
                  <a:cubicBezTo>
                    <a:pt x="1233" y="3268"/>
                    <a:pt x="1370" y="3222"/>
                    <a:pt x="1530" y="3199"/>
                  </a:cubicBezTo>
                  <a:cubicBezTo>
                    <a:pt x="1587" y="3188"/>
                    <a:pt x="1633" y="3188"/>
                    <a:pt x="1676" y="3188"/>
                  </a:cubicBezTo>
                  <a:cubicBezTo>
                    <a:pt x="1719" y="3188"/>
                    <a:pt x="1758" y="3188"/>
                    <a:pt x="1804" y="3176"/>
                  </a:cubicBezTo>
                  <a:cubicBezTo>
                    <a:pt x="1941" y="3176"/>
                    <a:pt x="1895" y="3199"/>
                    <a:pt x="1941" y="3199"/>
                  </a:cubicBezTo>
                  <a:cubicBezTo>
                    <a:pt x="1964" y="3199"/>
                    <a:pt x="1987" y="3199"/>
                    <a:pt x="1987" y="3222"/>
                  </a:cubicBezTo>
                  <a:cubicBezTo>
                    <a:pt x="2010" y="3245"/>
                    <a:pt x="2055" y="3245"/>
                    <a:pt x="2055" y="3245"/>
                  </a:cubicBezTo>
                  <a:cubicBezTo>
                    <a:pt x="2124" y="3313"/>
                    <a:pt x="2146" y="3382"/>
                    <a:pt x="2146" y="3382"/>
                  </a:cubicBezTo>
                  <a:cubicBezTo>
                    <a:pt x="2146" y="3382"/>
                    <a:pt x="2146" y="3405"/>
                    <a:pt x="2169" y="3428"/>
                  </a:cubicBezTo>
                  <a:cubicBezTo>
                    <a:pt x="2169" y="3473"/>
                    <a:pt x="2192" y="3542"/>
                    <a:pt x="2192" y="3610"/>
                  </a:cubicBezTo>
                  <a:cubicBezTo>
                    <a:pt x="2215" y="3770"/>
                    <a:pt x="2169" y="4044"/>
                    <a:pt x="1987" y="4341"/>
                  </a:cubicBezTo>
                  <a:cubicBezTo>
                    <a:pt x="1827" y="4614"/>
                    <a:pt x="1530" y="4934"/>
                    <a:pt x="1119" y="5139"/>
                  </a:cubicBezTo>
                  <a:cubicBezTo>
                    <a:pt x="1028" y="5208"/>
                    <a:pt x="914" y="5231"/>
                    <a:pt x="800" y="5299"/>
                  </a:cubicBezTo>
                  <a:cubicBezTo>
                    <a:pt x="731" y="5322"/>
                    <a:pt x="686" y="5322"/>
                    <a:pt x="617" y="5345"/>
                  </a:cubicBezTo>
                  <a:lnTo>
                    <a:pt x="275" y="5436"/>
                  </a:lnTo>
                  <a:lnTo>
                    <a:pt x="115" y="5459"/>
                  </a:lnTo>
                  <a:lnTo>
                    <a:pt x="24" y="5482"/>
                  </a:lnTo>
                  <a:cubicBezTo>
                    <a:pt x="1" y="5505"/>
                    <a:pt x="24" y="5550"/>
                    <a:pt x="24" y="5573"/>
                  </a:cubicBezTo>
                  <a:lnTo>
                    <a:pt x="92" y="5916"/>
                  </a:lnTo>
                  <a:cubicBezTo>
                    <a:pt x="115" y="6167"/>
                    <a:pt x="184" y="6281"/>
                    <a:pt x="252" y="6418"/>
                  </a:cubicBezTo>
                  <a:cubicBezTo>
                    <a:pt x="435" y="6714"/>
                    <a:pt x="731" y="6988"/>
                    <a:pt x="1074" y="7057"/>
                  </a:cubicBezTo>
                  <a:cubicBezTo>
                    <a:pt x="1257" y="7106"/>
                    <a:pt x="1434" y="7128"/>
                    <a:pt x="1601" y="7128"/>
                  </a:cubicBezTo>
                  <a:cubicBezTo>
                    <a:pt x="1745" y="7128"/>
                    <a:pt x="1882" y="7111"/>
                    <a:pt x="2010" y="7080"/>
                  </a:cubicBezTo>
                  <a:cubicBezTo>
                    <a:pt x="2580" y="6988"/>
                    <a:pt x="3060" y="6760"/>
                    <a:pt x="3425" y="6555"/>
                  </a:cubicBezTo>
                  <a:cubicBezTo>
                    <a:pt x="4178" y="6144"/>
                    <a:pt x="4520" y="5710"/>
                    <a:pt x="4498" y="5664"/>
                  </a:cubicBezTo>
                  <a:cubicBezTo>
                    <a:pt x="4496" y="5664"/>
                    <a:pt x="4494" y="5663"/>
                    <a:pt x="4492" y="5663"/>
                  </a:cubicBezTo>
                  <a:cubicBezTo>
                    <a:pt x="4425" y="5663"/>
                    <a:pt x="4016" y="5994"/>
                    <a:pt x="3265" y="6304"/>
                  </a:cubicBezTo>
                  <a:cubicBezTo>
                    <a:pt x="2900" y="6463"/>
                    <a:pt x="2420" y="6623"/>
                    <a:pt x="1941" y="6669"/>
                  </a:cubicBezTo>
                  <a:cubicBezTo>
                    <a:pt x="1852" y="6685"/>
                    <a:pt x="1763" y="6693"/>
                    <a:pt x="1676" y="6693"/>
                  </a:cubicBezTo>
                  <a:cubicBezTo>
                    <a:pt x="1518" y="6693"/>
                    <a:pt x="1366" y="6667"/>
                    <a:pt x="1233" y="6623"/>
                  </a:cubicBezTo>
                  <a:cubicBezTo>
                    <a:pt x="1005" y="6555"/>
                    <a:pt x="868" y="6395"/>
                    <a:pt x="777" y="6212"/>
                  </a:cubicBezTo>
                  <a:cubicBezTo>
                    <a:pt x="754" y="6121"/>
                    <a:pt x="686" y="5984"/>
                    <a:pt x="709" y="5984"/>
                  </a:cubicBezTo>
                  <a:cubicBezTo>
                    <a:pt x="709" y="5938"/>
                    <a:pt x="686" y="5916"/>
                    <a:pt x="754" y="5916"/>
                  </a:cubicBezTo>
                  <a:cubicBezTo>
                    <a:pt x="777" y="5916"/>
                    <a:pt x="777" y="5916"/>
                    <a:pt x="823" y="5893"/>
                  </a:cubicBezTo>
                  <a:cubicBezTo>
                    <a:pt x="891" y="5893"/>
                    <a:pt x="982" y="5870"/>
                    <a:pt x="1051" y="5847"/>
                  </a:cubicBezTo>
                  <a:cubicBezTo>
                    <a:pt x="1188" y="5801"/>
                    <a:pt x="1325" y="5756"/>
                    <a:pt x="1462" y="5687"/>
                  </a:cubicBezTo>
                  <a:cubicBezTo>
                    <a:pt x="2010" y="5436"/>
                    <a:pt x="2398" y="5071"/>
                    <a:pt x="2649" y="4683"/>
                  </a:cubicBezTo>
                  <a:cubicBezTo>
                    <a:pt x="2900" y="4295"/>
                    <a:pt x="2991" y="3930"/>
                    <a:pt x="2991" y="3633"/>
                  </a:cubicBezTo>
                  <a:cubicBezTo>
                    <a:pt x="2991" y="3473"/>
                    <a:pt x="2968" y="3359"/>
                    <a:pt x="2968" y="3268"/>
                  </a:cubicBezTo>
                  <a:cubicBezTo>
                    <a:pt x="2923" y="3199"/>
                    <a:pt x="2900" y="3154"/>
                    <a:pt x="2900" y="3154"/>
                  </a:cubicBezTo>
                  <a:cubicBezTo>
                    <a:pt x="2900" y="3154"/>
                    <a:pt x="2877" y="3108"/>
                    <a:pt x="2854" y="3017"/>
                  </a:cubicBezTo>
                  <a:cubicBezTo>
                    <a:pt x="2831" y="2948"/>
                    <a:pt x="2694" y="2834"/>
                    <a:pt x="2580" y="2720"/>
                  </a:cubicBezTo>
                  <a:cubicBezTo>
                    <a:pt x="2512" y="2652"/>
                    <a:pt x="2420" y="2629"/>
                    <a:pt x="2306" y="2560"/>
                  </a:cubicBezTo>
                  <a:cubicBezTo>
                    <a:pt x="2261" y="2537"/>
                    <a:pt x="2192" y="2515"/>
                    <a:pt x="2146" y="2515"/>
                  </a:cubicBezTo>
                  <a:cubicBezTo>
                    <a:pt x="2101" y="2515"/>
                    <a:pt x="2010" y="2492"/>
                    <a:pt x="2032" y="2492"/>
                  </a:cubicBezTo>
                  <a:cubicBezTo>
                    <a:pt x="2010" y="2492"/>
                    <a:pt x="1987" y="2492"/>
                    <a:pt x="1964" y="2515"/>
                  </a:cubicBezTo>
                  <a:cubicBezTo>
                    <a:pt x="1952" y="2521"/>
                    <a:pt x="1943" y="2524"/>
                    <a:pt x="1937" y="2524"/>
                  </a:cubicBezTo>
                  <a:cubicBezTo>
                    <a:pt x="1920" y="2524"/>
                    <a:pt x="1924" y="2502"/>
                    <a:pt x="1941" y="2469"/>
                  </a:cubicBezTo>
                  <a:lnTo>
                    <a:pt x="1964" y="2446"/>
                  </a:lnTo>
                  <a:cubicBezTo>
                    <a:pt x="1987" y="2423"/>
                    <a:pt x="2078" y="2332"/>
                    <a:pt x="2146" y="2263"/>
                  </a:cubicBezTo>
                  <a:cubicBezTo>
                    <a:pt x="2283" y="2149"/>
                    <a:pt x="2420" y="2012"/>
                    <a:pt x="2580" y="1898"/>
                  </a:cubicBezTo>
                  <a:cubicBezTo>
                    <a:pt x="3174" y="1396"/>
                    <a:pt x="3858" y="917"/>
                    <a:pt x="4543" y="597"/>
                  </a:cubicBezTo>
                  <a:cubicBezTo>
                    <a:pt x="4886" y="460"/>
                    <a:pt x="5251" y="346"/>
                    <a:pt x="5547" y="323"/>
                  </a:cubicBezTo>
                  <a:cubicBezTo>
                    <a:pt x="5867" y="323"/>
                    <a:pt x="6095" y="460"/>
                    <a:pt x="6232" y="643"/>
                  </a:cubicBezTo>
                  <a:cubicBezTo>
                    <a:pt x="6506" y="1031"/>
                    <a:pt x="6506" y="1350"/>
                    <a:pt x="6575" y="1350"/>
                  </a:cubicBezTo>
                  <a:cubicBezTo>
                    <a:pt x="6597" y="1350"/>
                    <a:pt x="6620" y="1282"/>
                    <a:pt x="6620" y="1122"/>
                  </a:cubicBezTo>
                  <a:cubicBezTo>
                    <a:pt x="6597" y="985"/>
                    <a:pt x="6597" y="780"/>
                    <a:pt x="6460" y="529"/>
                  </a:cubicBezTo>
                  <a:cubicBezTo>
                    <a:pt x="6392" y="415"/>
                    <a:pt x="6278" y="278"/>
                    <a:pt x="6118" y="186"/>
                  </a:cubicBezTo>
                  <a:cubicBezTo>
                    <a:pt x="5958" y="95"/>
                    <a:pt x="5753" y="27"/>
                    <a:pt x="5570" y="4"/>
                  </a:cubicBezTo>
                  <a:cubicBezTo>
                    <a:pt x="5528" y="1"/>
                    <a:pt x="5485" y="0"/>
                    <a:pt x="5443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7829496" y="3369156"/>
              <a:ext cx="42410" cy="19752"/>
            </a:xfrm>
            <a:custGeom>
              <a:avLst/>
              <a:gdLst/>
              <a:ahLst/>
              <a:cxnLst/>
              <a:rect l="l" t="t" r="r" b="b"/>
              <a:pathLst>
                <a:path w="1576" h="734" extrusionOk="0">
                  <a:moveTo>
                    <a:pt x="787" y="0"/>
                  </a:moveTo>
                  <a:cubicBezTo>
                    <a:pt x="761" y="0"/>
                    <a:pt x="735" y="1"/>
                    <a:pt x="708" y="3"/>
                  </a:cubicBezTo>
                  <a:cubicBezTo>
                    <a:pt x="298" y="3"/>
                    <a:pt x="1" y="185"/>
                    <a:pt x="46" y="391"/>
                  </a:cubicBezTo>
                  <a:cubicBezTo>
                    <a:pt x="69" y="596"/>
                    <a:pt x="434" y="733"/>
                    <a:pt x="845" y="733"/>
                  </a:cubicBezTo>
                  <a:cubicBezTo>
                    <a:pt x="1256" y="710"/>
                    <a:pt x="1576" y="528"/>
                    <a:pt x="1530" y="322"/>
                  </a:cubicBezTo>
                  <a:cubicBezTo>
                    <a:pt x="1487" y="151"/>
                    <a:pt x="1165" y="0"/>
                    <a:pt x="787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6952392" y="3080196"/>
              <a:ext cx="533060" cy="151073"/>
            </a:xfrm>
            <a:custGeom>
              <a:avLst/>
              <a:gdLst/>
              <a:ahLst/>
              <a:cxnLst/>
              <a:rect l="l" t="t" r="r" b="b"/>
              <a:pathLst>
                <a:path w="19809" h="5614" extrusionOk="0">
                  <a:moveTo>
                    <a:pt x="2443" y="1405"/>
                  </a:moveTo>
                  <a:cubicBezTo>
                    <a:pt x="2427" y="1405"/>
                    <a:pt x="2413" y="1405"/>
                    <a:pt x="2401" y="1405"/>
                  </a:cubicBezTo>
                  <a:lnTo>
                    <a:pt x="2401" y="1405"/>
                  </a:lnTo>
                  <a:cubicBezTo>
                    <a:pt x="2401" y="1405"/>
                    <a:pt x="2401" y="1405"/>
                    <a:pt x="2401" y="1405"/>
                  </a:cubicBezTo>
                  <a:close/>
                  <a:moveTo>
                    <a:pt x="1815" y="1"/>
                  </a:moveTo>
                  <a:cubicBezTo>
                    <a:pt x="1182" y="1"/>
                    <a:pt x="450" y="117"/>
                    <a:pt x="183" y="538"/>
                  </a:cubicBezTo>
                  <a:cubicBezTo>
                    <a:pt x="0" y="857"/>
                    <a:pt x="46" y="1291"/>
                    <a:pt x="571" y="1451"/>
                  </a:cubicBezTo>
                  <a:cubicBezTo>
                    <a:pt x="778" y="1506"/>
                    <a:pt x="986" y="1536"/>
                    <a:pt x="1198" y="1536"/>
                  </a:cubicBezTo>
                  <a:cubicBezTo>
                    <a:pt x="1336" y="1536"/>
                    <a:pt x="1477" y="1523"/>
                    <a:pt x="1621" y="1496"/>
                  </a:cubicBezTo>
                  <a:cubicBezTo>
                    <a:pt x="1712" y="1474"/>
                    <a:pt x="1803" y="1451"/>
                    <a:pt x="1872" y="1428"/>
                  </a:cubicBezTo>
                  <a:cubicBezTo>
                    <a:pt x="1872" y="1428"/>
                    <a:pt x="1872" y="1428"/>
                    <a:pt x="1872" y="1428"/>
                  </a:cubicBezTo>
                  <a:lnTo>
                    <a:pt x="1872" y="1428"/>
                  </a:lnTo>
                  <a:cubicBezTo>
                    <a:pt x="1924" y="1428"/>
                    <a:pt x="2011" y="1427"/>
                    <a:pt x="2019" y="1422"/>
                  </a:cubicBezTo>
                  <a:lnTo>
                    <a:pt x="2019" y="1422"/>
                  </a:lnTo>
                  <a:cubicBezTo>
                    <a:pt x="2092" y="1428"/>
                    <a:pt x="2165" y="1428"/>
                    <a:pt x="2237" y="1428"/>
                  </a:cubicBezTo>
                  <a:cubicBezTo>
                    <a:pt x="2277" y="1422"/>
                    <a:pt x="2313" y="1417"/>
                    <a:pt x="2345" y="1413"/>
                  </a:cubicBezTo>
                  <a:lnTo>
                    <a:pt x="2345" y="1413"/>
                  </a:lnTo>
                  <a:cubicBezTo>
                    <a:pt x="2352" y="1416"/>
                    <a:pt x="2369" y="1421"/>
                    <a:pt x="2397" y="1428"/>
                  </a:cubicBezTo>
                  <a:cubicBezTo>
                    <a:pt x="2447" y="1435"/>
                    <a:pt x="2497" y="1439"/>
                    <a:pt x="2547" y="1439"/>
                  </a:cubicBezTo>
                  <a:cubicBezTo>
                    <a:pt x="2971" y="1439"/>
                    <a:pt x="3353" y="1189"/>
                    <a:pt x="3333" y="903"/>
                  </a:cubicBezTo>
                  <a:cubicBezTo>
                    <a:pt x="3310" y="446"/>
                    <a:pt x="2853" y="58"/>
                    <a:pt x="2169" y="13"/>
                  </a:cubicBezTo>
                  <a:cubicBezTo>
                    <a:pt x="2057" y="5"/>
                    <a:pt x="1938" y="1"/>
                    <a:pt x="1815" y="1"/>
                  </a:cubicBezTo>
                  <a:close/>
                  <a:moveTo>
                    <a:pt x="17386" y="4807"/>
                  </a:moveTo>
                  <a:cubicBezTo>
                    <a:pt x="17388" y="4808"/>
                    <a:pt x="17390" y="4809"/>
                    <a:pt x="17391" y="4811"/>
                  </a:cubicBezTo>
                  <a:lnTo>
                    <a:pt x="17391" y="4811"/>
                  </a:lnTo>
                  <a:cubicBezTo>
                    <a:pt x="17394" y="4811"/>
                    <a:pt x="17396" y="4812"/>
                    <a:pt x="17398" y="4812"/>
                  </a:cubicBezTo>
                  <a:lnTo>
                    <a:pt x="17398" y="4812"/>
                  </a:lnTo>
                  <a:cubicBezTo>
                    <a:pt x="17394" y="4809"/>
                    <a:pt x="17391" y="4807"/>
                    <a:pt x="17386" y="4807"/>
                  </a:cubicBezTo>
                  <a:close/>
                  <a:moveTo>
                    <a:pt x="17333" y="4768"/>
                  </a:moveTo>
                  <a:lnTo>
                    <a:pt x="17333" y="4768"/>
                  </a:lnTo>
                  <a:cubicBezTo>
                    <a:pt x="17349" y="4779"/>
                    <a:pt x="17371" y="4794"/>
                    <a:pt x="17399" y="4812"/>
                  </a:cubicBezTo>
                  <a:lnTo>
                    <a:pt x="17399" y="4812"/>
                  </a:lnTo>
                  <a:cubicBezTo>
                    <a:pt x="17399" y="4812"/>
                    <a:pt x="17399" y="4812"/>
                    <a:pt x="17398" y="4812"/>
                  </a:cubicBezTo>
                  <a:lnTo>
                    <a:pt x="17398" y="4812"/>
                  </a:lnTo>
                  <a:cubicBezTo>
                    <a:pt x="17403" y="4816"/>
                    <a:pt x="17408" y="4821"/>
                    <a:pt x="17416" y="4829"/>
                  </a:cubicBezTo>
                  <a:cubicBezTo>
                    <a:pt x="17407" y="4822"/>
                    <a:pt x="17399" y="4816"/>
                    <a:pt x="17391" y="4811"/>
                  </a:cubicBezTo>
                  <a:lnTo>
                    <a:pt x="17391" y="4811"/>
                  </a:lnTo>
                  <a:cubicBezTo>
                    <a:pt x="17385" y="4809"/>
                    <a:pt x="17378" y="4808"/>
                    <a:pt x="17370" y="4806"/>
                  </a:cubicBezTo>
                  <a:cubicBezTo>
                    <a:pt x="17377" y="4806"/>
                    <a:pt x="17382" y="4806"/>
                    <a:pt x="17386" y="4807"/>
                  </a:cubicBezTo>
                  <a:lnTo>
                    <a:pt x="17386" y="4807"/>
                  </a:lnTo>
                  <a:cubicBezTo>
                    <a:pt x="17364" y="4790"/>
                    <a:pt x="17346" y="4777"/>
                    <a:pt x="17333" y="4768"/>
                  </a:cubicBezTo>
                  <a:close/>
                  <a:moveTo>
                    <a:pt x="17747" y="4995"/>
                  </a:moveTo>
                  <a:cubicBezTo>
                    <a:pt x="17738" y="4995"/>
                    <a:pt x="17864" y="5042"/>
                    <a:pt x="17895" y="5057"/>
                  </a:cubicBezTo>
                  <a:cubicBezTo>
                    <a:pt x="17874" y="5044"/>
                    <a:pt x="17856" y="5033"/>
                    <a:pt x="17841" y="5024"/>
                  </a:cubicBezTo>
                  <a:lnTo>
                    <a:pt x="17841" y="5024"/>
                  </a:lnTo>
                  <a:cubicBezTo>
                    <a:pt x="17851" y="5027"/>
                    <a:pt x="17861" y="5031"/>
                    <a:pt x="17872" y="5034"/>
                  </a:cubicBezTo>
                  <a:cubicBezTo>
                    <a:pt x="17859" y="5029"/>
                    <a:pt x="17846" y="5024"/>
                    <a:pt x="17833" y="5018"/>
                  </a:cubicBezTo>
                  <a:lnTo>
                    <a:pt x="17833" y="5018"/>
                  </a:lnTo>
                  <a:cubicBezTo>
                    <a:pt x="17835" y="5020"/>
                    <a:pt x="17838" y="5022"/>
                    <a:pt x="17841" y="5024"/>
                  </a:cubicBezTo>
                  <a:lnTo>
                    <a:pt x="17841" y="5024"/>
                  </a:lnTo>
                  <a:cubicBezTo>
                    <a:pt x="17776" y="5003"/>
                    <a:pt x="17750" y="4995"/>
                    <a:pt x="17747" y="4995"/>
                  </a:cubicBezTo>
                  <a:close/>
                  <a:moveTo>
                    <a:pt x="17599" y="3532"/>
                  </a:moveTo>
                  <a:cubicBezTo>
                    <a:pt x="17217" y="3532"/>
                    <a:pt x="16908" y="3685"/>
                    <a:pt x="16754" y="3962"/>
                  </a:cubicBezTo>
                  <a:cubicBezTo>
                    <a:pt x="16617" y="4235"/>
                    <a:pt x="16937" y="4692"/>
                    <a:pt x="17393" y="4829"/>
                  </a:cubicBezTo>
                  <a:cubicBezTo>
                    <a:pt x="17412" y="4834"/>
                    <a:pt x="17427" y="4836"/>
                    <a:pt x="17437" y="4838"/>
                  </a:cubicBezTo>
                  <a:lnTo>
                    <a:pt x="17437" y="4838"/>
                  </a:lnTo>
                  <a:cubicBezTo>
                    <a:pt x="17464" y="4855"/>
                    <a:pt x="17495" y="4875"/>
                    <a:pt x="17530" y="4897"/>
                  </a:cubicBezTo>
                  <a:cubicBezTo>
                    <a:pt x="17631" y="4938"/>
                    <a:pt x="17732" y="4978"/>
                    <a:pt x="17833" y="5018"/>
                  </a:cubicBezTo>
                  <a:lnTo>
                    <a:pt x="17833" y="5018"/>
                  </a:lnTo>
                  <a:cubicBezTo>
                    <a:pt x="17807" y="5002"/>
                    <a:pt x="17795" y="4993"/>
                    <a:pt x="17798" y="4993"/>
                  </a:cubicBezTo>
                  <a:lnTo>
                    <a:pt x="17798" y="4993"/>
                  </a:lnTo>
                  <a:cubicBezTo>
                    <a:pt x="17801" y="4993"/>
                    <a:pt x="17825" y="5006"/>
                    <a:pt x="17872" y="5034"/>
                  </a:cubicBezTo>
                  <a:cubicBezTo>
                    <a:pt x="17941" y="5103"/>
                    <a:pt x="18009" y="5148"/>
                    <a:pt x="18078" y="5194"/>
                  </a:cubicBezTo>
                  <a:cubicBezTo>
                    <a:pt x="18375" y="5422"/>
                    <a:pt x="18694" y="5536"/>
                    <a:pt x="19037" y="5605"/>
                  </a:cubicBezTo>
                  <a:cubicBezTo>
                    <a:pt x="19082" y="5611"/>
                    <a:pt x="19125" y="5613"/>
                    <a:pt x="19165" y="5613"/>
                  </a:cubicBezTo>
                  <a:cubicBezTo>
                    <a:pt x="19620" y="5613"/>
                    <a:pt x="19809" y="5278"/>
                    <a:pt x="19767" y="4943"/>
                  </a:cubicBezTo>
                  <a:cubicBezTo>
                    <a:pt x="19699" y="4350"/>
                    <a:pt x="18831" y="3870"/>
                    <a:pt x="18192" y="3642"/>
                  </a:cubicBezTo>
                  <a:cubicBezTo>
                    <a:pt x="17984" y="3568"/>
                    <a:pt x="17783" y="3532"/>
                    <a:pt x="17599" y="3532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6952392" y="3080196"/>
              <a:ext cx="533060" cy="151073"/>
            </a:xfrm>
            <a:custGeom>
              <a:avLst/>
              <a:gdLst/>
              <a:ahLst/>
              <a:cxnLst/>
              <a:rect l="l" t="t" r="r" b="b"/>
              <a:pathLst>
                <a:path w="19809" h="5614" extrusionOk="0">
                  <a:moveTo>
                    <a:pt x="2443" y="1405"/>
                  </a:moveTo>
                  <a:cubicBezTo>
                    <a:pt x="2427" y="1405"/>
                    <a:pt x="2413" y="1405"/>
                    <a:pt x="2401" y="1405"/>
                  </a:cubicBezTo>
                  <a:lnTo>
                    <a:pt x="2401" y="1405"/>
                  </a:lnTo>
                  <a:cubicBezTo>
                    <a:pt x="2401" y="1405"/>
                    <a:pt x="2401" y="1405"/>
                    <a:pt x="2401" y="1405"/>
                  </a:cubicBezTo>
                  <a:close/>
                  <a:moveTo>
                    <a:pt x="1815" y="1"/>
                  </a:moveTo>
                  <a:cubicBezTo>
                    <a:pt x="1182" y="1"/>
                    <a:pt x="450" y="117"/>
                    <a:pt x="183" y="538"/>
                  </a:cubicBezTo>
                  <a:cubicBezTo>
                    <a:pt x="0" y="857"/>
                    <a:pt x="46" y="1291"/>
                    <a:pt x="571" y="1451"/>
                  </a:cubicBezTo>
                  <a:cubicBezTo>
                    <a:pt x="778" y="1506"/>
                    <a:pt x="986" y="1536"/>
                    <a:pt x="1198" y="1536"/>
                  </a:cubicBezTo>
                  <a:cubicBezTo>
                    <a:pt x="1336" y="1536"/>
                    <a:pt x="1477" y="1523"/>
                    <a:pt x="1621" y="1496"/>
                  </a:cubicBezTo>
                  <a:cubicBezTo>
                    <a:pt x="1712" y="1474"/>
                    <a:pt x="1803" y="1451"/>
                    <a:pt x="1872" y="1428"/>
                  </a:cubicBezTo>
                  <a:cubicBezTo>
                    <a:pt x="1872" y="1428"/>
                    <a:pt x="1872" y="1428"/>
                    <a:pt x="1872" y="1428"/>
                  </a:cubicBezTo>
                  <a:lnTo>
                    <a:pt x="1872" y="1428"/>
                  </a:lnTo>
                  <a:cubicBezTo>
                    <a:pt x="1924" y="1428"/>
                    <a:pt x="2011" y="1427"/>
                    <a:pt x="2019" y="1422"/>
                  </a:cubicBezTo>
                  <a:lnTo>
                    <a:pt x="2019" y="1422"/>
                  </a:lnTo>
                  <a:cubicBezTo>
                    <a:pt x="2092" y="1428"/>
                    <a:pt x="2165" y="1428"/>
                    <a:pt x="2237" y="1428"/>
                  </a:cubicBezTo>
                  <a:cubicBezTo>
                    <a:pt x="2277" y="1422"/>
                    <a:pt x="2313" y="1417"/>
                    <a:pt x="2345" y="1413"/>
                  </a:cubicBezTo>
                  <a:lnTo>
                    <a:pt x="2345" y="1413"/>
                  </a:lnTo>
                  <a:cubicBezTo>
                    <a:pt x="2352" y="1416"/>
                    <a:pt x="2369" y="1421"/>
                    <a:pt x="2397" y="1428"/>
                  </a:cubicBezTo>
                  <a:cubicBezTo>
                    <a:pt x="2447" y="1435"/>
                    <a:pt x="2497" y="1439"/>
                    <a:pt x="2547" y="1439"/>
                  </a:cubicBezTo>
                  <a:cubicBezTo>
                    <a:pt x="2971" y="1439"/>
                    <a:pt x="3353" y="1189"/>
                    <a:pt x="3333" y="903"/>
                  </a:cubicBezTo>
                  <a:cubicBezTo>
                    <a:pt x="3310" y="446"/>
                    <a:pt x="2853" y="58"/>
                    <a:pt x="2169" y="13"/>
                  </a:cubicBezTo>
                  <a:cubicBezTo>
                    <a:pt x="2057" y="5"/>
                    <a:pt x="1938" y="1"/>
                    <a:pt x="1815" y="1"/>
                  </a:cubicBezTo>
                  <a:close/>
                  <a:moveTo>
                    <a:pt x="17386" y="4807"/>
                  </a:moveTo>
                  <a:cubicBezTo>
                    <a:pt x="17388" y="4808"/>
                    <a:pt x="17390" y="4809"/>
                    <a:pt x="17391" y="4811"/>
                  </a:cubicBezTo>
                  <a:lnTo>
                    <a:pt x="17391" y="4811"/>
                  </a:lnTo>
                  <a:cubicBezTo>
                    <a:pt x="17394" y="4811"/>
                    <a:pt x="17396" y="4812"/>
                    <a:pt x="17398" y="4812"/>
                  </a:cubicBezTo>
                  <a:lnTo>
                    <a:pt x="17398" y="4812"/>
                  </a:lnTo>
                  <a:cubicBezTo>
                    <a:pt x="17394" y="4809"/>
                    <a:pt x="17391" y="4807"/>
                    <a:pt x="17386" y="4807"/>
                  </a:cubicBezTo>
                  <a:close/>
                  <a:moveTo>
                    <a:pt x="17333" y="4768"/>
                  </a:moveTo>
                  <a:lnTo>
                    <a:pt x="17333" y="4768"/>
                  </a:lnTo>
                  <a:cubicBezTo>
                    <a:pt x="17349" y="4779"/>
                    <a:pt x="17371" y="4794"/>
                    <a:pt x="17399" y="4812"/>
                  </a:cubicBezTo>
                  <a:lnTo>
                    <a:pt x="17399" y="4812"/>
                  </a:lnTo>
                  <a:cubicBezTo>
                    <a:pt x="17399" y="4812"/>
                    <a:pt x="17399" y="4812"/>
                    <a:pt x="17398" y="4812"/>
                  </a:cubicBezTo>
                  <a:lnTo>
                    <a:pt x="17398" y="4812"/>
                  </a:lnTo>
                  <a:cubicBezTo>
                    <a:pt x="17403" y="4816"/>
                    <a:pt x="17408" y="4821"/>
                    <a:pt x="17416" y="4829"/>
                  </a:cubicBezTo>
                  <a:cubicBezTo>
                    <a:pt x="17407" y="4822"/>
                    <a:pt x="17399" y="4816"/>
                    <a:pt x="17391" y="4811"/>
                  </a:cubicBezTo>
                  <a:lnTo>
                    <a:pt x="17391" y="4811"/>
                  </a:lnTo>
                  <a:cubicBezTo>
                    <a:pt x="17385" y="4809"/>
                    <a:pt x="17378" y="4808"/>
                    <a:pt x="17370" y="4806"/>
                  </a:cubicBezTo>
                  <a:cubicBezTo>
                    <a:pt x="17377" y="4806"/>
                    <a:pt x="17382" y="4806"/>
                    <a:pt x="17386" y="4807"/>
                  </a:cubicBezTo>
                  <a:lnTo>
                    <a:pt x="17386" y="4807"/>
                  </a:lnTo>
                  <a:cubicBezTo>
                    <a:pt x="17364" y="4790"/>
                    <a:pt x="17346" y="4777"/>
                    <a:pt x="17333" y="4768"/>
                  </a:cubicBezTo>
                  <a:close/>
                  <a:moveTo>
                    <a:pt x="17747" y="4995"/>
                  </a:moveTo>
                  <a:cubicBezTo>
                    <a:pt x="17738" y="4995"/>
                    <a:pt x="17864" y="5042"/>
                    <a:pt x="17895" y="5057"/>
                  </a:cubicBezTo>
                  <a:cubicBezTo>
                    <a:pt x="17874" y="5044"/>
                    <a:pt x="17856" y="5033"/>
                    <a:pt x="17841" y="5024"/>
                  </a:cubicBezTo>
                  <a:lnTo>
                    <a:pt x="17841" y="5024"/>
                  </a:lnTo>
                  <a:cubicBezTo>
                    <a:pt x="17851" y="5027"/>
                    <a:pt x="17861" y="5031"/>
                    <a:pt x="17872" y="5034"/>
                  </a:cubicBezTo>
                  <a:cubicBezTo>
                    <a:pt x="17859" y="5029"/>
                    <a:pt x="17846" y="5024"/>
                    <a:pt x="17833" y="5018"/>
                  </a:cubicBezTo>
                  <a:lnTo>
                    <a:pt x="17833" y="5018"/>
                  </a:lnTo>
                  <a:cubicBezTo>
                    <a:pt x="17835" y="5020"/>
                    <a:pt x="17838" y="5022"/>
                    <a:pt x="17841" y="5024"/>
                  </a:cubicBezTo>
                  <a:lnTo>
                    <a:pt x="17841" y="5024"/>
                  </a:lnTo>
                  <a:cubicBezTo>
                    <a:pt x="17776" y="5003"/>
                    <a:pt x="17750" y="4995"/>
                    <a:pt x="17747" y="4995"/>
                  </a:cubicBezTo>
                  <a:close/>
                  <a:moveTo>
                    <a:pt x="17599" y="3532"/>
                  </a:moveTo>
                  <a:cubicBezTo>
                    <a:pt x="17217" y="3532"/>
                    <a:pt x="16908" y="3685"/>
                    <a:pt x="16754" y="3962"/>
                  </a:cubicBezTo>
                  <a:cubicBezTo>
                    <a:pt x="16617" y="4235"/>
                    <a:pt x="16937" y="4692"/>
                    <a:pt x="17393" y="4829"/>
                  </a:cubicBezTo>
                  <a:cubicBezTo>
                    <a:pt x="17412" y="4834"/>
                    <a:pt x="17427" y="4836"/>
                    <a:pt x="17437" y="4838"/>
                  </a:cubicBezTo>
                  <a:lnTo>
                    <a:pt x="17437" y="4838"/>
                  </a:lnTo>
                  <a:cubicBezTo>
                    <a:pt x="17464" y="4855"/>
                    <a:pt x="17495" y="4875"/>
                    <a:pt x="17530" y="4897"/>
                  </a:cubicBezTo>
                  <a:cubicBezTo>
                    <a:pt x="17631" y="4938"/>
                    <a:pt x="17732" y="4978"/>
                    <a:pt x="17833" y="5018"/>
                  </a:cubicBezTo>
                  <a:lnTo>
                    <a:pt x="17833" y="5018"/>
                  </a:lnTo>
                  <a:cubicBezTo>
                    <a:pt x="17807" y="5002"/>
                    <a:pt x="17795" y="4993"/>
                    <a:pt x="17798" y="4993"/>
                  </a:cubicBezTo>
                  <a:lnTo>
                    <a:pt x="17798" y="4993"/>
                  </a:lnTo>
                  <a:cubicBezTo>
                    <a:pt x="17801" y="4993"/>
                    <a:pt x="17825" y="5006"/>
                    <a:pt x="17872" y="5034"/>
                  </a:cubicBezTo>
                  <a:cubicBezTo>
                    <a:pt x="17941" y="5103"/>
                    <a:pt x="18009" y="5148"/>
                    <a:pt x="18078" y="5194"/>
                  </a:cubicBezTo>
                  <a:cubicBezTo>
                    <a:pt x="18375" y="5422"/>
                    <a:pt x="18694" y="5536"/>
                    <a:pt x="19037" y="5605"/>
                  </a:cubicBezTo>
                  <a:cubicBezTo>
                    <a:pt x="19082" y="5611"/>
                    <a:pt x="19125" y="5613"/>
                    <a:pt x="19165" y="5613"/>
                  </a:cubicBezTo>
                  <a:cubicBezTo>
                    <a:pt x="19620" y="5613"/>
                    <a:pt x="19809" y="5278"/>
                    <a:pt x="19767" y="4943"/>
                  </a:cubicBezTo>
                  <a:cubicBezTo>
                    <a:pt x="19699" y="4350"/>
                    <a:pt x="18831" y="3870"/>
                    <a:pt x="18192" y="3642"/>
                  </a:cubicBezTo>
                  <a:cubicBezTo>
                    <a:pt x="17984" y="3568"/>
                    <a:pt x="17783" y="3532"/>
                    <a:pt x="17599" y="3532"/>
                  </a:cubicBezTo>
                  <a:close/>
                </a:path>
              </a:pathLst>
            </a:custGeom>
            <a:solidFill>
              <a:srgbClr val="F5A6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7018106" y="3098495"/>
              <a:ext cx="3418" cy="484"/>
            </a:xfrm>
            <a:custGeom>
              <a:avLst/>
              <a:gdLst/>
              <a:ahLst/>
              <a:cxnLst/>
              <a:rect l="l" t="t" r="r" b="b"/>
              <a:pathLst>
                <a:path w="127" h="18" extrusionOk="0">
                  <a:moveTo>
                    <a:pt x="123" y="0"/>
                  </a:moveTo>
                  <a:cubicBezTo>
                    <a:pt x="120" y="0"/>
                    <a:pt x="80" y="6"/>
                    <a:pt x="1" y="18"/>
                  </a:cubicBezTo>
                  <a:lnTo>
                    <a:pt x="23" y="18"/>
                  </a:lnTo>
                  <a:cubicBezTo>
                    <a:pt x="92" y="6"/>
                    <a:pt x="126" y="0"/>
                    <a:pt x="123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7419415" y="3188859"/>
              <a:ext cx="2879" cy="1642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1" y="0"/>
                  </a:moveTo>
                  <a:cubicBezTo>
                    <a:pt x="0" y="0"/>
                    <a:pt x="9" y="7"/>
                    <a:pt x="28" y="18"/>
                  </a:cubicBezTo>
                  <a:lnTo>
                    <a:pt x="28" y="18"/>
                  </a:lnTo>
                  <a:cubicBezTo>
                    <a:pt x="11" y="6"/>
                    <a:pt x="2" y="0"/>
                    <a:pt x="1" y="0"/>
                  </a:cubicBezTo>
                  <a:close/>
                  <a:moveTo>
                    <a:pt x="28" y="18"/>
                  </a:moveTo>
                  <a:cubicBezTo>
                    <a:pt x="42" y="28"/>
                    <a:pt x="60" y="42"/>
                    <a:pt x="84" y="61"/>
                  </a:cubicBezTo>
                  <a:lnTo>
                    <a:pt x="107" y="61"/>
                  </a:lnTo>
                  <a:cubicBezTo>
                    <a:pt x="72" y="43"/>
                    <a:pt x="46" y="29"/>
                    <a:pt x="28" y="18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7433327" y="3195990"/>
              <a:ext cx="1265" cy="646"/>
            </a:xfrm>
            <a:custGeom>
              <a:avLst/>
              <a:gdLst/>
              <a:ahLst/>
              <a:cxnLst/>
              <a:rect l="l" t="t" r="r" b="b"/>
              <a:pathLst>
                <a:path w="47" h="24" extrusionOk="0">
                  <a:moveTo>
                    <a:pt x="0" y="1"/>
                  </a:moveTo>
                  <a:cubicBezTo>
                    <a:pt x="23" y="1"/>
                    <a:pt x="23" y="1"/>
                    <a:pt x="46" y="24"/>
                  </a:cubicBezTo>
                  <a:cubicBezTo>
                    <a:pt x="23" y="1"/>
                    <a:pt x="23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5A6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7004597" y="3098953"/>
              <a:ext cx="1265" cy="27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1"/>
                  </a:moveTo>
                  <a:cubicBezTo>
                    <a:pt x="23" y="1"/>
                    <a:pt x="23" y="1"/>
                    <a:pt x="46" y="1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F5A6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7062938" y="3420204"/>
              <a:ext cx="157612" cy="91682"/>
            </a:xfrm>
            <a:custGeom>
              <a:avLst/>
              <a:gdLst/>
              <a:ahLst/>
              <a:cxnLst/>
              <a:rect l="l" t="t" r="r" b="b"/>
              <a:pathLst>
                <a:path w="5857" h="3407" extrusionOk="0">
                  <a:moveTo>
                    <a:pt x="937" y="0"/>
                  </a:moveTo>
                  <a:cubicBezTo>
                    <a:pt x="1" y="160"/>
                    <a:pt x="891" y="3310"/>
                    <a:pt x="2283" y="3401"/>
                  </a:cubicBezTo>
                  <a:cubicBezTo>
                    <a:pt x="2327" y="3405"/>
                    <a:pt x="2371" y="3406"/>
                    <a:pt x="2416" y="3406"/>
                  </a:cubicBezTo>
                  <a:cubicBezTo>
                    <a:pt x="3810" y="3406"/>
                    <a:pt x="5856" y="1738"/>
                    <a:pt x="5525" y="1119"/>
                  </a:cubicBezTo>
                  <a:cubicBezTo>
                    <a:pt x="5387" y="879"/>
                    <a:pt x="5045" y="812"/>
                    <a:pt x="4613" y="812"/>
                  </a:cubicBezTo>
                  <a:cubicBezTo>
                    <a:pt x="4081" y="812"/>
                    <a:pt x="3414" y="913"/>
                    <a:pt x="2831" y="913"/>
                  </a:cubicBezTo>
                  <a:cubicBezTo>
                    <a:pt x="2628" y="913"/>
                    <a:pt x="2434" y="901"/>
                    <a:pt x="2261" y="868"/>
                  </a:cubicBezTo>
                  <a:cubicBezTo>
                    <a:pt x="1188" y="639"/>
                    <a:pt x="937" y="0"/>
                    <a:pt x="937" y="0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7073379" y="3390523"/>
              <a:ext cx="144372" cy="83394"/>
            </a:xfrm>
            <a:custGeom>
              <a:avLst/>
              <a:gdLst/>
              <a:ahLst/>
              <a:cxnLst/>
              <a:rect l="l" t="t" r="r" b="b"/>
              <a:pathLst>
                <a:path w="5365" h="3099" extrusionOk="0">
                  <a:moveTo>
                    <a:pt x="1692" y="1"/>
                  </a:moveTo>
                  <a:cubicBezTo>
                    <a:pt x="1595" y="1"/>
                    <a:pt x="1188" y="171"/>
                    <a:pt x="800" y="396"/>
                  </a:cubicBezTo>
                  <a:cubicBezTo>
                    <a:pt x="571" y="533"/>
                    <a:pt x="366" y="692"/>
                    <a:pt x="229" y="875"/>
                  </a:cubicBezTo>
                  <a:cubicBezTo>
                    <a:pt x="161" y="943"/>
                    <a:pt x="115" y="1035"/>
                    <a:pt x="92" y="1103"/>
                  </a:cubicBezTo>
                  <a:cubicBezTo>
                    <a:pt x="47" y="1149"/>
                    <a:pt x="47" y="1194"/>
                    <a:pt x="47" y="1194"/>
                  </a:cubicBezTo>
                  <a:cubicBezTo>
                    <a:pt x="47" y="1194"/>
                    <a:pt x="47" y="1240"/>
                    <a:pt x="24" y="1309"/>
                  </a:cubicBezTo>
                  <a:cubicBezTo>
                    <a:pt x="1" y="1377"/>
                    <a:pt x="24" y="1468"/>
                    <a:pt x="24" y="1582"/>
                  </a:cubicBezTo>
                  <a:cubicBezTo>
                    <a:pt x="69" y="1788"/>
                    <a:pt x="161" y="2039"/>
                    <a:pt x="320" y="2267"/>
                  </a:cubicBezTo>
                  <a:cubicBezTo>
                    <a:pt x="585" y="2686"/>
                    <a:pt x="956" y="2999"/>
                    <a:pt x="1002" y="2999"/>
                  </a:cubicBezTo>
                  <a:cubicBezTo>
                    <a:pt x="1003" y="2999"/>
                    <a:pt x="1004" y="2998"/>
                    <a:pt x="1005" y="2998"/>
                  </a:cubicBezTo>
                  <a:cubicBezTo>
                    <a:pt x="1074" y="2952"/>
                    <a:pt x="777" y="2541"/>
                    <a:pt x="571" y="2130"/>
                  </a:cubicBezTo>
                  <a:cubicBezTo>
                    <a:pt x="480" y="1902"/>
                    <a:pt x="412" y="1697"/>
                    <a:pt x="412" y="1537"/>
                  </a:cubicBezTo>
                  <a:cubicBezTo>
                    <a:pt x="412" y="1400"/>
                    <a:pt x="457" y="1309"/>
                    <a:pt x="457" y="1309"/>
                  </a:cubicBezTo>
                  <a:cubicBezTo>
                    <a:pt x="457" y="1309"/>
                    <a:pt x="457" y="1286"/>
                    <a:pt x="480" y="1263"/>
                  </a:cubicBezTo>
                  <a:cubicBezTo>
                    <a:pt x="480" y="1217"/>
                    <a:pt x="503" y="1149"/>
                    <a:pt x="549" y="1103"/>
                  </a:cubicBezTo>
                  <a:cubicBezTo>
                    <a:pt x="617" y="966"/>
                    <a:pt x="777" y="784"/>
                    <a:pt x="960" y="647"/>
                  </a:cubicBezTo>
                  <a:cubicBezTo>
                    <a:pt x="1325" y="350"/>
                    <a:pt x="1758" y="76"/>
                    <a:pt x="1713" y="8"/>
                  </a:cubicBezTo>
                  <a:cubicBezTo>
                    <a:pt x="1710" y="3"/>
                    <a:pt x="1703" y="1"/>
                    <a:pt x="1692" y="1"/>
                  </a:cubicBezTo>
                  <a:close/>
                  <a:moveTo>
                    <a:pt x="3562" y="2381"/>
                  </a:moveTo>
                  <a:cubicBezTo>
                    <a:pt x="3402" y="2381"/>
                    <a:pt x="3219" y="2427"/>
                    <a:pt x="3219" y="2427"/>
                  </a:cubicBezTo>
                  <a:cubicBezTo>
                    <a:pt x="3219" y="2427"/>
                    <a:pt x="3037" y="2518"/>
                    <a:pt x="2945" y="2678"/>
                  </a:cubicBezTo>
                  <a:cubicBezTo>
                    <a:pt x="2831" y="2838"/>
                    <a:pt x="2808" y="3020"/>
                    <a:pt x="2854" y="3043"/>
                  </a:cubicBezTo>
                  <a:cubicBezTo>
                    <a:pt x="2860" y="3045"/>
                    <a:pt x="2866" y="3046"/>
                    <a:pt x="2873" y="3046"/>
                  </a:cubicBezTo>
                  <a:cubicBezTo>
                    <a:pt x="2939" y="3046"/>
                    <a:pt x="3026" y="2948"/>
                    <a:pt x="3151" y="2906"/>
                  </a:cubicBezTo>
                  <a:cubicBezTo>
                    <a:pt x="3265" y="2838"/>
                    <a:pt x="3379" y="2815"/>
                    <a:pt x="3379" y="2815"/>
                  </a:cubicBezTo>
                  <a:cubicBezTo>
                    <a:pt x="3379" y="2815"/>
                    <a:pt x="3493" y="2747"/>
                    <a:pt x="3607" y="2678"/>
                  </a:cubicBezTo>
                  <a:cubicBezTo>
                    <a:pt x="3744" y="2632"/>
                    <a:pt x="3904" y="2587"/>
                    <a:pt x="3904" y="2518"/>
                  </a:cubicBezTo>
                  <a:cubicBezTo>
                    <a:pt x="3904" y="2473"/>
                    <a:pt x="3744" y="2404"/>
                    <a:pt x="3562" y="2381"/>
                  </a:cubicBezTo>
                  <a:close/>
                  <a:moveTo>
                    <a:pt x="4712" y="1352"/>
                  </a:moveTo>
                  <a:cubicBezTo>
                    <a:pt x="4708" y="1352"/>
                    <a:pt x="4705" y="1353"/>
                    <a:pt x="4703" y="1354"/>
                  </a:cubicBezTo>
                  <a:cubicBezTo>
                    <a:pt x="4634" y="1377"/>
                    <a:pt x="4703" y="1628"/>
                    <a:pt x="4794" y="1856"/>
                  </a:cubicBezTo>
                  <a:cubicBezTo>
                    <a:pt x="4840" y="1971"/>
                    <a:pt x="4885" y="2085"/>
                    <a:pt x="4908" y="2153"/>
                  </a:cubicBezTo>
                  <a:cubicBezTo>
                    <a:pt x="4908" y="2244"/>
                    <a:pt x="4931" y="2290"/>
                    <a:pt x="4931" y="2290"/>
                  </a:cubicBezTo>
                  <a:cubicBezTo>
                    <a:pt x="4931" y="2290"/>
                    <a:pt x="4954" y="2336"/>
                    <a:pt x="4954" y="2404"/>
                  </a:cubicBezTo>
                  <a:cubicBezTo>
                    <a:pt x="4977" y="2450"/>
                    <a:pt x="5000" y="2541"/>
                    <a:pt x="4977" y="2632"/>
                  </a:cubicBezTo>
                  <a:cubicBezTo>
                    <a:pt x="4931" y="2838"/>
                    <a:pt x="4794" y="3043"/>
                    <a:pt x="4840" y="3089"/>
                  </a:cubicBezTo>
                  <a:cubicBezTo>
                    <a:pt x="4843" y="3095"/>
                    <a:pt x="4851" y="3099"/>
                    <a:pt x="4861" y="3099"/>
                  </a:cubicBezTo>
                  <a:cubicBezTo>
                    <a:pt x="4926" y="3099"/>
                    <a:pt x="5114" y="2981"/>
                    <a:pt x="5251" y="2747"/>
                  </a:cubicBezTo>
                  <a:cubicBezTo>
                    <a:pt x="5319" y="2632"/>
                    <a:pt x="5365" y="2473"/>
                    <a:pt x="5342" y="2359"/>
                  </a:cubicBezTo>
                  <a:cubicBezTo>
                    <a:pt x="5342" y="2290"/>
                    <a:pt x="5342" y="2244"/>
                    <a:pt x="5342" y="2222"/>
                  </a:cubicBezTo>
                  <a:cubicBezTo>
                    <a:pt x="5342" y="2176"/>
                    <a:pt x="5319" y="2176"/>
                    <a:pt x="5319" y="2176"/>
                  </a:cubicBezTo>
                  <a:cubicBezTo>
                    <a:pt x="5319" y="2176"/>
                    <a:pt x="5296" y="2107"/>
                    <a:pt x="5251" y="2016"/>
                  </a:cubicBezTo>
                  <a:cubicBezTo>
                    <a:pt x="5205" y="1925"/>
                    <a:pt x="5137" y="1811"/>
                    <a:pt x="5045" y="1719"/>
                  </a:cubicBezTo>
                  <a:cubicBezTo>
                    <a:pt x="4895" y="1526"/>
                    <a:pt x="4764" y="1352"/>
                    <a:pt x="4712" y="1352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7029785" y="3492619"/>
              <a:ext cx="221765" cy="127688"/>
            </a:xfrm>
            <a:custGeom>
              <a:avLst/>
              <a:gdLst/>
              <a:ahLst/>
              <a:cxnLst/>
              <a:rect l="l" t="t" r="r" b="b"/>
              <a:pathLst>
                <a:path w="8241" h="4745" extrusionOk="0">
                  <a:moveTo>
                    <a:pt x="967" y="0"/>
                  </a:moveTo>
                  <a:cubicBezTo>
                    <a:pt x="777" y="0"/>
                    <a:pt x="595" y="74"/>
                    <a:pt x="434" y="254"/>
                  </a:cubicBezTo>
                  <a:cubicBezTo>
                    <a:pt x="388" y="299"/>
                    <a:pt x="343" y="368"/>
                    <a:pt x="320" y="413"/>
                  </a:cubicBezTo>
                  <a:cubicBezTo>
                    <a:pt x="0" y="893"/>
                    <a:pt x="69" y="1737"/>
                    <a:pt x="320" y="2239"/>
                  </a:cubicBezTo>
                  <a:cubicBezTo>
                    <a:pt x="776" y="3221"/>
                    <a:pt x="1781" y="4134"/>
                    <a:pt x="2831" y="4476"/>
                  </a:cubicBezTo>
                  <a:cubicBezTo>
                    <a:pt x="3372" y="4655"/>
                    <a:pt x="3948" y="4745"/>
                    <a:pt x="4514" y="4745"/>
                  </a:cubicBezTo>
                  <a:cubicBezTo>
                    <a:pt x="6265" y="4745"/>
                    <a:pt x="7919" y="3885"/>
                    <a:pt x="8126" y="2125"/>
                  </a:cubicBezTo>
                  <a:cubicBezTo>
                    <a:pt x="8240" y="1252"/>
                    <a:pt x="7548" y="552"/>
                    <a:pt x="6760" y="552"/>
                  </a:cubicBezTo>
                  <a:cubicBezTo>
                    <a:pt x="6601" y="552"/>
                    <a:pt x="6438" y="580"/>
                    <a:pt x="6277" y="642"/>
                  </a:cubicBezTo>
                  <a:cubicBezTo>
                    <a:pt x="5501" y="938"/>
                    <a:pt x="4953" y="1988"/>
                    <a:pt x="4063" y="2011"/>
                  </a:cubicBezTo>
                  <a:cubicBezTo>
                    <a:pt x="4049" y="2012"/>
                    <a:pt x="4035" y="2012"/>
                    <a:pt x="4021" y="2012"/>
                  </a:cubicBezTo>
                  <a:cubicBezTo>
                    <a:pt x="3268" y="2012"/>
                    <a:pt x="2754" y="1408"/>
                    <a:pt x="2306" y="870"/>
                  </a:cubicBezTo>
                  <a:cubicBezTo>
                    <a:pt x="1978" y="476"/>
                    <a:pt x="1450" y="0"/>
                    <a:pt x="967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7091194" y="3572246"/>
              <a:ext cx="142542" cy="48196"/>
            </a:xfrm>
            <a:custGeom>
              <a:avLst/>
              <a:gdLst/>
              <a:ahLst/>
              <a:cxnLst/>
              <a:rect l="l" t="t" r="r" b="b"/>
              <a:pathLst>
                <a:path w="5297" h="1791" extrusionOk="0">
                  <a:moveTo>
                    <a:pt x="3082" y="1"/>
                  </a:moveTo>
                  <a:cubicBezTo>
                    <a:pt x="1700" y="1"/>
                    <a:pt x="528" y="508"/>
                    <a:pt x="1" y="1289"/>
                  </a:cubicBezTo>
                  <a:cubicBezTo>
                    <a:pt x="183" y="1380"/>
                    <a:pt x="366" y="1472"/>
                    <a:pt x="549" y="1517"/>
                  </a:cubicBezTo>
                  <a:cubicBezTo>
                    <a:pt x="1093" y="1699"/>
                    <a:pt x="1672" y="1790"/>
                    <a:pt x="2240" y="1790"/>
                  </a:cubicBezTo>
                  <a:cubicBezTo>
                    <a:pt x="3458" y="1790"/>
                    <a:pt x="4627" y="1369"/>
                    <a:pt x="5296" y="513"/>
                  </a:cubicBezTo>
                  <a:cubicBezTo>
                    <a:pt x="4771" y="239"/>
                    <a:pt x="4132" y="56"/>
                    <a:pt x="3425" y="11"/>
                  </a:cubicBezTo>
                  <a:cubicBezTo>
                    <a:pt x="3309" y="4"/>
                    <a:pt x="3195" y="1"/>
                    <a:pt x="3082" y="1"/>
                  </a:cubicBezTo>
                  <a:close/>
                </a:path>
              </a:pathLst>
            </a:custGeom>
            <a:solidFill>
              <a:srgbClr val="D64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5"/>
            <p:cNvSpPr/>
            <p:nvPr/>
          </p:nvSpPr>
          <p:spPr>
            <a:xfrm>
              <a:off x="7326441" y="3288130"/>
              <a:ext cx="223622" cy="159980"/>
            </a:xfrm>
            <a:custGeom>
              <a:avLst/>
              <a:gdLst/>
              <a:ahLst/>
              <a:cxnLst/>
              <a:rect l="l" t="t" r="r" b="b"/>
              <a:pathLst>
                <a:path w="8310" h="5945" extrusionOk="0">
                  <a:moveTo>
                    <a:pt x="3448" y="1"/>
                  </a:moveTo>
                  <a:cubicBezTo>
                    <a:pt x="3242" y="24"/>
                    <a:pt x="3014" y="46"/>
                    <a:pt x="2786" y="115"/>
                  </a:cubicBezTo>
                  <a:cubicBezTo>
                    <a:pt x="2557" y="206"/>
                    <a:pt x="2329" y="297"/>
                    <a:pt x="2101" y="434"/>
                  </a:cubicBezTo>
                  <a:cubicBezTo>
                    <a:pt x="1918" y="594"/>
                    <a:pt x="1690" y="754"/>
                    <a:pt x="1507" y="959"/>
                  </a:cubicBezTo>
                  <a:cubicBezTo>
                    <a:pt x="1348" y="1165"/>
                    <a:pt x="1142" y="1347"/>
                    <a:pt x="1005" y="1576"/>
                  </a:cubicBezTo>
                  <a:cubicBezTo>
                    <a:pt x="412" y="2489"/>
                    <a:pt x="206" y="3516"/>
                    <a:pt x="69" y="4246"/>
                  </a:cubicBezTo>
                  <a:cubicBezTo>
                    <a:pt x="1" y="4999"/>
                    <a:pt x="1" y="5479"/>
                    <a:pt x="92" y="5502"/>
                  </a:cubicBezTo>
                  <a:cubicBezTo>
                    <a:pt x="95" y="5502"/>
                    <a:pt x="98" y="5502"/>
                    <a:pt x="101" y="5502"/>
                  </a:cubicBezTo>
                  <a:cubicBezTo>
                    <a:pt x="216" y="5502"/>
                    <a:pt x="417" y="5053"/>
                    <a:pt x="640" y="4429"/>
                  </a:cubicBezTo>
                  <a:cubicBezTo>
                    <a:pt x="937" y="3813"/>
                    <a:pt x="1279" y="2945"/>
                    <a:pt x="1827" y="2375"/>
                  </a:cubicBezTo>
                  <a:cubicBezTo>
                    <a:pt x="2292" y="1849"/>
                    <a:pt x="2829" y="1610"/>
                    <a:pt x="3247" y="1610"/>
                  </a:cubicBezTo>
                  <a:cubicBezTo>
                    <a:pt x="3301" y="1610"/>
                    <a:pt x="3352" y="1614"/>
                    <a:pt x="3402" y="1621"/>
                  </a:cubicBezTo>
                  <a:cubicBezTo>
                    <a:pt x="3791" y="1686"/>
                    <a:pt x="4058" y="1874"/>
                    <a:pt x="4084" y="1874"/>
                  </a:cubicBezTo>
                  <a:cubicBezTo>
                    <a:pt x="4086" y="1874"/>
                    <a:pt x="4087" y="1874"/>
                    <a:pt x="4087" y="1872"/>
                  </a:cubicBezTo>
                  <a:cubicBezTo>
                    <a:pt x="4087" y="1872"/>
                    <a:pt x="4155" y="1895"/>
                    <a:pt x="4269" y="1987"/>
                  </a:cubicBezTo>
                  <a:cubicBezTo>
                    <a:pt x="4338" y="2009"/>
                    <a:pt x="4406" y="2055"/>
                    <a:pt x="4497" y="2123"/>
                  </a:cubicBezTo>
                  <a:cubicBezTo>
                    <a:pt x="4589" y="2169"/>
                    <a:pt x="4680" y="2260"/>
                    <a:pt x="4771" y="2352"/>
                  </a:cubicBezTo>
                  <a:cubicBezTo>
                    <a:pt x="4817" y="2397"/>
                    <a:pt x="4885" y="2443"/>
                    <a:pt x="4931" y="2489"/>
                  </a:cubicBezTo>
                  <a:cubicBezTo>
                    <a:pt x="4977" y="2557"/>
                    <a:pt x="5022" y="2603"/>
                    <a:pt x="5091" y="2671"/>
                  </a:cubicBezTo>
                  <a:cubicBezTo>
                    <a:pt x="5182" y="2808"/>
                    <a:pt x="5319" y="2922"/>
                    <a:pt x="5410" y="3082"/>
                  </a:cubicBezTo>
                  <a:cubicBezTo>
                    <a:pt x="5502" y="3242"/>
                    <a:pt x="5616" y="3425"/>
                    <a:pt x="5707" y="3584"/>
                  </a:cubicBezTo>
                  <a:lnTo>
                    <a:pt x="5844" y="3881"/>
                  </a:lnTo>
                  <a:cubicBezTo>
                    <a:pt x="5867" y="3927"/>
                    <a:pt x="5890" y="3949"/>
                    <a:pt x="5913" y="4018"/>
                  </a:cubicBezTo>
                  <a:lnTo>
                    <a:pt x="6027" y="4315"/>
                  </a:lnTo>
                  <a:cubicBezTo>
                    <a:pt x="6141" y="4657"/>
                    <a:pt x="6278" y="4999"/>
                    <a:pt x="6392" y="5342"/>
                  </a:cubicBezTo>
                  <a:cubicBezTo>
                    <a:pt x="6460" y="5502"/>
                    <a:pt x="6506" y="5661"/>
                    <a:pt x="6575" y="5821"/>
                  </a:cubicBezTo>
                  <a:lnTo>
                    <a:pt x="6597" y="5935"/>
                  </a:lnTo>
                  <a:cubicBezTo>
                    <a:pt x="6604" y="5942"/>
                    <a:pt x="6609" y="5945"/>
                    <a:pt x="6613" y="5945"/>
                  </a:cubicBezTo>
                  <a:cubicBezTo>
                    <a:pt x="6622" y="5945"/>
                    <a:pt x="6627" y="5929"/>
                    <a:pt x="6643" y="5912"/>
                  </a:cubicBezTo>
                  <a:lnTo>
                    <a:pt x="6689" y="5867"/>
                  </a:lnTo>
                  <a:lnTo>
                    <a:pt x="6848" y="5639"/>
                  </a:lnTo>
                  <a:cubicBezTo>
                    <a:pt x="7282" y="5068"/>
                    <a:pt x="7670" y="4589"/>
                    <a:pt x="7898" y="4178"/>
                  </a:cubicBezTo>
                  <a:cubicBezTo>
                    <a:pt x="8127" y="3790"/>
                    <a:pt x="8195" y="3516"/>
                    <a:pt x="8241" y="3310"/>
                  </a:cubicBezTo>
                  <a:cubicBezTo>
                    <a:pt x="8309" y="3082"/>
                    <a:pt x="8309" y="2945"/>
                    <a:pt x="8264" y="2922"/>
                  </a:cubicBezTo>
                  <a:cubicBezTo>
                    <a:pt x="8258" y="2920"/>
                    <a:pt x="8252" y="2918"/>
                    <a:pt x="8244" y="2918"/>
                  </a:cubicBezTo>
                  <a:cubicBezTo>
                    <a:pt x="8194" y="2918"/>
                    <a:pt x="8110" y="2988"/>
                    <a:pt x="7990" y="3128"/>
                  </a:cubicBezTo>
                  <a:cubicBezTo>
                    <a:pt x="7853" y="3265"/>
                    <a:pt x="7670" y="3516"/>
                    <a:pt x="7465" y="3721"/>
                  </a:cubicBezTo>
                  <a:cubicBezTo>
                    <a:pt x="7328" y="3858"/>
                    <a:pt x="7168" y="3949"/>
                    <a:pt x="7054" y="4018"/>
                  </a:cubicBezTo>
                  <a:cubicBezTo>
                    <a:pt x="7038" y="4034"/>
                    <a:pt x="7025" y="4041"/>
                    <a:pt x="7016" y="4041"/>
                  </a:cubicBezTo>
                  <a:cubicBezTo>
                    <a:pt x="6969" y="4041"/>
                    <a:pt x="6981" y="3888"/>
                    <a:pt x="6963" y="3813"/>
                  </a:cubicBezTo>
                  <a:cubicBezTo>
                    <a:pt x="6963" y="3698"/>
                    <a:pt x="6940" y="3607"/>
                    <a:pt x="6940" y="3516"/>
                  </a:cubicBezTo>
                  <a:lnTo>
                    <a:pt x="6940" y="3470"/>
                  </a:lnTo>
                  <a:lnTo>
                    <a:pt x="6894" y="3310"/>
                  </a:lnTo>
                  <a:lnTo>
                    <a:pt x="6780" y="2945"/>
                  </a:lnTo>
                  <a:cubicBezTo>
                    <a:pt x="6689" y="2717"/>
                    <a:pt x="6575" y="2512"/>
                    <a:pt x="6483" y="2306"/>
                  </a:cubicBezTo>
                  <a:cubicBezTo>
                    <a:pt x="6529" y="2283"/>
                    <a:pt x="6552" y="2283"/>
                    <a:pt x="6575" y="2260"/>
                  </a:cubicBezTo>
                  <a:cubicBezTo>
                    <a:pt x="6848" y="2146"/>
                    <a:pt x="7054" y="1918"/>
                    <a:pt x="7054" y="1918"/>
                  </a:cubicBezTo>
                  <a:cubicBezTo>
                    <a:pt x="7054" y="1918"/>
                    <a:pt x="7100" y="1850"/>
                    <a:pt x="7145" y="1735"/>
                  </a:cubicBezTo>
                  <a:cubicBezTo>
                    <a:pt x="7214" y="1621"/>
                    <a:pt x="7237" y="1462"/>
                    <a:pt x="7282" y="1302"/>
                  </a:cubicBezTo>
                  <a:cubicBezTo>
                    <a:pt x="7305" y="959"/>
                    <a:pt x="7214" y="685"/>
                    <a:pt x="7168" y="685"/>
                  </a:cubicBezTo>
                  <a:cubicBezTo>
                    <a:pt x="7077" y="708"/>
                    <a:pt x="7031" y="982"/>
                    <a:pt x="6940" y="1188"/>
                  </a:cubicBezTo>
                  <a:cubicBezTo>
                    <a:pt x="6826" y="1393"/>
                    <a:pt x="6666" y="1530"/>
                    <a:pt x="6666" y="1530"/>
                  </a:cubicBezTo>
                  <a:cubicBezTo>
                    <a:pt x="6666" y="1530"/>
                    <a:pt x="6575" y="1735"/>
                    <a:pt x="6392" y="1918"/>
                  </a:cubicBezTo>
                  <a:cubicBezTo>
                    <a:pt x="6369" y="1941"/>
                    <a:pt x="6346" y="1964"/>
                    <a:pt x="6323" y="1987"/>
                  </a:cubicBezTo>
                  <a:cubicBezTo>
                    <a:pt x="6255" y="1872"/>
                    <a:pt x="6187" y="1758"/>
                    <a:pt x="6118" y="1644"/>
                  </a:cubicBezTo>
                  <a:cubicBezTo>
                    <a:pt x="6072" y="1553"/>
                    <a:pt x="6004" y="1462"/>
                    <a:pt x="5958" y="1370"/>
                  </a:cubicBezTo>
                  <a:cubicBezTo>
                    <a:pt x="5890" y="1302"/>
                    <a:pt x="5821" y="1210"/>
                    <a:pt x="5753" y="1142"/>
                  </a:cubicBezTo>
                  <a:cubicBezTo>
                    <a:pt x="5616" y="1005"/>
                    <a:pt x="5502" y="845"/>
                    <a:pt x="5388" y="754"/>
                  </a:cubicBezTo>
                  <a:cubicBezTo>
                    <a:pt x="5251" y="640"/>
                    <a:pt x="5137" y="549"/>
                    <a:pt x="5045" y="480"/>
                  </a:cubicBezTo>
                  <a:cubicBezTo>
                    <a:pt x="4954" y="412"/>
                    <a:pt x="4885" y="343"/>
                    <a:pt x="4840" y="320"/>
                  </a:cubicBezTo>
                  <a:cubicBezTo>
                    <a:pt x="4771" y="297"/>
                    <a:pt x="4749" y="275"/>
                    <a:pt x="4749" y="275"/>
                  </a:cubicBezTo>
                  <a:cubicBezTo>
                    <a:pt x="4749" y="275"/>
                    <a:pt x="4634" y="229"/>
                    <a:pt x="4406" y="138"/>
                  </a:cubicBezTo>
                  <a:cubicBezTo>
                    <a:pt x="4201" y="46"/>
                    <a:pt x="3836" y="1"/>
                    <a:pt x="3448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5"/>
            <p:cNvSpPr/>
            <p:nvPr/>
          </p:nvSpPr>
          <p:spPr>
            <a:xfrm>
              <a:off x="6863939" y="3217114"/>
              <a:ext cx="194748" cy="160733"/>
            </a:xfrm>
            <a:custGeom>
              <a:avLst/>
              <a:gdLst/>
              <a:ahLst/>
              <a:cxnLst/>
              <a:rect l="l" t="t" r="r" b="b"/>
              <a:pathLst>
                <a:path w="7237" h="5973" extrusionOk="0">
                  <a:moveTo>
                    <a:pt x="4340" y="0"/>
                  </a:moveTo>
                  <a:cubicBezTo>
                    <a:pt x="4282" y="0"/>
                    <a:pt x="4227" y="5"/>
                    <a:pt x="4177" y="15"/>
                  </a:cubicBezTo>
                  <a:cubicBezTo>
                    <a:pt x="3972" y="38"/>
                    <a:pt x="3858" y="38"/>
                    <a:pt x="3858" y="38"/>
                  </a:cubicBezTo>
                  <a:cubicBezTo>
                    <a:pt x="3858" y="38"/>
                    <a:pt x="3812" y="38"/>
                    <a:pt x="3767" y="60"/>
                  </a:cubicBezTo>
                  <a:cubicBezTo>
                    <a:pt x="3698" y="83"/>
                    <a:pt x="3630" y="106"/>
                    <a:pt x="3516" y="152"/>
                  </a:cubicBezTo>
                  <a:cubicBezTo>
                    <a:pt x="3424" y="197"/>
                    <a:pt x="3310" y="243"/>
                    <a:pt x="3173" y="312"/>
                  </a:cubicBezTo>
                  <a:cubicBezTo>
                    <a:pt x="3036" y="380"/>
                    <a:pt x="2899" y="471"/>
                    <a:pt x="2739" y="585"/>
                  </a:cubicBezTo>
                  <a:cubicBezTo>
                    <a:pt x="2671" y="631"/>
                    <a:pt x="2603" y="677"/>
                    <a:pt x="2511" y="745"/>
                  </a:cubicBezTo>
                  <a:cubicBezTo>
                    <a:pt x="2443" y="814"/>
                    <a:pt x="2374" y="882"/>
                    <a:pt x="2283" y="951"/>
                  </a:cubicBezTo>
                  <a:cubicBezTo>
                    <a:pt x="2146" y="1088"/>
                    <a:pt x="1963" y="1225"/>
                    <a:pt x="1849" y="1407"/>
                  </a:cubicBezTo>
                  <a:cubicBezTo>
                    <a:pt x="1758" y="1521"/>
                    <a:pt x="1667" y="1635"/>
                    <a:pt x="1575" y="1750"/>
                  </a:cubicBezTo>
                  <a:cubicBezTo>
                    <a:pt x="1553" y="1727"/>
                    <a:pt x="1530" y="1681"/>
                    <a:pt x="1507" y="1658"/>
                  </a:cubicBezTo>
                  <a:cubicBezTo>
                    <a:pt x="1461" y="1544"/>
                    <a:pt x="1416" y="1453"/>
                    <a:pt x="1393" y="1362"/>
                  </a:cubicBezTo>
                  <a:cubicBezTo>
                    <a:pt x="1370" y="1293"/>
                    <a:pt x="1370" y="1247"/>
                    <a:pt x="1370" y="1247"/>
                  </a:cubicBezTo>
                  <a:cubicBezTo>
                    <a:pt x="1370" y="1247"/>
                    <a:pt x="1279" y="1042"/>
                    <a:pt x="1210" y="791"/>
                  </a:cubicBezTo>
                  <a:cubicBezTo>
                    <a:pt x="1142" y="563"/>
                    <a:pt x="1119" y="266"/>
                    <a:pt x="1050" y="266"/>
                  </a:cubicBezTo>
                  <a:cubicBezTo>
                    <a:pt x="982" y="266"/>
                    <a:pt x="891" y="540"/>
                    <a:pt x="868" y="837"/>
                  </a:cubicBezTo>
                  <a:cubicBezTo>
                    <a:pt x="845" y="1133"/>
                    <a:pt x="913" y="1453"/>
                    <a:pt x="913" y="1453"/>
                  </a:cubicBezTo>
                  <a:cubicBezTo>
                    <a:pt x="913" y="1453"/>
                    <a:pt x="959" y="1521"/>
                    <a:pt x="1005" y="1635"/>
                  </a:cubicBezTo>
                  <a:cubicBezTo>
                    <a:pt x="1073" y="1727"/>
                    <a:pt x="1165" y="1841"/>
                    <a:pt x="1279" y="1932"/>
                  </a:cubicBezTo>
                  <a:cubicBezTo>
                    <a:pt x="1301" y="1955"/>
                    <a:pt x="1347" y="1978"/>
                    <a:pt x="1393" y="2001"/>
                  </a:cubicBezTo>
                  <a:lnTo>
                    <a:pt x="1233" y="2252"/>
                  </a:lnTo>
                  <a:lnTo>
                    <a:pt x="1142" y="2411"/>
                  </a:lnTo>
                  <a:lnTo>
                    <a:pt x="1119" y="2457"/>
                  </a:lnTo>
                  <a:cubicBezTo>
                    <a:pt x="1096" y="2503"/>
                    <a:pt x="1073" y="2594"/>
                    <a:pt x="1028" y="2708"/>
                  </a:cubicBezTo>
                  <a:cubicBezTo>
                    <a:pt x="1010" y="2762"/>
                    <a:pt x="977" y="2902"/>
                    <a:pt x="942" y="2902"/>
                  </a:cubicBezTo>
                  <a:cubicBezTo>
                    <a:pt x="933" y="2902"/>
                    <a:pt x="923" y="2892"/>
                    <a:pt x="913" y="2868"/>
                  </a:cubicBezTo>
                  <a:cubicBezTo>
                    <a:pt x="822" y="2777"/>
                    <a:pt x="708" y="2663"/>
                    <a:pt x="617" y="2480"/>
                  </a:cubicBezTo>
                  <a:cubicBezTo>
                    <a:pt x="480" y="2252"/>
                    <a:pt x="366" y="1978"/>
                    <a:pt x="274" y="1818"/>
                  </a:cubicBezTo>
                  <a:cubicBezTo>
                    <a:pt x="192" y="1654"/>
                    <a:pt x="129" y="1563"/>
                    <a:pt x="83" y="1563"/>
                  </a:cubicBezTo>
                  <a:cubicBezTo>
                    <a:pt x="78" y="1563"/>
                    <a:pt x="74" y="1565"/>
                    <a:pt x="69" y="1567"/>
                  </a:cubicBezTo>
                  <a:cubicBezTo>
                    <a:pt x="23" y="1590"/>
                    <a:pt x="0" y="1704"/>
                    <a:pt x="0" y="1909"/>
                  </a:cubicBezTo>
                  <a:cubicBezTo>
                    <a:pt x="0" y="2138"/>
                    <a:pt x="0" y="2389"/>
                    <a:pt x="115" y="2777"/>
                  </a:cubicBezTo>
                  <a:cubicBezTo>
                    <a:pt x="229" y="3233"/>
                    <a:pt x="457" y="3758"/>
                    <a:pt x="708" y="4397"/>
                  </a:cubicBezTo>
                  <a:lnTo>
                    <a:pt x="822" y="4626"/>
                  </a:lnTo>
                  <a:lnTo>
                    <a:pt x="845" y="4694"/>
                  </a:lnTo>
                  <a:cubicBezTo>
                    <a:pt x="845" y="4710"/>
                    <a:pt x="856" y="4726"/>
                    <a:pt x="863" y="4726"/>
                  </a:cubicBezTo>
                  <a:cubicBezTo>
                    <a:pt x="866" y="4726"/>
                    <a:pt x="868" y="4724"/>
                    <a:pt x="868" y="4717"/>
                  </a:cubicBezTo>
                  <a:lnTo>
                    <a:pt x="936" y="4626"/>
                  </a:lnTo>
                  <a:cubicBezTo>
                    <a:pt x="1005" y="4489"/>
                    <a:pt x="1096" y="4374"/>
                    <a:pt x="1187" y="4237"/>
                  </a:cubicBezTo>
                  <a:cubicBezTo>
                    <a:pt x="1370" y="3964"/>
                    <a:pt x="1575" y="3690"/>
                    <a:pt x="1758" y="3393"/>
                  </a:cubicBezTo>
                  <a:lnTo>
                    <a:pt x="1918" y="3165"/>
                  </a:lnTo>
                  <a:cubicBezTo>
                    <a:pt x="1963" y="3096"/>
                    <a:pt x="1986" y="3073"/>
                    <a:pt x="2032" y="3028"/>
                  </a:cubicBezTo>
                  <a:lnTo>
                    <a:pt x="2214" y="2822"/>
                  </a:lnTo>
                  <a:cubicBezTo>
                    <a:pt x="2351" y="2685"/>
                    <a:pt x="2488" y="2548"/>
                    <a:pt x="2603" y="2434"/>
                  </a:cubicBezTo>
                  <a:cubicBezTo>
                    <a:pt x="3152" y="1925"/>
                    <a:pt x="3738" y="1598"/>
                    <a:pt x="4474" y="1598"/>
                  </a:cubicBezTo>
                  <a:cubicBezTo>
                    <a:pt x="4563" y="1598"/>
                    <a:pt x="4654" y="1603"/>
                    <a:pt x="4748" y="1613"/>
                  </a:cubicBezTo>
                  <a:cubicBezTo>
                    <a:pt x="5159" y="1658"/>
                    <a:pt x="5661" y="2023"/>
                    <a:pt x="5981" y="2685"/>
                  </a:cubicBezTo>
                  <a:cubicBezTo>
                    <a:pt x="6346" y="3347"/>
                    <a:pt x="6460" y="4215"/>
                    <a:pt x="6574" y="4854"/>
                  </a:cubicBezTo>
                  <a:cubicBezTo>
                    <a:pt x="6643" y="5516"/>
                    <a:pt x="6711" y="5972"/>
                    <a:pt x="6802" y="5972"/>
                  </a:cubicBezTo>
                  <a:cubicBezTo>
                    <a:pt x="6916" y="5972"/>
                    <a:pt x="7031" y="5539"/>
                    <a:pt x="7122" y="4831"/>
                  </a:cubicBezTo>
                  <a:cubicBezTo>
                    <a:pt x="7168" y="4123"/>
                    <a:pt x="7236" y="3142"/>
                    <a:pt x="6894" y="2183"/>
                  </a:cubicBezTo>
                  <a:cubicBezTo>
                    <a:pt x="6825" y="1932"/>
                    <a:pt x="6711" y="1704"/>
                    <a:pt x="6597" y="1476"/>
                  </a:cubicBezTo>
                  <a:cubicBezTo>
                    <a:pt x="6483" y="1247"/>
                    <a:pt x="6323" y="1065"/>
                    <a:pt x="6186" y="859"/>
                  </a:cubicBezTo>
                  <a:cubicBezTo>
                    <a:pt x="6003" y="677"/>
                    <a:pt x="5821" y="540"/>
                    <a:pt x="5638" y="403"/>
                  </a:cubicBezTo>
                  <a:cubicBezTo>
                    <a:pt x="5456" y="289"/>
                    <a:pt x="5273" y="197"/>
                    <a:pt x="5090" y="129"/>
                  </a:cubicBezTo>
                  <a:cubicBezTo>
                    <a:pt x="4805" y="58"/>
                    <a:pt x="4548" y="0"/>
                    <a:pt x="4340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7637251" y="3579000"/>
              <a:ext cx="5543" cy="13832"/>
            </a:xfrm>
            <a:custGeom>
              <a:avLst/>
              <a:gdLst/>
              <a:ahLst/>
              <a:cxnLst/>
              <a:rect l="l" t="t" r="r" b="b"/>
              <a:pathLst>
                <a:path w="206" h="514" extrusionOk="0">
                  <a:moveTo>
                    <a:pt x="146" y="1"/>
                  </a:moveTo>
                  <a:cubicBezTo>
                    <a:pt x="101" y="1"/>
                    <a:pt x="46" y="257"/>
                    <a:pt x="0" y="513"/>
                  </a:cubicBezTo>
                  <a:cubicBezTo>
                    <a:pt x="69" y="422"/>
                    <a:pt x="137" y="330"/>
                    <a:pt x="206" y="239"/>
                  </a:cubicBezTo>
                  <a:cubicBezTo>
                    <a:pt x="190" y="69"/>
                    <a:pt x="170" y="1"/>
                    <a:pt x="146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6884821" y="3253739"/>
              <a:ext cx="12917" cy="20290"/>
            </a:xfrm>
            <a:custGeom>
              <a:avLst/>
              <a:gdLst/>
              <a:ahLst/>
              <a:cxnLst/>
              <a:rect l="l" t="t" r="r" b="b"/>
              <a:pathLst>
                <a:path w="480" h="754" extrusionOk="0">
                  <a:moveTo>
                    <a:pt x="480" y="1"/>
                  </a:moveTo>
                  <a:lnTo>
                    <a:pt x="480" y="1"/>
                  </a:lnTo>
                  <a:cubicBezTo>
                    <a:pt x="297" y="252"/>
                    <a:pt x="160" y="503"/>
                    <a:pt x="0" y="754"/>
                  </a:cubicBezTo>
                  <a:cubicBezTo>
                    <a:pt x="183" y="548"/>
                    <a:pt x="343" y="274"/>
                    <a:pt x="480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5"/>
            <p:cNvSpPr/>
            <p:nvPr/>
          </p:nvSpPr>
          <p:spPr>
            <a:xfrm>
              <a:off x="6943781" y="2765403"/>
              <a:ext cx="1015960" cy="806520"/>
            </a:xfrm>
            <a:custGeom>
              <a:avLst/>
              <a:gdLst/>
              <a:ahLst/>
              <a:cxnLst/>
              <a:rect l="l" t="t" r="r" b="b"/>
              <a:pathLst>
                <a:path w="37754" h="29971" extrusionOk="0">
                  <a:moveTo>
                    <a:pt x="15631" y="1"/>
                  </a:moveTo>
                  <a:cubicBezTo>
                    <a:pt x="13776" y="1"/>
                    <a:pt x="11718" y="229"/>
                    <a:pt x="9473" y="800"/>
                  </a:cubicBezTo>
                  <a:cubicBezTo>
                    <a:pt x="3242" y="2375"/>
                    <a:pt x="1073" y="6575"/>
                    <a:pt x="1" y="10912"/>
                  </a:cubicBezTo>
                  <a:cubicBezTo>
                    <a:pt x="183" y="10524"/>
                    <a:pt x="412" y="10136"/>
                    <a:pt x="685" y="9793"/>
                  </a:cubicBezTo>
                  <a:cubicBezTo>
                    <a:pt x="1553" y="8675"/>
                    <a:pt x="2626" y="7716"/>
                    <a:pt x="3767" y="6917"/>
                  </a:cubicBezTo>
                  <a:cubicBezTo>
                    <a:pt x="6529" y="5023"/>
                    <a:pt x="9785" y="4241"/>
                    <a:pt x="13066" y="4241"/>
                  </a:cubicBezTo>
                  <a:cubicBezTo>
                    <a:pt x="14016" y="4241"/>
                    <a:pt x="14968" y="4307"/>
                    <a:pt x="15910" y="4430"/>
                  </a:cubicBezTo>
                  <a:cubicBezTo>
                    <a:pt x="15910" y="4430"/>
                    <a:pt x="15339" y="15751"/>
                    <a:pt x="27414" y="19175"/>
                  </a:cubicBezTo>
                  <a:cubicBezTo>
                    <a:pt x="27414" y="19175"/>
                    <a:pt x="25223" y="22872"/>
                    <a:pt x="25976" y="24790"/>
                  </a:cubicBezTo>
                  <a:cubicBezTo>
                    <a:pt x="26168" y="25260"/>
                    <a:pt x="26589" y="25443"/>
                    <a:pt x="27140" y="25443"/>
                  </a:cubicBezTo>
                  <a:cubicBezTo>
                    <a:pt x="28813" y="25443"/>
                    <a:pt x="31696" y="23758"/>
                    <a:pt x="33120" y="23260"/>
                  </a:cubicBezTo>
                  <a:cubicBezTo>
                    <a:pt x="33312" y="23194"/>
                    <a:pt x="33496" y="23163"/>
                    <a:pt x="33673" y="23163"/>
                  </a:cubicBezTo>
                  <a:cubicBezTo>
                    <a:pt x="35435" y="23163"/>
                    <a:pt x="36434" y="26228"/>
                    <a:pt x="36019" y="27597"/>
                  </a:cubicBezTo>
                  <a:cubicBezTo>
                    <a:pt x="35791" y="28328"/>
                    <a:pt x="35380" y="29172"/>
                    <a:pt x="34832" y="29971"/>
                  </a:cubicBezTo>
                  <a:cubicBezTo>
                    <a:pt x="36727" y="27917"/>
                    <a:pt x="37754" y="25041"/>
                    <a:pt x="36270" y="23329"/>
                  </a:cubicBezTo>
                  <a:cubicBezTo>
                    <a:pt x="35242" y="22136"/>
                    <a:pt x="34148" y="21767"/>
                    <a:pt x="33188" y="21767"/>
                  </a:cubicBezTo>
                  <a:cubicBezTo>
                    <a:pt x="31631" y="21767"/>
                    <a:pt x="30427" y="22735"/>
                    <a:pt x="30427" y="22735"/>
                  </a:cubicBezTo>
                  <a:cubicBezTo>
                    <a:pt x="30427" y="22735"/>
                    <a:pt x="37526" y="11597"/>
                    <a:pt x="27117" y="3562"/>
                  </a:cubicBezTo>
                  <a:cubicBezTo>
                    <a:pt x="27117" y="3562"/>
                    <a:pt x="22960" y="1"/>
                    <a:pt x="15631" y="1"/>
                  </a:cubicBezTo>
                  <a:close/>
                </a:path>
              </a:pathLst>
            </a:custGeom>
            <a:solidFill>
              <a:srgbClr val="FF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6803122" y="2636935"/>
              <a:ext cx="1853157" cy="1072202"/>
            </a:xfrm>
            <a:custGeom>
              <a:avLst/>
              <a:gdLst/>
              <a:ahLst/>
              <a:cxnLst/>
              <a:rect l="l" t="t" r="r" b="b"/>
              <a:pathLst>
                <a:path w="68865" h="39844" extrusionOk="0">
                  <a:moveTo>
                    <a:pt x="15558" y="1"/>
                  </a:moveTo>
                  <a:cubicBezTo>
                    <a:pt x="14688" y="1"/>
                    <a:pt x="13754" y="77"/>
                    <a:pt x="12760" y="256"/>
                  </a:cubicBezTo>
                  <a:cubicBezTo>
                    <a:pt x="6072" y="1466"/>
                    <a:pt x="1" y="10984"/>
                    <a:pt x="4474" y="17170"/>
                  </a:cubicBezTo>
                  <a:cubicBezTo>
                    <a:pt x="4459" y="17148"/>
                    <a:pt x="4440" y="17139"/>
                    <a:pt x="4417" y="17139"/>
                  </a:cubicBezTo>
                  <a:cubicBezTo>
                    <a:pt x="4073" y="17139"/>
                    <a:pt x="2965" y="19443"/>
                    <a:pt x="2922" y="19657"/>
                  </a:cubicBezTo>
                  <a:cubicBezTo>
                    <a:pt x="2740" y="20502"/>
                    <a:pt x="2375" y="22260"/>
                    <a:pt x="2991" y="22990"/>
                  </a:cubicBezTo>
                  <a:cubicBezTo>
                    <a:pt x="4315" y="22716"/>
                    <a:pt x="4611" y="20228"/>
                    <a:pt x="4840" y="19110"/>
                  </a:cubicBezTo>
                  <a:cubicBezTo>
                    <a:pt x="5022" y="18220"/>
                    <a:pt x="5136" y="17329"/>
                    <a:pt x="5319" y="16439"/>
                  </a:cubicBezTo>
                  <a:cubicBezTo>
                    <a:pt x="5524" y="15366"/>
                    <a:pt x="5867" y="14339"/>
                    <a:pt x="6574" y="13426"/>
                  </a:cubicBezTo>
                  <a:cubicBezTo>
                    <a:pt x="7442" y="12308"/>
                    <a:pt x="8515" y="11349"/>
                    <a:pt x="9679" y="10550"/>
                  </a:cubicBezTo>
                  <a:cubicBezTo>
                    <a:pt x="12423" y="8656"/>
                    <a:pt x="15675" y="7874"/>
                    <a:pt x="18956" y="7874"/>
                  </a:cubicBezTo>
                  <a:cubicBezTo>
                    <a:pt x="19905" y="7874"/>
                    <a:pt x="20856" y="7939"/>
                    <a:pt x="21799" y="8062"/>
                  </a:cubicBezTo>
                  <a:cubicBezTo>
                    <a:pt x="21799" y="8062"/>
                    <a:pt x="21228" y="19384"/>
                    <a:pt x="33303" y="22807"/>
                  </a:cubicBezTo>
                  <a:cubicBezTo>
                    <a:pt x="33303" y="22807"/>
                    <a:pt x="31112" y="26505"/>
                    <a:pt x="31888" y="28422"/>
                  </a:cubicBezTo>
                  <a:cubicBezTo>
                    <a:pt x="32073" y="28888"/>
                    <a:pt x="32481" y="29070"/>
                    <a:pt x="33020" y="29070"/>
                  </a:cubicBezTo>
                  <a:cubicBezTo>
                    <a:pt x="34675" y="29070"/>
                    <a:pt x="37563" y="27358"/>
                    <a:pt x="39009" y="26893"/>
                  </a:cubicBezTo>
                  <a:cubicBezTo>
                    <a:pt x="39146" y="26850"/>
                    <a:pt x="39282" y="26829"/>
                    <a:pt x="39416" y="26829"/>
                  </a:cubicBezTo>
                  <a:cubicBezTo>
                    <a:pt x="41037" y="26829"/>
                    <a:pt x="42330" y="29838"/>
                    <a:pt x="41908" y="31230"/>
                  </a:cubicBezTo>
                  <a:cubicBezTo>
                    <a:pt x="41315" y="33239"/>
                    <a:pt x="39215" y="35978"/>
                    <a:pt x="37206" y="36685"/>
                  </a:cubicBezTo>
                  <a:cubicBezTo>
                    <a:pt x="36397" y="36970"/>
                    <a:pt x="35660" y="37096"/>
                    <a:pt x="35010" y="37096"/>
                  </a:cubicBezTo>
                  <a:cubicBezTo>
                    <a:pt x="33057" y="37096"/>
                    <a:pt x="31888" y="35961"/>
                    <a:pt x="31888" y="34608"/>
                  </a:cubicBezTo>
                  <a:cubicBezTo>
                    <a:pt x="31888" y="34055"/>
                    <a:pt x="31858" y="33862"/>
                    <a:pt x="31817" y="33862"/>
                  </a:cubicBezTo>
                  <a:cubicBezTo>
                    <a:pt x="31723" y="33862"/>
                    <a:pt x="31568" y="34882"/>
                    <a:pt x="31568" y="34882"/>
                  </a:cubicBezTo>
                  <a:lnTo>
                    <a:pt x="28555" y="37553"/>
                  </a:lnTo>
                  <a:cubicBezTo>
                    <a:pt x="28555" y="37553"/>
                    <a:pt x="30919" y="39843"/>
                    <a:pt x="34892" y="39843"/>
                  </a:cubicBezTo>
                  <a:cubicBezTo>
                    <a:pt x="35353" y="39843"/>
                    <a:pt x="35836" y="39813"/>
                    <a:pt x="36339" y="39744"/>
                  </a:cubicBezTo>
                  <a:cubicBezTo>
                    <a:pt x="41200" y="39059"/>
                    <a:pt x="42616" y="34882"/>
                    <a:pt x="42616" y="34882"/>
                  </a:cubicBezTo>
                  <a:cubicBezTo>
                    <a:pt x="42616" y="34882"/>
                    <a:pt x="44362" y="38128"/>
                    <a:pt x="48202" y="38128"/>
                  </a:cubicBezTo>
                  <a:cubicBezTo>
                    <a:pt x="48572" y="38128"/>
                    <a:pt x="48962" y="38098"/>
                    <a:pt x="49372" y="38032"/>
                  </a:cubicBezTo>
                  <a:cubicBezTo>
                    <a:pt x="54028" y="37256"/>
                    <a:pt x="54599" y="35270"/>
                    <a:pt x="54599" y="35270"/>
                  </a:cubicBezTo>
                  <a:cubicBezTo>
                    <a:pt x="54599" y="35270"/>
                    <a:pt x="57249" y="36883"/>
                    <a:pt x="60387" y="36883"/>
                  </a:cubicBezTo>
                  <a:cubicBezTo>
                    <a:pt x="61199" y="36883"/>
                    <a:pt x="62044" y="36775"/>
                    <a:pt x="62884" y="36503"/>
                  </a:cubicBezTo>
                  <a:cubicBezTo>
                    <a:pt x="66970" y="35179"/>
                    <a:pt x="68865" y="29084"/>
                    <a:pt x="68865" y="29084"/>
                  </a:cubicBezTo>
                  <a:lnTo>
                    <a:pt x="68865" y="29084"/>
                  </a:lnTo>
                  <a:lnTo>
                    <a:pt x="65167" y="29472"/>
                  </a:lnTo>
                  <a:lnTo>
                    <a:pt x="65167" y="29472"/>
                  </a:lnTo>
                  <a:lnTo>
                    <a:pt x="67449" y="27943"/>
                  </a:lnTo>
                  <a:cubicBezTo>
                    <a:pt x="67449" y="27943"/>
                    <a:pt x="65829" y="27943"/>
                    <a:pt x="65167" y="27760"/>
                  </a:cubicBezTo>
                  <a:cubicBezTo>
                    <a:pt x="64595" y="27583"/>
                    <a:pt x="63511" y="25291"/>
                    <a:pt x="60649" y="25291"/>
                  </a:cubicBezTo>
                  <a:cubicBezTo>
                    <a:pt x="60200" y="25291"/>
                    <a:pt x="59706" y="25348"/>
                    <a:pt x="59164" y="25478"/>
                  </a:cubicBezTo>
                  <a:cubicBezTo>
                    <a:pt x="55169" y="26414"/>
                    <a:pt x="55169" y="30888"/>
                    <a:pt x="55169" y="30888"/>
                  </a:cubicBezTo>
                  <a:cubicBezTo>
                    <a:pt x="55169" y="30888"/>
                    <a:pt x="53208" y="23560"/>
                    <a:pt x="47582" y="23560"/>
                  </a:cubicBezTo>
                  <a:cubicBezTo>
                    <a:pt x="47547" y="23560"/>
                    <a:pt x="47512" y="23560"/>
                    <a:pt x="47477" y="23561"/>
                  </a:cubicBezTo>
                  <a:cubicBezTo>
                    <a:pt x="47477" y="23561"/>
                    <a:pt x="49098" y="17375"/>
                    <a:pt x="45195" y="14910"/>
                  </a:cubicBezTo>
                  <a:cubicBezTo>
                    <a:pt x="45195" y="14910"/>
                    <a:pt x="46336" y="6738"/>
                    <a:pt x="37868" y="2173"/>
                  </a:cubicBezTo>
                  <a:cubicBezTo>
                    <a:pt x="35230" y="751"/>
                    <a:pt x="32851" y="262"/>
                    <a:pt x="30826" y="262"/>
                  </a:cubicBezTo>
                  <a:cubicBezTo>
                    <a:pt x="26350" y="262"/>
                    <a:pt x="23602" y="2653"/>
                    <a:pt x="23602" y="2653"/>
                  </a:cubicBezTo>
                  <a:cubicBezTo>
                    <a:pt x="23602" y="2653"/>
                    <a:pt x="20683" y="1"/>
                    <a:pt x="15558" y="1"/>
                  </a:cubicBezTo>
                  <a:close/>
                </a:path>
              </a:pathLst>
            </a:custGeom>
            <a:solidFill>
              <a:srgbClr val="F5A6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6864558" y="2648721"/>
              <a:ext cx="1791722" cy="1060415"/>
            </a:xfrm>
            <a:custGeom>
              <a:avLst/>
              <a:gdLst/>
              <a:ahLst/>
              <a:cxnLst/>
              <a:rect l="l" t="t" r="r" b="b"/>
              <a:pathLst>
                <a:path w="66582" h="39406" extrusionOk="0">
                  <a:moveTo>
                    <a:pt x="26455" y="1"/>
                  </a:moveTo>
                  <a:cubicBezTo>
                    <a:pt x="23236" y="548"/>
                    <a:pt x="21319" y="2215"/>
                    <a:pt x="21319" y="2215"/>
                  </a:cubicBezTo>
                  <a:cubicBezTo>
                    <a:pt x="21319" y="2215"/>
                    <a:pt x="20246" y="1233"/>
                    <a:pt x="18238" y="457"/>
                  </a:cubicBezTo>
                  <a:lnTo>
                    <a:pt x="18238" y="457"/>
                  </a:lnTo>
                  <a:cubicBezTo>
                    <a:pt x="18991" y="2032"/>
                    <a:pt x="18922" y="4200"/>
                    <a:pt x="16480" y="4703"/>
                  </a:cubicBezTo>
                  <a:cubicBezTo>
                    <a:pt x="12851" y="5479"/>
                    <a:pt x="9747" y="8902"/>
                    <a:pt x="4542" y="9039"/>
                  </a:cubicBezTo>
                  <a:cubicBezTo>
                    <a:pt x="4501" y="9040"/>
                    <a:pt x="4460" y="9041"/>
                    <a:pt x="4420" y="9041"/>
                  </a:cubicBezTo>
                  <a:cubicBezTo>
                    <a:pt x="2467" y="9041"/>
                    <a:pt x="1965" y="7962"/>
                    <a:pt x="2032" y="6620"/>
                  </a:cubicBezTo>
                  <a:lnTo>
                    <a:pt x="2032" y="6620"/>
                  </a:lnTo>
                  <a:cubicBezTo>
                    <a:pt x="343" y="9884"/>
                    <a:pt x="0" y="13719"/>
                    <a:pt x="2191" y="16732"/>
                  </a:cubicBezTo>
                  <a:cubicBezTo>
                    <a:pt x="2176" y="16710"/>
                    <a:pt x="2157" y="16701"/>
                    <a:pt x="2134" y="16701"/>
                  </a:cubicBezTo>
                  <a:cubicBezTo>
                    <a:pt x="1790" y="16701"/>
                    <a:pt x="682" y="19005"/>
                    <a:pt x="639" y="19219"/>
                  </a:cubicBezTo>
                  <a:cubicBezTo>
                    <a:pt x="457" y="20064"/>
                    <a:pt x="92" y="21822"/>
                    <a:pt x="708" y="22552"/>
                  </a:cubicBezTo>
                  <a:cubicBezTo>
                    <a:pt x="2032" y="22278"/>
                    <a:pt x="2328" y="19790"/>
                    <a:pt x="2557" y="18672"/>
                  </a:cubicBezTo>
                  <a:cubicBezTo>
                    <a:pt x="2739" y="17782"/>
                    <a:pt x="2853" y="16891"/>
                    <a:pt x="3036" y="16001"/>
                  </a:cubicBezTo>
                  <a:cubicBezTo>
                    <a:pt x="3241" y="14928"/>
                    <a:pt x="3584" y="13901"/>
                    <a:pt x="4291" y="12988"/>
                  </a:cubicBezTo>
                  <a:cubicBezTo>
                    <a:pt x="5159" y="11870"/>
                    <a:pt x="6232" y="10911"/>
                    <a:pt x="7396" y="10112"/>
                  </a:cubicBezTo>
                  <a:cubicBezTo>
                    <a:pt x="10140" y="8218"/>
                    <a:pt x="13392" y="7436"/>
                    <a:pt x="16673" y="7436"/>
                  </a:cubicBezTo>
                  <a:cubicBezTo>
                    <a:pt x="17622" y="7436"/>
                    <a:pt x="18573" y="7501"/>
                    <a:pt x="19516" y="7624"/>
                  </a:cubicBezTo>
                  <a:cubicBezTo>
                    <a:pt x="19516" y="7624"/>
                    <a:pt x="18945" y="18946"/>
                    <a:pt x="31020" y="22369"/>
                  </a:cubicBezTo>
                  <a:cubicBezTo>
                    <a:pt x="31020" y="22369"/>
                    <a:pt x="28829" y="26067"/>
                    <a:pt x="29605" y="27984"/>
                  </a:cubicBezTo>
                  <a:cubicBezTo>
                    <a:pt x="29790" y="28450"/>
                    <a:pt x="30198" y="28632"/>
                    <a:pt x="30737" y="28632"/>
                  </a:cubicBezTo>
                  <a:cubicBezTo>
                    <a:pt x="32392" y="28632"/>
                    <a:pt x="35280" y="26920"/>
                    <a:pt x="36726" y="26455"/>
                  </a:cubicBezTo>
                  <a:cubicBezTo>
                    <a:pt x="36863" y="26412"/>
                    <a:pt x="36999" y="26391"/>
                    <a:pt x="37133" y="26391"/>
                  </a:cubicBezTo>
                  <a:cubicBezTo>
                    <a:pt x="38754" y="26391"/>
                    <a:pt x="40047" y="29400"/>
                    <a:pt x="39625" y="30792"/>
                  </a:cubicBezTo>
                  <a:cubicBezTo>
                    <a:pt x="39032" y="32801"/>
                    <a:pt x="36932" y="35540"/>
                    <a:pt x="34923" y="36247"/>
                  </a:cubicBezTo>
                  <a:cubicBezTo>
                    <a:pt x="34114" y="36532"/>
                    <a:pt x="33377" y="36658"/>
                    <a:pt x="32727" y="36658"/>
                  </a:cubicBezTo>
                  <a:cubicBezTo>
                    <a:pt x="30774" y="36658"/>
                    <a:pt x="29605" y="35523"/>
                    <a:pt x="29605" y="34170"/>
                  </a:cubicBezTo>
                  <a:cubicBezTo>
                    <a:pt x="29605" y="33617"/>
                    <a:pt x="29575" y="33424"/>
                    <a:pt x="29534" y="33424"/>
                  </a:cubicBezTo>
                  <a:cubicBezTo>
                    <a:pt x="29440" y="33424"/>
                    <a:pt x="29285" y="34444"/>
                    <a:pt x="29285" y="34444"/>
                  </a:cubicBezTo>
                  <a:lnTo>
                    <a:pt x="26272" y="37115"/>
                  </a:lnTo>
                  <a:cubicBezTo>
                    <a:pt x="26272" y="37115"/>
                    <a:pt x="28636" y="39405"/>
                    <a:pt x="32609" y="39405"/>
                  </a:cubicBezTo>
                  <a:cubicBezTo>
                    <a:pt x="33070" y="39405"/>
                    <a:pt x="33553" y="39375"/>
                    <a:pt x="34056" y="39306"/>
                  </a:cubicBezTo>
                  <a:cubicBezTo>
                    <a:pt x="38917" y="38621"/>
                    <a:pt x="40333" y="34444"/>
                    <a:pt x="40333" y="34444"/>
                  </a:cubicBezTo>
                  <a:cubicBezTo>
                    <a:pt x="40333" y="34444"/>
                    <a:pt x="42079" y="37690"/>
                    <a:pt x="45919" y="37690"/>
                  </a:cubicBezTo>
                  <a:cubicBezTo>
                    <a:pt x="46289" y="37690"/>
                    <a:pt x="46679" y="37660"/>
                    <a:pt x="47089" y="37594"/>
                  </a:cubicBezTo>
                  <a:cubicBezTo>
                    <a:pt x="51745" y="36818"/>
                    <a:pt x="52316" y="34832"/>
                    <a:pt x="52316" y="34832"/>
                  </a:cubicBezTo>
                  <a:cubicBezTo>
                    <a:pt x="52316" y="34832"/>
                    <a:pt x="54966" y="36445"/>
                    <a:pt x="58104" y="36445"/>
                  </a:cubicBezTo>
                  <a:cubicBezTo>
                    <a:pt x="58916" y="36445"/>
                    <a:pt x="59761" y="36337"/>
                    <a:pt x="60601" y="36065"/>
                  </a:cubicBezTo>
                  <a:cubicBezTo>
                    <a:pt x="64687" y="34741"/>
                    <a:pt x="66582" y="28646"/>
                    <a:pt x="66582" y="28646"/>
                  </a:cubicBezTo>
                  <a:lnTo>
                    <a:pt x="66582" y="28646"/>
                  </a:lnTo>
                  <a:lnTo>
                    <a:pt x="65669" y="28738"/>
                  </a:lnTo>
                  <a:cubicBezTo>
                    <a:pt x="63815" y="30362"/>
                    <a:pt x="61029" y="31856"/>
                    <a:pt x="58524" y="31856"/>
                  </a:cubicBezTo>
                  <a:cubicBezTo>
                    <a:pt x="57544" y="31856"/>
                    <a:pt x="56607" y="31628"/>
                    <a:pt x="55785" y="31089"/>
                  </a:cubicBezTo>
                  <a:cubicBezTo>
                    <a:pt x="53982" y="29902"/>
                    <a:pt x="54507" y="27596"/>
                    <a:pt x="55466" y="25611"/>
                  </a:cubicBezTo>
                  <a:lnTo>
                    <a:pt x="55466" y="25611"/>
                  </a:lnTo>
                  <a:cubicBezTo>
                    <a:pt x="52909" y="27117"/>
                    <a:pt x="52886" y="30450"/>
                    <a:pt x="52886" y="30450"/>
                  </a:cubicBezTo>
                  <a:cubicBezTo>
                    <a:pt x="52886" y="30450"/>
                    <a:pt x="52544" y="29126"/>
                    <a:pt x="51700" y="27619"/>
                  </a:cubicBezTo>
                  <a:lnTo>
                    <a:pt x="51700" y="27619"/>
                  </a:lnTo>
                  <a:cubicBezTo>
                    <a:pt x="51814" y="28281"/>
                    <a:pt x="51859" y="28966"/>
                    <a:pt x="51859" y="29628"/>
                  </a:cubicBezTo>
                  <a:cubicBezTo>
                    <a:pt x="51803" y="31786"/>
                    <a:pt x="49171" y="33457"/>
                    <a:pt x="47376" y="33457"/>
                  </a:cubicBezTo>
                  <a:cubicBezTo>
                    <a:pt x="47007" y="33457"/>
                    <a:pt x="46673" y="33386"/>
                    <a:pt x="46404" y="33234"/>
                  </a:cubicBezTo>
                  <a:cubicBezTo>
                    <a:pt x="44806" y="32344"/>
                    <a:pt x="46655" y="30335"/>
                    <a:pt x="47911" y="30061"/>
                  </a:cubicBezTo>
                  <a:cubicBezTo>
                    <a:pt x="49189" y="29810"/>
                    <a:pt x="50604" y="28783"/>
                    <a:pt x="50604" y="28783"/>
                  </a:cubicBezTo>
                  <a:lnTo>
                    <a:pt x="50604" y="28783"/>
                  </a:lnTo>
                  <a:cubicBezTo>
                    <a:pt x="50604" y="28783"/>
                    <a:pt x="50319" y="28808"/>
                    <a:pt x="49900" y="28808"/>
                  </a:cubicBezTo>
                  <a:cubicBezTo>
                    <a:pt x="49341" y="28808"/>
                    <a:pt x="48543" y="28764"/>
                    <a:pt x="47865" y="28555"/>
                  </a:cubicBezTo>
                  <a:cubicBezTo>
                    <a:pt x="46655" y="28167"/>
                    <a:pt x="46085" y="27345"/>
                    <a:pt x="46085" y="25884"/>
                  </a:cubicBezTo>
                  <a:cubicBezTo>
                    <a:pt x="46085" y="25063"/>
                    <a:pt x="46564" y="24081"/>
                    <a:pt x="46998" y="23374"/>
                  </a:cubicBezTo>
                  <a:cubicBezTo>
                    <a:pt x="46541" y="23237"/>
                    <a:pt x="46085" y="23168"/>
                    <a:pt x="45582" y="23145"/>
                  </a:cubicBezTo>
                  <a:cubicBezTo>
                    <a:pt x="44578" y="25474"/>
                    <a:pt x="41748" y="29696"/>
                    <a:pt x="40766" y="29765"/>
                  </a:cubicBezTo>
                  <a:cubicBezTo>
                    <a:pt x="40760" y="29765"/>
                    <a:pt x="40755" y="29765"/>
                    <a:pt x="40749" y="29765"/>
                  </a:cubicBezTo>
                  <a:cubicBezTo>
                    <a:pt x="39675" y="29765"/>
                    <a:pt x="40052" y="25492"/>
                    <a:pt x="38849" y="24561"/>
                  </a:cubicBezTo>
                  <a:cubicBezTo>
                    <a:pt x="38611" y="24380"/>
                    <a:pt x="38270" y="24314"/>
                    <a:pt x="37873" y="24314"/>
                  </a:cubicBezTo>
                  <a:cubicBezTo>
                    <a:pt x="36809" y="24314"/>
                    <a:pt x="35334" y="24785"/>
                    <a:pt x="34304" y="24785"/>
                  </a:cubicBezTo>
                  <a:cubicBezTo>
                    <a:pt x="33726" y="24785"/>
                    <a:pt x="33288" y="24636"/>
                    <a:pt x="33143" y="24173"/>
                  </a:cubicBezTo>
                  <a:cubicBezTo>
                    <a:pt x="32640" y="22598"/>
                    <a:pt x="38096" y="20680"/>
                    <a:pt x="39054" y="20680"/>
                  </a:cubicBezTo>
                  <a:cubicBezTo>
                    <a:pt x="39990" y="20680"/>
                    <a:pt x="40196" y="23488"/>
                    <a:pt x="40196" y="23488"/>
                  </a:cubicBezTo>
                  <a:cubicBezTo>
                    <a:pt x="40196" y="23488"/>
                    <a:pt x="41588" y="20247"/>
                    <a:pt x="43049" y="18398"/>
                  </a:cubicBezTo>
                  <a:cubicBezTo>
                    <a:pt x="43296" y="18082"/>
                    <a:pt x="43553" y="17952"/>
                    <a:pt x="43811" y="17952"/>
                  </a:cubicBezTo>
                  <a:cubicBezTo>
                    <a:pt x="44411" y="17952"/>
                    <a:pt x="45012" y="18654"/>
                    <a:pt x="45491" y="19356"/>
                  </a:cubicBezTo>
                  <a:cubicBezTo>
                    <a:pt x="45354" y="17599"/>
                    <a:pt x="44738" y="15636"/>
                    <a:pt x="42912" y="14472"/>
                  </a:cubicBezTo>
                  <a:cubicBezTo>
                    <a:pt x="42912" y="14472"/>
                    <a:pt x="43049" y="13399"/>
                    <a:pt x="42843" y="11801"/>
                  </a:cubicBezTo>
                  <a:cubicBezTo>
                    <a:pt x="42684" y="12463"/>
                    <a:pt x="42455" y="13011"/>
                    <a:pt x="42159" y="13331"/>
                  </a:cubicBezTo>
                  <a:cubicBezTo>
                    <a:pt x="41997" y="13498"/>
                    <a:pt x="41836" y="13571"/>
                    <a:pt x="41679" y="13571"/>
                  </a:cubicBezTo>
                  <a:cubicBezTo>
                    <a:pt x="40594" y="13571"/>
                    <a:pt x="39671" y="10090"/>
                    <a:pt x="39671" y="10089"/>
                  </a:cubicBezTo>
                  <a:lnTo>
                    <a:pt x="39671" y="10089"/>
                  </a:lnTo>
                  <a:cubicBezTo>
                    <a:pt x="39671" y="10091"/>
                    <a:pt x="41200" y="17576"/>
                    <a:pt x="37776" y="18603"/>
                  </a:cubicBezTo>
                  <a:cubicBezTo>
                    <a:pt x="37153" y="18786"/>
                    <a:pt x="36449" y="18887"/>
                    <a:pt x="35686" y="18887"/>
                  </a:cubicBezTo>
                  <a:cubicBezTo>
                    <a:pt x="32259" y="18887"/>
                    <a:pt x="27666" y="16843"/>
                    <a:pt x="24081" y="10980"/>
                  </a:cubicBezTo>
                  <a:cubicBezTo>
                    <a:pt x="20612" y="5296"/>
                    <a:pt x="24629" y="1370"/>
                    <a:pt x="2645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7642768" y="3242679"/>
              <a:ext cx="256506" cy="189823"/>
            </a:xfrm>
            <a:custGeom>
              <a:avLst/>
              <a:gdLst/>
              <a:ahLst/>
              <a:cxnLst/>
              <a:rect l="l" t="t" r="r" b="b"/>
              <a:pathLst>
                <a:path w="9532" h="7054" extrusionOk="0">
                  <a:moveTo>
                    <a:pt x="2101" y="1"/>
                  </a:moveTo>
                  <a:cubicBezTo>
                    <a:pt x="2078" y="1"/>
                    <a:pt x="1781" y="412"/>
                    <a:pt x="1393" y="1096"/>
                  </a:cubicBezTo>
                  <a:cubicBezTo>
                    <a:pt x="1028" y="1758"/>
                    <a:pt x="549" y="2694"/>
                    <a:pt x="252" y="3698"/>
                  </a:cubicBezTo>
                  <a:cubicBezTo>
                    <a:pt x="92" y="4201"/>
                    <a:pt x="1" y="4725"/>
                    <a:pt x="47" y="5250"/>
                  </a:cubicBezTo>
                  <a:cubicBezTo>
                    <a:pt x="69" y="5775"/>
                    <a:pt x="320" y="6300"/>
                    <a:pt x="686" y="6574"/>
                  </a:cubicBezTo>
                  <a:cubicBezTo>
                    <a:pt x="1028" y="6848"/>
                    <a:pt x="1370" y="6962"/>
                    <a:pt x="1622" y="7008"/>
                  </a:cubicBezTo>
                  <a:cubicBezTo>
                    <a:pt x="1736" y="7054"/>
                    <a:pt x="1850" y="7054"/>
                    <a:pt x="1918" y="7054"/>
                  </a:cubicBezTo>
                  <a:lnTo>
                    <a:pt x="2124" y="7054"/>
                  </a:lnTo>
                  <a:cubicBezTo>
                    <a:pt x="2192" y="7054"/>
                    <a:pt x="2283" y="7054"/>
                    <a:pt x="2398" y="7031"/>
                  </a:cubicBezTo>
                  <a:cubicBezTo>
                    <a:pt x="2649" y="7008"/>
                    <a:pt x="2991" y="6917"/>
                    <a:pt x="3356" y="6780"/>
                  </a:cubicBezTo>
                  <a:cubicBezTo>
                    <a:pt x="4109" y="6483"/>
                    <a:pt x="4977" y="5890"/>
                    <a:pt x="5844" y="5342"/>
                  </a:cubicBezTo>
                  <a:cubicBezTo>
                    <a:pt x="6689" y="4771"/>
                    <a:pt x="7579" y="4246"/>
                    <a:pt x="8286" y="3995"/>
                  </a:cubicBezTo>
                  <a:cubicBezTo>
                    <a:pt x="8994" y="3721"/>
                    <a:pt x="9519" y="3767"/>
                    <a:pt x="9519" y="3721"/>
                  </a:cubicBezTo>
                  <a:cubicBezTo>
                    <a:pt x="9532" y="3709"/>
                    <a:pt x="9374" y="3669"/>
                    <a:pt x="9102" y="3669"/>
                  </a:cubicBezTo>
                  <a:cubicBezTo>
                    <a:pt x="8875" y="3669"/>
                    <a:pt x="8570" y="3696"/>
                    <a:pt x="8218" y="3790"/>
                  </a:cubicBezTo>
                  <a:cubicBezTo>
                    <a:pt x="7465" y="3995"/>
                    <a:pt x="6529" y="4497"/>
                    <a:pt x="5639" y="5022"/>
                  </a:cubicBezTo>
                  <a:cubicBezTo>
                    <a:pt x="4749" y="5547"/>
                    <a:pt x="3881" y="6072"/>
                    <a:pt x="3174" y="6300"/>
                  </a:cubicBezTo>
                  <a:cubicBezTo>
                    <a:pt x="2831" y="6437"/>
                    <a:pt x="2535" y="6506"/>
                    <a:pt x="2352" y="6506"/>
                  </a:cubicBezTo>
                  <a:cubicBezTo>
                    <a:pt x="2238" y="6529"/>
                    <a:pt x="2169" y="6529"/>
                    <a:pt x="2101" y="6529"/>
                  </a:cubicBezTo>
                  <a:lnTo>
                    <a:pt x="2032" y="6529"/>
                  </a:lnTo>
                  <a:cubicBezTo>
                    <a:pt x="2032" y="6529"/>
                    <a:pt x="1918" y="6529"/>
                    <a:pt x="1713" y="6506"/>
                  </a:cubicBezTo>
                  <a:cubicBezTo>
                    <a:pt x="1530" y="6460"/>
                    <a:pt x="1256" y="6392"/>
                    <a:pt x="982" y="6186"/>
                  </a:cubicBezTo>
                  <a:cubicBezTo>
                    <a:pt x="731" y="6004"/>
                    <a:pt x="526" y="5638"/>
                    <a:pt x="480" y="5205"/>
                  </a:cubicBezTo>
                  <a:cubicBezTo>
                    <a:pt x="435" y="4771"/>
                    <a:pt x="503" y="4269"/>
                    <a:pt x="617" y="3790"/>
                  </a:cubicBezTo>
                  <a:cubicBezTo>
                    <a:pt x="845" y="2831"/>
                    <a:pt x="1279" y="1872"/>
                    <a:pt x="1599" y="1188"/>
                  </a:cubicBezTo>
                  <a:cubicBezTo>
                    <a:pt x="1918" y="503"/>
                    <a:pt x="2146" y="23"/>
                    <a:pt x="2101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6870074" y="3092736"/>
              <a:ext cx="46097" cy="148812"/>
            </a:xfrm>
            <a:custGeom>
              <a:avLst/>
              <a:gdLst/>
              <a:ahLst/>
              <a:cxnLst/>
              <a:rect l="l" t="t" r="r" b="b"/>
              <a:pathLst>
                <a:path w="1713" h="5530" extrusionOk="0">
                  <a:moveTo>
                    <a:pt x="1682" y="1"/>
                  </a:moveTo>
                  <a:cubicBezTo>
                    <a:pt x="1641" y="1"/>
                    <a:pt x="1473" y="137"/>
                    <a:pt x="1325" y="391"/>
                  </a:cubicBezTo>
                  <a:cubicBezTo>
                    <a:pt x="1165" y="642"/>
                    <a:pt x="959" y="1008"/>
                    <a:pt x="800" y="1373"/>
                  </a:cubicBezTo>
                  <a:cubicBezTo>
                    <a:pt x="434" y="2126"/>
                    <a:pt x="206" y="2925"/>
                    <a:pt x="206" y="2925"/>
                  </a:cubicBezTo>
                  <a:cubicBezTo>
                    <a:pt x="206" y="2925"/>
                    <a:pt x="160" y="3130"/>
                    <a:pt x="92" y="3427"/>
                  </a:cubicBezTo>
                  <a:cubicBezTo>
                    <a:pt x="46" y="3747"/>
                    <a:pt x="1" y="4157"/>
                    <a:pt x="23" y="4591"/>
                  </a:cubicBezTo>
                  <a:cubicBezTo>
                    <a:pt x="46" y="4797"/>
                    <a:pt x="92" y="5025"/>
                    <a:pt x="206" y="5230"/>
                  </a:cubicBezTo>
                  <a:cubicBezTo>
                    <a:pt x="311" y="5418"/>
                    <a:pt x="530" y="5530"/>
                    <a:pt x="689" y="5530"/>
                  </a:cubicBezTo>
                  <a:cubicBezTo>
                    <a:pt x="703" y="5530"/>
                    <a:pt x="718" y="5529"/>
                    <a:pt x="731" y="5527"/>
                  </a:cubicBezTo>
                  <a:cubicBezTo>
                    <a:pt x="1096" y="5504"/>
                    <a:pt x="1256" y="5344"/>
                    <a:pt x="1233" y="5322"/>
                  </a:cubicBezTo>
                  <a:cubicBezTo>
                    <a:pt x="1233" y="5312"/>
                    <a:pt x="1224" y="5308"/>
                    <a:pt x="1207" y="5308"/>
                  </a:cubicBezTo>
                  <a:cubicBezTo>
                    <a:pt x="1160" y="5308"/>
                    <a:pt x="1055" y="5335"/>
                    <a:pt x="917" y="5335"/>
                  </a:cubicBezTo>
                  <a:cubicBezTo>
                    <a:pt x="867" y="5335"/>
                    <a:pt x="812" y="5331"/>
                    <a:pt x="754" y="5322"/>
                  </a:cubicBezTo>
                  <a:cubicBezTo>
                    <a:pt x="617" y="5299"/>
                    <a:pt x="526" y="5230"/>
                    <a:pt x="480" y="5093"/>
                  </a:cubicBezTo>
                  <a:cubicBezTo>
                    <a:pt x="412" y="4956"/>
                    <a:pt x="389" y="4774"/>
                    <a:pt x="412" y="4591"/>
                  </a:cubicBezTo>
                  <a:cubicBezTo>
                    <a:pt x="412" y="4203"/>
                    <a:pt x="503" y="3815"/>
                    <a:pt x="594" y="3541"/>
                  </a:cubicBezTo>
                  <a:cubicBezTo>
                    <a:pt x="663" y="3244"/>
                    <a:pt x="731" y="3062"/>
                    <a:pt x="731" y="3062"/>
                  </a:cubicBezTo>
                  <a:cubicBezTo>
                    <a:pt x="731" y="3062"/>
                    <a:pt x="891" y="2286"/>
                    <a:pt x="1142" y="1510"/>
                  </a:cubicBezTo>
                  <a:cubicBezTo>
                    <a:pt x="1279" y="1145"/>
                    <a:pt x="1393" y="757"/>
                    <a:pt x="1507" y="483"/>
                  </a:cubicBezTo>
                  <a:cubicBezTo>
                    <a:pt x="1621" y="209"/>
                    <a:pt x="1713" y="26"/>
                    <a:pt x="1690" y="3"/>
                  </a:cubicBezTo>
                  <a:cubicBezTo>
                    <a:pt x="1688" y="2"/>
                    <a:pt x="1686" y="1"/>
                    <a:pt x="1682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5"/>
            <p:cNvSpPr/>
            <p:nvPr/>
          </p:nvSpPr>
          <p:spPr>
            <a:xfrm>
              <a:off x="6924136" y="2780580"/>
              <a:ext cx="127177" cy="151961"/>
            </a:xfrm>
            <a:custGeom>
              <a:avLst/>
              <a:gdLst/>
              <a:ahLst/>
              <a:cxnLst/>
              <a:rect l="l" t="t" r="r" b="b"/>
              <a:pathLst>
                <a:path w="4726" h="5647" extrusionOk="0">
                  <a:moveTo>
                    <a:pt x="4660" y="0"/>
                  </a:moveTo>
                  <a:cubicBezTo>
                    <a:pt x="4524" y="0"/>
                    <a:pt x="3728" y="371"/>
                    <a:pt x="2990" y="898"/>
                  </a:cubicBezTo>
                  <a:cubicBezTo>
                    <a:pt x="2808" y="1035"/>
                    <a:pt x="2625" y="1195"/>
                    <a:pt x="2443" y="1332"/>
                  </a:cubicBezTo>
                  <a:cubicBezTo>
                    <a:pt x="2351" y="1400"/>
                    <a:pt x="2283" y="1469"/>
                    <a:pt x="2192" y="1537"/>
                  </a:cubicBezTo>
                  <a:cubicBezTo>
                    <a:pt x="2123" y="1606"/>
                    <a:pt x="2055" y="1674"/>
                    <a:pt x="1986" y="1743"/>
                  </a:cubicBezTo>
                  <a:cubicBezTo>
                    <a:pt x="1735" y="1994"/>
                    <a:pt x="1575" y="2176"/>
                    <a:pt x="1575" y="2176"/>
                  </a:cubicBezTo>
                  <a:cubicBezTo>
                    <a:pt x="1575" y="2176"/>
                    <a:pt x="1438" y="2382"/>
                    <a:pt x="1233" y="2679"/>
                  </a:cubicBezTo>
                  <a:cubicBezTo>
                    <a:pt x="1119" y="2816"/>
                    <a:pt x="1005" y="2998"/>
                    <a:pt x="913" y="3204"/>
                  </a:cubicBezTo>
                  <a:cubicBezTo>
                    <a:pt x="799" y="3409"/>
                    <a:pt x="685" y="3614"/>
                    <a:pt x="594" y="3820"/>
                  </a:cubicBezTo>
                  <a:cubicBezTo>
                    <a:pt x="206" y="4710"/>
                    <a:pt x="0" y="5623"/>
                    <a:pt x="46" y="5646"/>
                  </a:cubicBezTo>
                  <a:cubicBezTo>
                    <a:pt x="47" y="5646"/>
                    <a:pt x="48" y="5646"/>
                    <a:pt x="50" y="5646"/>
                  </a:cubicBezTo>
                  <a:cubicBezTo>
                    <a:pt x="146" y="5646"/>
                    <a:pt x="486" y="4791"/>
                    <a:pt x="936" y="4002"/>
                  </a:cubicBezTo>
                  <a:cubicBezTo>
                    <a:pt x="1050" y="3797"/>
                    <a:pt x="1187" y="3614"/>
                    <a:pt x="1301" y="3432"/>
                  </a:cubicBezTo>
                  <a:cubicBezTo>
                    <a:pt x="1393" y="3249"/>
                    <a:pt x="1530" y="3089"/>
                    <a:pt x="1644" y="2953"/>
                  </a:cubicBezTo>
                  <a:cubicBezTo>
                    <a:pt x="1849" y="2701"/>
                    <a:pt x="1986" y="2519"/>
                    <a:pt x="1986" y="2519"/>
                  </a:cubicBezTo>
                  <a:cubicBezTo>
                    <a:pt x="1986" y="2519"/>
                    <a:pt x="2123" y="2336"/>
                    <a:pt x="2351" y="2085"/>
                  </a:cubicBezTo>
                  <a:cubicBezTo>
                    <a:pt x="2420" y="2017"/>
                    <a:pt x="2465" y="1948"/>
                    <a:pt x="2534" y="1880"/>
                  </a:cubicBezTo>
                  <a:cubicBezTo>
                    <a:pt x="2602" y="1811"/>
                    <a:pt x="2671" y="1720"/>
                    <a:pt x="2762" y="1651"/>
                  </a:cubicBezTo>
                  <a:cubicBezTo>
                    <a:pt x="2899" y="1515"/>
                    <a:pt x="3059" y="1332"/>
                    <a:pt x="3241" y="1195"/>
                  </a:cubicBezTo>
                  <a:cubicBezTo>
                    <a:pt x="3926" y="579"/>
                    <a:pt x="4725" y="77"/>
                    <a:pt x="4679" y="8"/>
                  </a:cubicBezTo>
                  <a:cubicBezTo>
                    <a:pt x="4678" y="3"/>
                    <a:pt x="4671" y="0"/>
                    <a:pt x="4660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6946256" y="2875788"/>
              <a:ext cx="54062" cy="56780"/>
            </a:xfrm>
            <a:custGeom>
              <a:avLst/>
              <a:gdLst/>
              <a:ahLst/>
              <a:cxnLst/>
              <a:rect l="l" t="t" r="r" b="b"/>
              <a:pathLst>
                <a:path w="2009" h="2110" extrusionOk="0">
                  <a:moveTo>
                    <a:pt x="1936" y="0"/>
                  </a:moveTo>
                  <a:cubicBezTo>
                    <a:pt x="1842" y="0"/>
                    <a:pt x="1560" y="144"/>
                    <a:pt x="1278" y="305"/>
                  </a:cubicBezTo>
                  <a:cubicBezTo>
                    <a:pt x="959" y="510"/>
                    <a:pt x="685" y="761"/>
                    <a:pt x="685" y="761"/>
                  </a:cubicBezTo>
                  <a:cubicBezTo>
                    <a:pt x="685" y="761"/>
                    <a:pt x="457" y="1058"/>
                    <a:pt x="274" y="1377"/>
                  </a:cubicBezTo>
                  <a:cubicBezTo>
                    <a:pt x="114" y="1743"/>
                    <a:pt x="0" y="2085"/>
                    <a:pt x="68" y="2108"/>
                  </a:cubicBezTo>
                  <a:cubicBezTo>
                    <a:pt x="70" y="2109"/>
                    <a:pt x="72" y="2109"/>
                    <a:pt x="75" y="2109"/>
                  </a:cubicBezTo>
                  <a:cubicBezTo>
                    <a:pt x="134" y="2109"/>
                    <a:pt x="373" y="1847"/>
                    <a:pt x="571" y="1606"/>
                  </a:cubicBezTo>
                  <a:cubicBezTo>
                    <a:pt x="822" y="1355"/>
                    <a:pt x="1073" y="1126"/>
                    <a:pt x="1073" y="1126"/>
                  </a:cubicBezTo>
                  <a:cubicBezTo>
                    <a:pt x="1073" y="1126"/>
                    <a:pt x="1301" y="875"/>
                    <a:pt x="1506" y="601"/>
                  </a:cubicBezTo>
                  <a:cubicBezTo>
                    <a:pt x="1758" y="350"/>
                    <a:pt x="2009" y="76"/>
                    <a:pt x="1963" y="8"/>
                  </a:cubicBezTo>
                  <a:cubicBezTo>
                    <a:pt x="1958" y="3"/>
                    <a:pt x="1949" y="0"/>
                    <a:pt x="1936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7171063" y="2689033"/>
              <a:ext cx="216222" cy="71042"/>
            </a:xfrm>
            <a:custGeom>
              <a:avLst/>
              <a:gdLst/>
              <a:ahLst/>
              <a:cxnLst/>
              <a:rect l="l" t="t" r="r" b="b"/>
              <a:pathLst>
                <a:path w="8035" h="2640" extrusionOk="0">
                  <a:moveTo>
                    <a:pt x="1763" y="1"/>
                  </a:moveTo>
                  <a:cubicBezTo>
                    <a:pt x="1356" y="1"/>
                    <a:pt x="976" y="31"/>
                    <a:pt x="662" y="100"/>
                  </a:cubicBezTo>
                  <a:cubicBezTo>
                    <a:pt x="251" y="169"/>
                    <a:pt x="0" y="260"/>
                    <a:pt x="0" y="306"/>
                  </a:cubicBezTo>
                  <a:cubicBezTo>
                    <a:pt x="8" y="313"/>
                    <a:pt x="43" y="316"/>
                    <a:pt x="102" y="316"/>
                  </a:cubicBezTo>
                  <a:cubicBezTo>
                    <a:pt x="218" y="316"/>
                    <a:pt x="426" y="306"/>
                    <a:pt x="685" y="306"/>
                  </a:cubicBezTo>
                  <a:cubicBezTo>
                    <a:pt x="782" y="300"/>
                    <a:pt x="887" y="297"/>
                    <a:pt x="999" y="297"/>
                  </a:cubicBezTo>
                  <a:cubicBezTo>
                    <a:pt x="1335" y="297"/>
                    <a:pt x="1729" y="323"/>
                    <a:pt x="2123" y="374"/>
                  </a:cubicBezTo>
                  <a:cubicBezTo>
                    <a:pt x="2648" y="466"/>
                    <a:pt x="3150" y="580"/>
                    <a:pt x="3515" y="694"/>
                  </a:cubicBezTo>
                  <a:cubicBezTo>
                    <a:pt x="3721" y="740"/>
                    <a:pt x="3858" y="808"/>
                    <a:pt x="3972" y="831"/>
                  </a:cubicBezTo>
                  <a:cubicBezTo>
                    <a:pt x="4086" y="876"/>
                    <a:pt x="4154" y="899"/>
                    <a:pt x="4154" y="899"/>
                  </a:cubicBezTo>
                  <a:cubicBezTo>
                    <a:pt x="4154" y="899"/>
                    <a:pt x="4405" y="968"/>
                    <a:pt x="4771" y="1105"/>
                  </a:cubicBezTo>
                  <a:cubicBezTo>
                    <a:pt x="5136" y="1219"/>
                    <a:pt x="5615" y="1424"/>
                    <a:pt x="6094" y="1653"/>
                  </a:cubicBezTo>
                  <a:cubicBezTo>
                    <a:pt x="7002" y="2085"/>
                    <a:pt x="7848" y="2639"/>
                    <a:pt x="7974" y="2639"/>
                  </a:cubicBezTo>
                  <a:cubicBezTo>
                    <a:pt x="7982" y="2639"/>
                    <a:pt x="7986" y="2638"/>
                    <a:pt x="7989" y="2634"/>
                  </a:cubicBezTo>
                  <a:cubicBezTo>
                    <a:pt x="8035" y="2588"/>
                    <a:pt x="7213" y="1881"/>
                    <a:pt x="6277" y="1333"/>
                  </a:cubicBezTo>
                  <a:cubicBezTo>
                    <a:pt x="5821" y="1036"/>
                    <a:pt x="5318" y="808"/>
                    <a:pt x="4953" y="625"/>
                  </a:cubicBezTo>
                  <a:cubicBezTo>
                    <a:pt x="4565" y="466"/>
                    <a:pt x="4314" y="374"/>
                    <a:pt x="4314" y="374"/>
                  </a:cubicBezTo>
                  <a:cubicBezTo>
                    <a:pt x="4314" y="374"/>
                    <a:pt x="4246" y="351"/>
                    <a:pt x="4131" y="329"/>
                  </a:cubicBezTo>
                  <a:cubicBezTo>
                    <a:pt x="4017" y="306"/>
                    <a:pt x="3858" y="237"/>
                    <a:pt x="3652" y="215"/>
                  </a:cubicBezTo>
                  <a:cubicBezTo>
                    <a:pt x="3241" y="123"/>
                    <a:pt x="2693" y="32"/>
                    <a:pt x="2146" y="9"/>
                  </a:cubicBezTo>
                  <a:cubicBezTo>
                    <a:pt x="2016" y="4"/>
                    <a:pt x="1888" y="1"/>
                    <a:pt x="1763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5"/>
            <p:cNvSpPr/>
            <p:nvPr/>
          </p:nvSpPr>
          <p:spPr>
            <a:xfrm>
              <a:off x="7300042" y="2757438"/>
              <a:ext cx="55300" cy="23627"/>
            </a:xfrm>
            <a:custGeom>
              <a:avLst/>
              <a:gdLst/>
              <a:ahLst/>
              <a:cxnLst/>
              <a:rect l="l" t="t" r="r" b="b"/>
              <a:pathLst>
                <a:path w="2055" h="878" extrusionOk="0">
                  <a:moveTo>
                    <a:pt x="226" y="1"/>
                  </a:moveTo>
                  <a:cubicBezTo>
                    <a:pt x="126" y="1"/>
                    <a:pt x="57" y="12"/>
                    <a:pt x="46" y="46"/>
                  </a:cubicBezTo>
                  <a:cubicBezTo>
                    <a:pt x="0" y="115"/>
                    <a:pt x="251" y="275"/>
                    <a:pt x="503" y="389"/>
                  </a:cubicBezTo>
                  <a:cubicBezTo>
                    <a:pt x="731" y="503"/>
                    <a:pt x="982" y="617"/>
                    <a:pt x="982" y="617"/>
                  </a:cubicBezTo>
                  <a:cubicBezTo>
                    <a:pt x="982" y="617"/>
                    <a:pt x="1233" y="663"/>
                    <a:pt x="1484" y="731"/>
                  </a:cubicBezTo>
                  <a:cubicBezTo>
                    <a:pt x="1680" y="770"/>
                    <a:pt x="1877" y="877"/>
                    <a:pt x="1971" y="877"/>
                  </a:cubicBezTo>
                  <a:cubicBezTo>
                    <a:pt x="1987" y="877"/>
                    <a:pt x="1999" y="874"/>
                    <a:pt x="2009" y="868"/>
                  </a:cubicBezTo>
                  <a:cubicBezTo>
                    <a:pt x="2055" y="822"/>
                    <a:pt x="1895" y="571"/>
                    <a:pt x="1644" y="389"/>
                  </a:cubicBezTo>
                  <a:cubicBezTo>
                    <a:pt x="1416" y="206"/>
                    <a:pt x="1142" y="92"/>
                    <a:pt x="1142" y="92"/>
                  </a:cubicBezTo>
                  <a:cubicBezTo>
                    <a:pt x="1142" y="92"/>
                    <a:pt x="868" y="46"/>
                    <a:pt x="594" y="24"/>
                  </a:cubicBezTo>
                  <a:cubicBezTo>
                    <a:pt x="457" y="12"/>
                    <a:pt x="326" y="1"/>
                    <a:pt x="226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5"/>
            <p:cNvSpPr/>
            <p:nvPr/>
          </p:nvSpPr>
          <p:spPr>
            <a:xfrm>
              <a:off x="8306153" y="3406319"/>
              <a:ext cx="72496" cy="85762"/>
            </a:xfrm>
            <a:custGeom>
              <a:avLst/>
              <a:gdLst/>
              <a:ahLst/>
              <a:cxnLst/>
              <a:rect l="l" t="t" r="r" b="b"/>
              <a:pathLst>
                <a:path w="2694" h="3187" extrusionOk="0">
                  <a:moveTo>
                    <a:pt x="2616" y="1"/>
                  </a:moveTo>
                  <a:cubicBezTo>
                    <a:pt x="2494" y="1"/>
                    <a:pt x="2060" y="190"/>
                    <a:pt x="1644" y="448"/>
                  </a:cubicBezTo>
                  <a:cubicBezTo>
                    <a:pt x="1415" y="607"/>
                    <a:pt x="1187" y="744"/>
                    <a:pt x="1027" y="904"/>
                  </a:cubicBezTo>
                  <a:cubicBezTo>
                    <a:pt x="890" y="1041"/>
                    <a:pt x="776" y="1132"/>
                    <a:pt x="776" y="1132"/>
                  </a:cubicBezTo>
                  <a:cubicBezTo>
                    <a:pt x="776" y="1132"/>
                    <a:pt x="708" y="1247"/>
                    <a:pt x="571" y="1429"/>
                  </a:cubicBezTo>
                  <a:cubicBezTo>
                    <a:pt x="457" y="1589"/>
                    <a:pt x="343" y="1840"/>
                    <a:pt x="206" y="2091"/>
                  </a:cubicBezTo>
                  <a:cubicBezTo>
                    <a:pt x="0" y="2616"/>
                    <a:pt x="0" y="3187"/>
                    <a:pt x="46" y="3187"/>
                  </a:cubicBezTo>
                  <a:cubicBezTo>
                    <a:pt x="137" y="3187"/>
                    <a:pt x="274" y="2685"/>
                    <a:pt x="548" y="2274"/>
                  </a:cubicBezTo>
                  <a:cubicBezTo>
                    <a:pt x="708" y="2068"/>
                    <a:pt x="822" y="1863"/>
                    <a:pt x="982" y="1726"/>
                  </a:cubicBezTo>
                  <a:cubicBezTo>
                    <a:pt x="1096" y="1589"/>
                    <a:pt x="1187" y="1498"/>
                    <a:pt x="1187" y="1498"/>
                  </a:cubicBezTo>
                  <a:cubicBezTo>
                    <a:pt x="1187" y="1498"/>
                    <a:pt x="1256" y="1384"/>
                    <a:pt x="1393" y="1247"/>
                  </a:cubicBezTo>
                  <a:cubicBezTo>
                    <a:pt x="1507" y="1087"/>
                    <a:pt x="1689" y="927"/>
                    <a:pt x="1872" y="744"/>
                  </a:cubicBezTo>
                  <a:cubicBezTo>
                    <a:pt x="2260" y="402"/>
                    <a:pt x="2694" y="82"/>
                    <a:pt x="2648" y="14"/>
                  </a:cubicBezTo>
                  <a:cubicBezTo>
                    <a:pt x="2645" y="5"/>
                    <a:pt x="2634" y="1"/>
                    <a:pt x="2616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5"/>
            <p:cNvSpPr/>
            <p:nvPr/>
          </p:nvSpPr>
          <p:spPr>
            <a:xfrm>
              <a:off x="8305534" y="3516004"/>
              <a:ext cx="213773" cy="47335"/>
            </a:xfrm>
            <a:custGeom>
              <a:avLst/>
              <a:gdLst/>
              <a:ahLst/>
              <a:cxnLst/>
              <a:rect l="l" t="t" r="r" b="b"/>
              <a:pathLst>
                <a:path w="7944" h="1759" extrusionOk="0">
                  <a:moveTo>
                    <a:pt x="23" y="1"/>
                  </a:moveTo>
                  <a:cubicBezTo>
                    <a:pt x="0" y="1"/>
                    <a:pt x="23" y="69"/>
                    <a:pt x="69" y="184"/>
                  </a:cubicBezTo>
                  <a:cubicBezTo>
                    <a:pt x="137" y="275"/>
                    <a:pt x="206" y="457"/>
                    <a:pt x="366" y="594"/>
                  </a:cubicBezTo>
                  <a:cubicBezTo>
                    <a:pt x="617" y="914"/>
                    <a:pt x="1119" y="1211"/>
                    <a:pt x="1644" y="1416"/>
                  </a:cubicBezTo>
                  <a:cubicBezTo>
                    <a:pt x="2169" y="1621"/>
                    <a:pt x="2717" y="1667"/>
                    <a:pt x="3127" y="1736"/>
                  </a:cubicBezTo>
                  <a:cubicBezTo>
                    <a:pt x="3538" y="1758"/>
                    <a:pt x="3812" y="1758"/>
                    <a:pt x="3812" y="1758"/>
                  </a:cubicBezTo>
                  <a:cubicBezTo>
                    <a:pt x="3812" y="1758"/>
                    <a:pt x="4086" y="1758"/>
                    <a:pt x="4497" y="1713"/>
                  </a:cubicBezTo>
                  <a:cubicBezTo>
                    <a:pt x="4885" y="1644"/>
                    <a:pt x="5433" y="1576"/>
                    <a:pt x="5958" y="1439"/>
                  </a:cubicBezTo>
                  <a:cubicBezTo>
                    <a:pt x="6483" y="1302"/>
                    <a:pt x="7008" y="1119"/>
                    <a:pt x="7373" y="937"/>
                  </a:cubicBezTo>
                  <a:cubicBezTo>
                    <a:pt x="7738" y="754"/>
                    <a:pt x="7944" y="594"/>
                    <a:pt x="7944" y="572"/>
                  </a:cubicBezTo>
                  <a:cubicBezTo>
                    <a:pt x="7940" y="564"/>
                    <a:pt x="7931" y="561"/>
                    <a:pt x="7916" y="561"/>
                  </a:cubicBezTo>
                  <a:cubicBezTo>
                    <a:pt x="7839" y="561"/>
                    <a:pt x="7609" y="654"/>
                    <a:pt x="7282" y="731"/>
                  </a:cubicBezTo>
                  <a:cubicBezTo>
                    <a:pt x="6916" y="845"/>
                    <a:pt x="6392" y="982"/>
                    <a:pt x="5889" y="1051"/>
                  </a:cubicBezTo>
                  <a:cubicBezTo>
                    <a:pt x="5364" y="1142"/>
                    <a:pt x="4839" y="1188"/>
                    <a:pt x="4451" y="1211"/>
                  </a:cubicBezTo>
                  <a:lnTo>
                    <a:pt x="3789" y="1233"/>
                  </a:lnTo>
                  <a:lnTo>
                    <a:pt x="3150" y="1233"/>
                  </a:lnTo>
                  <a:cubicBezTo>
                    <a:pt x="2762" y="1211"/>
                    <a:pt x="2237" y="1188"/>
                    <a:pt x="1758" y="1051"/>
                  </a:cubicBezTo>
                  <a:cubicBezTo>
                    <a:pt x="1279" y="914"/>
                    <a:pt x="799" y="708"/>
                    <a:pt x="503" y="435"/>
                  </a:cubicBezTo>
                  <a:cubicBezTo>
                    <a:pt x="343" y="320"/>
                    <a:pt x="251" y="184"/>
                    <a:pt x="160" y="115"/>
                  </a:cubicBezTo>
                  <a:cubicBezTo>
                    <a:pt x="92" y="24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5"/>
            <p:cNvSpPr/>
            <p:nvPr/>
          </p:nvSpPr>
          <p:spPr>
            <a:xfrm>
              <a:off x="8051854" y="3418966"/>
              <a:ext cx="177552" cy="132747"/>
            </a:xfrm>
            <a:custGeom>
              <a:avLst/>
              <a:gdLst/>
              <a:ahLst/>
              <a:cxnLst/>
              <a:rect l="l" t="t" r="r" b="b"/>
              <a:pathLst>
                <a:path w="6598" h="4933" extrusionOk="0">
                  <a:moveTo>
                    <a:pt x="6597" y="1"/>
                  </a:moveTo>
                  <a:cubicBezTo>
                    <a:pt x="6574" y="1"/>
                    <a:pt x="6529" y="46"/>
                    <a:pt x="6483" y="160"/>
                  </a:cubicBezTo>
                  <a:cubicBezTo>
                    <a:pt x="6460" y="206"/>
                    <a:pt x="6414" y="252"/>
                    <a:pt x="6369" y="297"/>
                  </a:cubicBezTo>
                  <a:cubicBezTo>
                    <a:pt x="6300" y="366"/>
                    <a:pt x="6232" y="411"/>
                    <a:pt x="6141" y="457"/>
                  </a:cubicBezTo>
                  <a:cubicBezTo>
                    <a:pt x="5821" y="685"/>
                    <a:pt x="5296" y="822"/>
                    <a:pt x="4748" y="959"/>
                  </a:cubicBezTo>
                  <a:cubicBezTo>
                    <a:pt x="4223" y="1073"/>
                    <a:pt x="3675" y="1165"/>
                    <a:pt x="3265" y="1279"/>
                  </a:cubicBezTo>
                  <a:cubicBezTo>
                    <a:pt x="3059" y="1324"/>
                    <a:pt x="2877" y="1393"/>
                    <a:pt x="2740" y="1438"/>
                  </a:cubicBezTo>
                  <a:cubicBezTo>
                    <a:pt x="2625" y="1484"/>
                    <a:pt x="2557" y="1507"/>
                    <a:pt x="2557" y="1507"/>
                  </a:cubicBezTo>
                  <a:cubicBezTo>
                    <a:pt x="2557" y="1507"/>
                    <a:pt x="1530" y="2032"/>
                    <a:pt x="731" y="2876"/>
                  </a:cubicBezTo>
                  <a:cubicBezTo>
                    <a:pt x="343" y="3287"/>
                    <a:pt x="1" y="3812"/>
                    <a:pt x="1" y="4292"/>
                  </a:cubicBezTo>
                  <a:cubicBezTo>
                    <a:pt x="22" y="4745"/>
                    <a:pt x="268" y="4933"/>
                    <a:pt x="295" y="4933"/>
                  </a:cubicBezTo>
                  <a:cubicBezTo>
                    <a:pt x="296" y="4933"/>
                    <a:pt x="297" y="4932"/>
                    <a:pt x="297" y="4931"/>
                  </a:cubicBezTo>
                  <a:cubicBezTo>
                    <a:pt x="343" y="4908"/>
                    <a:pt x="160" y="4680"/>
                    <a:pt x="206" y="4292"/>
                  </a:cubicBezTo>
                  <a:cubicBezTo>
                    <a:pt x="252" y="3926"/>
                    <a:pt x="617" y="3493"/>
                    <a:pt x="1005" y="3150"/>
                  </a:cubicBezTo>
                  <a:cubicBezTo>
                    <a:pt x="1393" y="2785"/>
                    <a:pt x="1849" y="2488"/>
                    <a:pt x="2215" y="2306"/>
                  </a:cubicBezTo>
                  <a:cubicBezTo>
                    <a:pt x="2557" y="2100"/>
                    <a:pt x="2808" y="1986"/>
                    <a:pt x="2808" y="1986"/>
                  </a:cubicBezTo>
                  <a:cubicBezTo>
                    <a:pt x="2808" y="1986"/>
                    <a:pt x="2854" y="1963"/>
                    <a:pt x="2968" y="1918"/>
                  </a:cubicBezTo>
                  <a:cubicBezTo>
                    <a:pt x="3059" y="1872"/>
                    <a:pt x="3196" y="1804"/>
                    <a:pt x="3402" y="1758"/>
                  </a:cubicBezTo>
                  <a:cubicBezTo>
                    <a:pt x="3790" y="1621"/>
                    <a:pt x="4315" y="1484"/>
                    <a:pt x="4862" y="1324"/>
                  </a:cubicBezTo>
                  <a:cubicBezTo>
                    <a:pt x="5387" y="1142"/>
                    <a:pt x="5935" y="936"/>
                    <a:pt x="6278" y="640"/>
                  </a:cubicBezTo>
                  <a:cubicBezTo>
                    <a:pt x="6369" y="571"/>
                    <a:pt x="6414" y="480"/>
                    <a:pt x="6483" y="411"/>
                  </a:cubicBezTo>
                  <a:cubicBezTo>
                    <a:pt x="6529" y="320"/>
                    <a:pt x="6551" y="252"/>
                    <a:pt x="6597" y="206"/>
                  </a:cubicBezTo>
                  <a:cubicBezTo>
                    <a:pt x="6597" y="69"/>
                    <a:pt x="6597" y="1"/>
                    <a:pt x="6597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5"/>
            <p:cNvSpPr/>
            <p:nvPr/>
          </p:nvSpPr>
          <p:spPr>
            <a:xfrm>
              <a:off x="8097305" y="3355674"/>
              <a:ext cx="43648" cy="105918"/>
            </a:xfrm>
            <a:custGeom>
              <a:avLst/>
              <a:gdLst/>
              <a:ahLst/>
              <a:cxnLst/>
              <a:rect l="l" t="t" r="r" b="b"/>
              <a:pathLst>
                <a:path w="1622" h="3936" extrusionOk="0">
                  <a:moveTo>
                    <a:pt x="452" y="1"/>
                  </a:moveTo>
                  <a:cubicBezTo>
                    <a:pt x="378" y="1"/>
                    <a:pt x="136" y="494"/>
                    <a:pt x="69" y="1074"/>
                  </a:cubicBezTo>
                  <a:cubicBezTo>
                    <a:pt x="1" y="1645"/>
                    <a:pt x="115" y="2238"/>
                    <a:pt x="115" y="2238"/>
                  </a:cubicBezTo>
                  <a:cubicBezTo>
                    <a:pt x="115" y="2238"/>
                    <a:pt x="138" y="2375"/>
                    <a:pt x="229" y="2581"/>
                  </a:cubicBezTo>
                  <a:cubicBezTo>
                    <a:pt x="320" y="2786"/>
                    <a:pt x="457" y="3060"/>
                    <a:pt x="640" y="3288"/>
                  </a:cubicBezTo>
                  <a:cubicBezTo>
                    <a:pt x="822" y="3517"/>
                    <a:pt x="1051" y="3722"/>
                    <a:pt x="1256" y="3813"/>
                  </a:cubicBezTo>
                  <a:cubicBezTo>
                    <a:pt x="1398" y="3902"/>
                    <a:pt x="1525" y="3935"/>
                    <a:pt x="1576" y="3935"/>
                  </a:cubicBezTo>
                  <a:cubicBezTo>
                    <a:pt x="1590" y="3935"/>
                    <a:pt x="1598" y="3933"/>
                    <a:pt x="1598" y="3927"/>
                  </a:cubicBezTo>
                  <a:cubicBezTo>
                    <a:pt x="1621" y="3882"/>
                    <a:pt x="1507" y="3790"/>
                    <a:pt x="1370" y="3654"/>
                  </a:cubicBezTo>
                  <a:cubicBezTo>
                    <a:pt x="1233" y="3517"/>
                    <a:pt x="1073" y="3311"/>
                    <a:pt x="959" y="3083"/>
                  </a:cubicBezTo>
                  <a:cubicBezTo>
                    <a:pt x="822" y="2855"/>
                    <a:pt x="754" y="2604"/>
                    <a:pt x="708" y="2421"/>
                  </a:cubicBezTo>
                  <a:cubicBezTo>
                    <a:pt x="640" y="2238"/>
                    <a:pt x="617" y="2124"/>
                    <a:pt x="617" y="2124"/>
                  </a:cubicBezTo>
                  <a:cubicBezTo>
                    <a:pt x="617" y="2124"/>
                    <a:pt x="480" y="1622"/>
                    <a:pt x="457" y="1097"/>
                  </a:cubicBezTo>
                  <a:cubicBezTo>
                    <a:pt x="411" y="549"/>
                    <a:pt x="526" y="24"/>
                    <a:pt x="457" y="2"/>
                  </a:cubicBezTo>
                  <a:cubicBezTo>
                    <a:pt x="456" y="1"/>
                    <a:pt x="454" y="1"/>
                    <a:pt x="452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5"/>
            <p:cNvSpPr/>
            <p:nvPr/>
          </p:nvSpPr>
          <p:spPr>
            <a:xfrm>
              <a:off x="7456066" y="2810262"/>
              <a:ext cx="299750" cy="340492"/>
            </a:xfrm>
            <a:custGeom>
              <a:avLst/>
              <a:gdLst/>
              <a:ahLst/>
              <a:cxnLst/>
              <a:rect l="l" t="t" r="r" b="b"/>
              <a:pathLst>
                <a:path w="11139" h="12653" extrusionOk="0">
                  <a:moveTo>
                    <a:pt x="205" y="1"/>
                  </a:moveTo>
                  <a:cubicBezTo>
                    <a:pt x="183" y="1"/>
                    <a:pt x="137" y="138"/>
                    <a:pt x="91" y="389"/>
                  </a:cubicBezTo>
                  <a:cubicBezTo>
                    <a:pt x="46" y="640"/>
                    <a:pt x="0" y="982"/>
                    <a:pt x="0" y="1416"/>
                  </a:cubicBezTo>
                  <a:cubicBezTo>
                    <a:pt x="23" y="2283"/>
                    <a:pt x="274" y="3424"/>
                    <a:pt x="708" y="4497"/>
                  </a:cubicBezTo>
                  <a:cubicBezTo>
                    <a:pt x="1141" y="5547"/>
                    <a:pt x="1689" y="6552"/>
                    <a:pt x="2191" y="7282"/>
                  </a:cubicBezTo>
                  <a:cubicBezTo>
                    <a:pt x="2693" y="7990"/>
                    <a:pt x="3104" y="8400"/>
                    <a:pt x="3104" y="8400"/>
                  </a:cubicBezTo>
                  <a:cubicBezTo>
                    <a:pt x="3104" y="8400"/>
                    <a:pt x="3492" y="8834"/>
                    <a:pt x="4177" y="9359"/>
                  </a:cubicBezTo>
                  <a:cubicBezTo>
                    <a:pt x="4862" y="9907"/>
                    <a:pt x="5866" y="10523"/>
                    <a:pt x="6893" y="11002"/>
                  </a:cubicBezTo>
                  <a:cubicBezTo>
                    <a:pt x="7920" y="11482"/>
                    <a:pt x="8993" y="11893"/>
                    <a:pt x="9792" y="12189"/>
                  </a:cubicBezTo>
                  <a:cubicBezTo>
                    <a:pt x="10509" y="12476"/>
                    <a:pt x="11006" y="12653"/>
                    <a:pt x="11116" y="12653"/>
                  </a:cubicBezTo>
                  <a:cubicBezTo>
                    <a:pt x="11129" y="12653"/>
                    <a:pt x="11136" y="12651"/>
                    <a:pt x="11139" y="12646"/>
                  </a:cubicBezTo>
                  <a:cubicBezTo>
                    <a:pt x="11139" y="12623"/>
                    <a:pt x="10637" y="12372"/>
                    <a:pt x="9861" y="12007"/>
                  </a:cubicBezTo>
                  <a:cubicBezTo>
                    <a:pt x="9107" y="11642"/>
                    <a:pt x="8057" y="11185"/>
                    <a:pt x="7076" y="10660"/>
                  </a:cubicBezTo>
                  <a:cubicBezTo>
                    <a:pt x="6072" y="10135"/>
                    <a:pt x="5136" y="9519"/>
                    <a:pt x="4497" y="8971"/>
                  </a:cubicBezTo>
                  <a:cubicBezTo>
                    <a:pt x="3857" y="8446"/>
                    <a:pt x="3492" y="8035"/>
                    <a:pt x="3492" y="8035"/>
                  </a:cubicBezTo>
                  <a:cubicBezTo>
                    <a:pt x="3492" y="8035"/>
                    <a:pt x="3081" y="7647"/>
                    <a:pt x="2602" y="6985"/>
                  </a:cubicBezTo>
                  <a:cubicBezTo>
                    <a:pt x="2100" y="6323"/>
                    <a:pt x="1506" y="5365"/>
                    <a:pt x="1050" y="4337"/>
                  </a:cubicBezTo>
                  <a:cubicBezTo>
                    <a:pt x="593" y="3333"/>
                    <a:pt x="274" y="2238"/>
                    <a:pt x="205" y="1416"/>
                  </a:cubicBezTo>
                  <a:cubicBezTo>
                    <a:pt x="114" y="571"/>
                    <a:pt x="251" y="23"/>
                    <a:pt x="205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5"/>
            <p:cNvSpPr/>
            <p:nvPr/>
          </p:nvSpPr>
          <p:spPr>
            <a:xfrm>
              <a:off x="7499661" y="2700927"/>
              <a:ext cx="310218" cy="99567"/>
            </a:xfrm>
            <a:custGeom>
              <a:avLst/>
              <a:gdLst/>
              <a:ahLst/>
              <a:cxnLst/>
              <a:rect l="l" t="t" r="r" b="b"/>
              <a:pathLst>
                <a:path w="11528" h="3700" extrusionOk="0">
                  <a:moveTo>
                    <a:pt x="4200" y="1"/>
                  </a:moveTo>
                  <a:cubicBezTo>
                    <a:pt x="4018" y="24"/>
                    <a:pt x="3812" y="46"/>
                    <a:pt x="3607" y="46"/>
                  </a:cubicBezTo>
                  <a:cubicBezTo>
                    <a:pt x="3424" y="92"/>
                    <a:pt x="3219" y="115"/>
                    <a:pt x="3014" y="161"/>
                  </a:cubicBezTo>
                  <a:cubicBezTo>
                    <a:pt x="2237" y="320"/>
                    <a:pt x="1507" y="549"/>
                    <a:pt x="936" y="708"/>
                  </a:cubicBezTo>
                  <a:cubicBezTo>
                    <a:pt x="366" y="891"/>
                    <a:pt x="1" y="982"/>
                    <a:pt x="1" y="1028"/>
                  </a:cubicBezTo>
                  <a:cubicBezTo>
                    <a:pt x="1" y="1033"/>
                    <a:pt x="21" y="1036"/>
                    <a:pt x="60" y="1036"/>
                  </a:cubicBezTo>
                  <a:cubicBezTo>
                    <a:pt x="193" y="1036"/>
                    <a:pt x="540" y="1002"/>
                    <a:pt x="982" y="914"/>
                  </a:cubicBezTo>
                  <a:cubicBezTo>
                    <a:pt x="1576" y="822"/>
                    <a:pt x="2329" y="640"/>
                    <a:pt x="3082" y="526"/>
                  </a:cubicBezTo>
                  <a:cubicBezTo>
                    <a:pt x="3417" y="476"/>
                    <a:pt x="3749" y="453"/>
                    <a:pt x="4061" y="453"/>
                  </a:cubicBezTo>
                  <a:cubicBezTo>
                    <a:pt x="4471" y="453"/>
                    <a:pt x="4848" y="494"/>
                    <a:pt x="5159" y="571"/>
                  </a:cubicBezTo>
                  <a:cubicBezTo>
                    <a:pt x="5707" y="663"/>
                    <a:pt x="6072" y="800"/>
                    <a:pt x="6072" y="800"/>
                  </a:cubicBezTo>
                  <a:cubicBezTo>
                    <a:pt x="6072" y="800"/>
                    <a:pt x="6163" y="822"/>
                    <a:pt x="6323" y="868"/>
                  </a:cubicBezTo>
                  <a:cubicBezTo>
                    <a:pt x="6415" y="891"/>
                    <a:pt x="6506" y="914"/>
                    <a:pt x="6620" y="937"/>
                  </a:cubicBezTo>
                  <a:cubicBezTo>
                    <a:pt x="6734" y="982"/>
                    <a:pt x="6848" y="1028"/>
                    <a:pt x="6985" y="1074"/>
                  </a:cubicBezTo>
                  <a:cubicBezTo>
                    <a:pt x="7122" y="1142"/>
                    <a:pt x="7259" y="1188"/>
                    <a:pt x="7419" y="1233"/>
                  </a:cubicBezTo>
                  <a:cubicBezTo>
                    <a:pt x="7579" y="1302"/>
                    <a:pt x="7738" y="1393"/>
                    <a:pt x="7898" y="1462"/>
                  </a:cubicBezTo>
                  <a:cubicBezTo>
                    <a:pt x="8058" y="1530"/>
                    <a:pt x="8241" y="1599"/>
                    <a:pt x="8400" y="1690"/>
                  </a:cubicBezTo>
                  <a:cubicBezTo>
                    <a:pt x="8560" y="1781"/>
                    <a:pt x="8743" y="1895"/>
                    <a:pt x="8902" y="1987"/>
                  </a:cubicBezTo>
                  <a:cubicBezTo>
                    <a:pt x="10242" y="2701"/>
                    <a:pt x="11408" y="3700"/>
                    <a:pt x="11500" y="3700"/>
                  </a:cubicBezTo>
                  <a:cubicBezTo>
                    <a:pt x="11502" y="3700"/>
                    <a:pt x="11504" y="3699"/>
                    <a:pt x="11505" y="3698"/>
                  </a:cubicBezTo>
                  <a:cubicBezTo>
                    <a:pt x="11527" y="3653"/>
                    <a:pt x="11253" y="3379"/>
                    <a:pt x="10820" y="2968"/>
                  </a:cubicBezTo>
                  <a:cubicBezTo>
                    <a:pt x="10592" y="2785"/>
                    <a:pt x="10340" y="2557"/>
                    <a:pt x="10044" y="2329"/>
                  </a:cubicBezTo>
                  <a:cubicBezTo>
                    <a:pt x="9747" y="2124"/>
                    <a:pt x="9450" y="1850"/>
                    <a:pt x="9108" y="1644"/>
                  </a:cubicBezTo>
                  <a:cubicBezTo>
                    <a:pt x="8925" y="1553"/>
                    <a:pt x="8766" y="1439"/>
                    <a:pt x="8606" y="1347"/>
                  </a:cubicBezTo>
                  <a:cubicBezTo>
                    <a:pt x="8423" y="1233"/>
                    <a:pt x="8263" y="1142"/>
                    <a:pt x="8081" y="1051"/>
                  </a:cubicBezTo>
                  <a:cubicBezTo>
                    <a:pt x="7921" y="982"/>
                    <a:pt x="7761" y="891"/>
                    <a:pt x="7601" y="822"/>
                  </a:cubicBezTo>
                  <a:cubicBezTo>
                    <a:pt x="7464" y="754"/>
                    <a:pt x="7305" y="686"/>
                    <a:pt x="7168" y="617"/>
                  </a:cubicBezTo>
                  <a:cubicBezTo>
                    <a:pt x="7031" y="571"/>
                    <a:pt x="6894" y="503"/>
                    <a:pt x="6780" y="457"/>
                  </a:cubicBezTo>
                  <a:cubicBezTo>
                    <a:pt x="6666" y="412"/>
                    <a:pt x="6574" y="389"/>
                    <a:pt x="6483" y="366"/>
                  </a:cubicBezTo>
                  <a:cubicBezTo>
                    <a:pt x="6323" y="320"/>
                    <a:pt x="6232" y="275"/>
                    <a:pt x="6232" y="275"/>
                  </a:cubicBezTo>
                  <a:cubicBezTo>
                    <a:pt x="6209" y="275"/>
                    <a:pt x="5844" y="161"/>
                    <a:pt x="5228" y="92"/>
                  </a:cubicBezTo>
                  <a:cubicBezTo>
                    <a:pt x="4931" y="24"/>
                    <a:pt x="4589" y="24"/>
                    <a:pt x="4200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5"/>
            <p:cNvSpPr/>
            <p:nvPr/>
          </p:nvSpPr>
          <p:spPr>
            <a:xfrm>
              <a:off x="7532222" y="2748854"/>
              <a:ext cx="88480" cy="14397"/>
            </a:xfrm>
            <a:custGeom>
              <a:avLst/>
              <a:gdLst/>
              <a:ahLst/>
              <a:cxnLst/>
              <a:rect l="l" t="t" r="r" b="b"/>
              <a:pathLst>
                <a:path w="3288" h="535" extrusionOk="0">
                  <a:moveTo>
                    <a:pt x="1644" y="0"/>
                  </a:moveTo>
                  <a:cubicBezTo>
                    <a:pt x="1644" y="0"/>
                    <a:pt x="1210" y="46"/>
                    <a:pt x="799" y="137"/>
                  </a:cubicBezTo>
                  <a:cubicBezTo>
                    <a:pt x="388" y="274"/>
                    <a:pt x="0" y="411"/>
                    <a:pt x="23" y="479"/>
                  </a:cubicBezTo>
                  <a:cubicBezTo>
                    <a:pt x="36" y="517"/>
                    <a:pt x="166" y="534"/>
                    <a:pt x="345" y="534"/>
                  </a:cubicBezTo>
                  <a:cubicBezTo>
                    <a:pt x="491" y="534"/>
                    <a:pt x="670" y="523"/>
                    <a:pt x="845" y="502"/>
                  </a:cubicBezTo>
                  <a:cubicBezTo>
                    <a:pt x="1256" y="525"/>
                    <a:pt x="1644" y="525"/>
                    <a:pt x="1644" y="525"/>
                  </a:cubicBezTo>
                  <a:cubicBezTo>
                    <a:pt x="1644" y="525"/>
                    <a:pt x="2032" y="502"/>
                    <a:pt x="2443" y="479"/>
                  </a:cubicBezTo>
                  <a:cubicBezTo>
                    <a:pt x="2831" y="479"/>
                    <a:pt x="3242" y="457"/>
                    <a:pt x="3264" y="388"/>
                  </a:cubicBezTo>
                  <a:cubicBezTo>
                    <a:pt x="3287" y="320"/>
                    <a:pt x="2876" y="183"/>
                    <a:pt x="2465" y="91"/>
                  </a:cubicBezTo>
                  <a:cubicBezTo>
                    <a:pt x="2055" y="23"/>
                    <a:pt x="1644" y="0"/>
                    <a:pt x="1644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5"/>
            <p:cNvSpPr/>
            <p:nvPr/>
          </p:nvSpPr>
          <p:spPr>
            <a:xfrm>
              <a:off x="7909957" y="2897451"/>
              <a:ext cx="68836" cy="271549"/>
            </a:xfrm>
            <a:custGeom>
              <a:avLst/>
              <a:gdLst/>
              <a:ahLst/>
              <a:cxnLst/>
              <a:rect l="l" t="t" r="r" b="b"/>
              <a:pathLst>
                <a:path w="2558" h="10091" extrusionOk="0">
                  <a:moveTo>
                    <a:pt x="73" y="0"/>
                  </a:moveTo>
                  <a:cubicBezTo>
                    <a:pt x="72" y="0"/>
                    <a:pt x="70" y="1"/>
                    <a:pt x="69" y="2"/>
                  </a:cubicBezTo>
                  <a:cubicBezTo>
                    <a:pt x="1" y="48"/>
                    <a:pt x="754" y="1143"/>
                    <a:pt x="1256" y="2376"/>
                  </a:cubicBezTo>
                  <a:cubicBezTo>
                    <a:pt x="1485" y="2969"/>
                    <a:pt x="1690" y="3608"/>
                    <a:pt x="1781" y="4065"/>
                  </a:cubicBezTo>
                  <a:cubicBezTo>
                    <a:pt x="1873" y="4544"/>
                    <a:pt x="1918" y="4864"/>
                    <a:pt x="1918" y="4864"/>
                  </a:cubicBezTo>
                  <a:cubicBezTo>
                    <a:pt x="1918" y="4864"/>
                    <a:pt x="1941" y="4955"/>
                    <a:pt x="1964" y="5092"/>
                  </a:cubicBezTo>
                  <a:cubicBezTo>
                    <a:pt x="1987" y="5229"/>
                    <a:pt x="2010" y="5434"/>
                    <a:pt x="2032" y="5685"/>
                  </a:cubicBezTo>
                  <a:cubicBezTo>
                    <a:pt x="2078" y="6165"/>
                    <a:pt x="2078" y="6804"/>
                    <a:pt x="2032" y="7466"/>
                  </a:cubicBezTo>
                  <a:cubicBezTo>
                    <a:pt x="1918" y="8790"/>
                    <a:pt x="1507" y="10068"/>
                    <a:pt x="1599" y="10091"/>
                  </a:cubicBezTo>
                  <a:cubicBezTo>
                    <a:pt x="1599" y="10091"/>
                    <a:pt x="1600" y="10091"/>
                    <a:pt x="1600" y="10091"/>
                  </a:cubicBezTo>
                  <a:cubicBezTo>
                    <a:pt x="1654" y="10091"/>
                    <a:pt x="2194" y="8846"/>
                    <a:pt x="2398" y="7511"/>
                  </a:cubicBezTo>
                  <a:cubicBezTo>
                    <a:pt x="2512" y="6849"/>
                    <a:pt x="2557" y="6165"/>
                    <a:pt x="2512" y="5640"/>
                  </a:cubicBezTo>
                  <a:cubicBezTo>
                    <a:pt x="2512" y="5389"/>
                    <a:pt x="2489" y="5183"/>
                    <a:pt x="2489" y="5023"/>
                  </a:cubicBezTo>
                  <a:cubicBezTo>
                    <a:pt x="2466" y="4886"/>
                    <a:pt x="2466" y="4795"/>
                    <a:pt x="2466" y="4795"/>
                  </a:cubicBezTo>
                  <a:cubicBezTo>
                    <a:pt x="2466" y="4795"/>
                    <a:pt x="2398" y="4453"/>
                    <a:pt x="2261" y="3951"/>
                  </a:cubicBezTo>
                  <a:cubicBezTo>
                    <a:pt x="2124" y="3471"/>
                    <a:pt x="1895" y="2832"/>
                    <a:pt x="1599" y="2216"/>
                  </a:cubicBezTo>
                  <a:cubicBezTo>
                    <a:pt x="996" y="1010"/>
                    <a:pt x="152" y="0"/>
                    <a:pt x="73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5"/>
            <p:cNvSpPr/>
            <p:nvPr/>
          </p:nvSpPr>
          <p:spPr>
            <a:xfrm>
              <a:off x="7730010" y="3306160"/>
              <a:ext cx="194721" cy="58475"/>
            </a:xfrm>
            <a:custGeom>
              <a:avLst/>
              <a:gdLst/>
              <a:ahLst/>
              <a:cxnLst/>
              <a:rect l="l" t="t" r="r" b="b"/>
              <a:pathLst>
                <a:path w="7236" h="2173" extrusionOk="0">
                  <a:moveTo>
                    <a:pt x="5756" y="0"/>
                  </a:moveTo>
                  <a:cubicBezTo>
                    <a:pt x="5613" y="0"/>
                    <a:pt x="5465" y="12"/>
                    <a:pt x="5318" y="38"/>
                  </a:cubicBezTo>
                  <a:cubicBezTo>
                    <a:pt x="4816" y="130"/>
                    <a:pt x="4337" y="289"/>
                    <a:pt x="4017" y="449"/>
                  </a:cubicBezTo>
                  <a:cubicBezTo>
                    <a:pt x="3835" y="518"/>
                    <a:pt x="3698" y="586"/>
                    <a:pt x="3607" y="632"/>
                  </a:cubicBezTo>
                  <a:cubicBezTo>
                    <a:pt x="3515" y="677"/>
                    <a:pt x="3447" y="700"/>
                    <a:pt x="3447" y="700"/>
                  </a:cubicBezTo>
                  <a:cubicBezTo>
                    <a:pt x="3447" y="700"/>
                    <a:pt x="3241" y="814"/>
                    <a:pt x="2945" y="997"/>
                  </a:cubicBezTo>
                  <a:cubicBezTo>
                    <a:pt x="2625" y="1180"/>
                    <a:pt x="2214" y="1431"/>
                    <a:pt x="1803" y="1613"/>
                  </a:cubicBezTo>
                  <a:cubicBezTo>
                    <a:pt x="1392" y="1796"/>
                    <a:pt x="936" y="1933"/>
                    <a:pt x="594" y="1956"/>
                  </a:cubicBezTo>
                  <a:cubicBezTo>
                    <a:pt x="251" y="2001"/>
                    <a:pt x="0" y="1978"/>
                    <a:pt x="0" y="2024"/>
                  </a:cubicBezTo>
                  <a:cubicBezTo>
                    <a:pt x="0" y="2047"/>
                    <a:pt x="228" y="2138"/>
                    <a:pt x="594" y="2161"/>
                  </a:cubicBezTo>
                  <a:cubicBezTo>
                    <a:pt x="662" y="2169"/>
                    <a:pt x="734" y="2173"/>
                    <a:pt x="808" y="2173"/>
                  </a:cubicBezTo>
                  <a:cubicBezTo>
                    <a:pt x="1151" y="2173"/>
                    <a:pt x="1546" y="2091"/>
                    <a:pt x="1940" y="1978"/>
                  </a:cubicBezTo>
                  <a:cubicBezTo>
                    <a:pt x="2420" y="1819"/>
                    <a:pt x="2853" y="1590"/>
                    <a:pt x="3173" y="1431"/>
                  </a:cubicBezTo>
                  <a:lnTo>
                    <a:pt x="3698" y="1180"/>
                  </a:lnTo>
                  <a:cubicBezTo>
                    <a:pt x="3698" y="1180"/>
                    <a:pt x="3766" y="1134"/>
                    <a:pt x="3835" y="1088"/>
                  </a:cubicBezTo>
                  <a:cubicBezTo>
                    <a:pt x="3926" y="1043"/>
                    <a:pt x="4063" y="974"/>
                    <a:pt x="4223" y="883"/>
                  </a:cubicBezTo>
                  <a:cubicBezTo>
                    <a:pt x="4520" y="723"/>
                    <a:pt x="4953" y="540"/>
                    <a:pt x="5387" y="426"/>
                  </a:cubicBezTo>
                  <a:cubicBezTo>
                    <a:pt x="5657" y="341"/>
                    <a:pt x="5944" y="318"/>
                    <a:pt x="6205" y="318"/>
                  </a:cubicBezTo>
                  <a:cubicBezTo>
                    <a:pt x="6364" y="318"/>
                    <a:pt x="6513" y="326"/>
                    <a:pt x="6642" y="335"/>
                  </a:cubicBezTo>
                  <a:cubicBezTo>
                    <a:pt x="6889" y="384"/>
                    <a:pt x="7077" y="422"/>
                    <a:pt x="7171" y="422"/>
                  </a:cubicBezTo>
                  <a:cubicBezTo>
                    <a:pt x="7207" y="422"/>
                    <a:pt x="7229" y="416"/>
                    <a:pt x="7236" y="404"/>
                  </a:cubicBezTo>
                  <a:cubicBezTo>
                    <a:pt x="7236" y="381"/>
                    <a:pt x="7030" y="267"/>
                    <a:pt x="6688" y="130"/>
                  </a:cubicBezTo>
                  <a:cubicBezTo>
                    <a:pt x="6430" y="65"/>
                    <a:pt x="6103" y="0"/>
                    <a:pt x="5756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5"/>
            <p:cNvSpPr/>
            <p:nvPr/>
          </p:nvSpPr>
          <p:spPr>
            <a:xfrm>
              <a:off x="7971393" y="3173897"/>
              <a:ext cx="69428" cy="215011"/>
            </a:xfrm>
            <a:custGeom>
              <a:avLst/>
              <a:gdLst/>
              <a:ahLst/>
              <a:cxnLst/>
              <a:rect l="l" t="t" r="r" b="b"/>
              <a:pathLst>
                <a:path w="2580" h="7990" extrusionOk="0">
                  <a:moveTo>
                    <a:pt x="2351" y="0"/>
                  </a:moveTo>
                  <a:cubicBezTo>
                    <a:pt x="2260" y="0"/>
                    <a:pt x="2306" y="1073"/>
                    <a:pt x="2192" y="2100"/>
                  </a:cubicBezTo>
                  <a:cubicBezTo>
                    <a:pt x="2078" y="3150"/>
                    <a:pt x="1758" y="4132"/>
                    <a:pt x="1758" y="4132"/>
                  </a:cubicBezTo>
                  <a:lnTo>
                    <a:pt x="1553" y="4748"/>
                  </a:lnTo>
                  <a:cubicBezTo>
                    <a:pt x="1507" y="4930"/>
                    <a:pt x="1393" y="5136"/>
                    <a:pt x="1301" y="5364"/>
                  </a:cubicBezTo>
                  <a:cubicBezTo>
                    <a:pt x="1210" y="5592"/>
                    <a:pt x="1119" y="5843"/>
                    <a:pt x="982" y="6072"/>
                  </a:cubicBezTo>
                  <a:cubicBezTo>
                    <a:pt x="548" y="7030"/>
                    <a:pt x="0" y="7943"/>
                    <a:pt x="69" y="7989"/>
                  </a:cubicBezTo>
                  <a:cubicBezTo>
                    <a:pt x="70" y="7989"/>
                    <a:pt x="70" y="7990"/>
                    <a:pt x="71" y="7990"/>
                  </a:cubicBezTo>
                  <a:cubicBezTo>
                    <a:pt x="132" y="7990"/>
                    <a:pt x="784" y="7155"/>
                    <a:pt x="1324" y="6254"/>
                  </a:cubicBezTo>
                  <a:cubicBezTo>
                    <a:pt x="1484" y="6026"/>
                    <a:pt x="1575" y="5775"/>
                    <a:pt x="1712" y="5547"/>
                  </a:cubicBezTo>
                  <a:cubicBezTo>
                    <a:pt x="1826" y="5319"/>
                    <a:pt x="1941" y="5113"/>
                    <a:pt x="2009" y="4930"/>
                  </a:cubicBezTo>
                  <a:cubicBezTo>
                    <a:pt x="2169" y="4542"/>
                    <a:pt x="2260" y="4291"/>
                    <a:pt x="2260" y="4291"/>
                  </a:cubicBezTo>
                  <a:cubicBezTo>
                    <a:pt x="2260" y="4291"/>
                    <a:pt x="2283" y="4223"/>
                    <a:pt x="2306" y="4109"/>
                  </a:cubicBezTo>
                  <a:cubicBezTo>
                    <a:pt x="2329" y="3995"/>
                    <a:pt x="2374" y="3812"/>
                    <a:pt x="2420" y="3629"/>
                  </a:cubicBezTo>
                  <a:cubicBezTo>
                    <a:pt x="2420" y="3515"/>
                    <a:pt x="2443" y="3401"/>
                    <a:pt x="2488" y="3287"/>
                  </a:cubicBezTo>
                  <a:cubicBezTo>
                    <a:pt x="2488" y="3173"/>
                    <a:pt x="2511" y="3059"/>
                    <a:pt x="2511" y="2922"/>
                  </a:cubicBezTo>
                  <a:cubicBezTo>
                    <a:pt x="2534" y="2671"/>
                    <a:pt x="2580" y="2397"/>
                    <a:pt x="2580" y="2146"/>
                  </a:cubicBezTo>
                  <a:cubicBezTo>
                    <a:pt x="2580" y="1598"/>
                    <a:pt x="2557" y="1050"/>
                    <a:pt x="2488" y="662"/>
                  </a:cubicBezTo>
                  <a:cubicBezTo>
                    <a:pt x="2443" y="251"/>
                    <a:pt x="2397" y="0"/>
                    <a:pt x="2351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5"/>
            <p:cNvSpPr/>
            <p:nvPr/>
          </p:nvSpPr>
          <p:spPr>
            <a:xfrm>
              <a:off x="7650141" y="3626496"/>
              <a:ext cx="213800" cy="43110"/>
            </a:xfrm>
            <a:custGeom>
              <a:avLst/>
              <a:gdLst/>
              <a:ahLst/>
              <a:cxnLst/>
              <a:rect l="l" t="t" r="r" b="b"/>
              <a:pathLst>
                <a:path w="7945" h="1602" extrusionOk="0">
                  <a:moveTo>
                    <a:pt x="7913" y="1"/>
                  </a:moveTo>
                  <a:cubicBezTo>
                    <a:pt x="7864" y="1"/>
                    <a:pt x="7645" y="131"/>
                    <a:pt x="7328" y="300"/>
                  </a:cubicBezTo>
                  <a:cubicBezTo>
                    <a:pt x="6985" y="460"/>
                    <a:pt x="6529" y="688"/>
                    <a:pt x="6027" y="825"/>
                  </a:cubicBezTo>
                  <a:cubicBezTo>
                    <a:pt x="5547" y="939"/>
                    <a:pt x="5068" y="1031"/>
                    <a:pt x="4680" y="1031"/>
                  </a:cubicBezTo>
                  <a:cubicBezTo>
                    <a:pt x="4497" y="1053"/>
                    <a:pt x="4338" y="1053"/>
                    <a:pt x="4223" y="1053"/>
                  </a:cubicBezTo>
                  <a:lnTo>
                    <a:pt x="3425" y="1053"/>
                  </a:lnTo>
                  <a:cubicBezTo>
                    <a:pt x="3059" y="1031"/>
                    <a:pt x="2557" y="985"/>
                    <a:pt x="2055" y="894"/>
                  </a:cubicBezTo>
                  <a:cubicBezTo>
                    <a:pt x="1152" y="729"/>
                    <a:pt x="248" y="473"/>
                    <a:pt x="59" y="473"/>
                  </a:cubicBezTo>
                  <a:cubicBezTo>
                    <a:pt x="38" y="473"/>
                    <a:pt x="26" y="476"/>
                    <a:pt x="24" y="483"/>
                  </a:cubicBezTo>
                  <a:cubicBezTo>
                    <a:pt x="1" y="551"/>
                    <a:pt x="959" y="985"/>
                    <a:pt x="1964" y="1259"/>
                  </a:cubicBezTo>
                  <a:cubicBezTo>
                    <a:pt x="2466" y="1396"/>
                    <a:pt x="2991" y="1510"/>
                    <a:pt x="3402" y="1533"/>
                  </a:cubicBezTo>
                  <a:cubicBezTo>
                    <a:pt x="3790" y="1578"/>
                    <a:pt x="4064" y="1601"/>
                    <a:pt x="4064" y="1601"/>
                  </a:cubicBezTo>
                  <a:cubicBezTo>
                    <a:pt x="4064" y="1601"/>
                    <a:pt x="4132" y="1578"/>
                    <a:pt x="4246" y="1578"/>
                  </a:cubicBezTo>
                  <a:cubicBezTo>
                    <a:pt x="4360" y="1578"/>
                    <a:pt x="4520" y="1578"/>
                    <a:pt x="4726" y="1533"/>
                  </a:cubicBezTo>
                  <a:cubicBezTo>
                    <a:pt x="5137" y="1487"/>
                    <a:pt x="5661" y="1373"/>
                    <a:pt x="6164" y="1168"/>
                  </a:cubicBezTo>
                  <a:cubicBezTo>
                    <a:pt x="6666" y="985"/>
                    <a:pt x="7122" y="711"/>
                    <a:pt x="7442" y="460"/>
                  </a:cubicBezTo>
                  <a:cubicBezTo>
                    <a:pt x="7761" y="232"/>
                    <a:pt x="7944" y="49"/>
                    <a:pt x="7921" y="3"/>
                  </a:cubicBezTo>
                  <a:cubicBezTo>
                    <a:pt x="7920" y="2"/>
                    <a:pt x="7917" y="1"/>
                    <a:pt x="7913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5"/>
            <p:cNvSpPr/>
            <p:nvPr/>
          </p:nvSpPr>
          <p:spPr>
            <a:xfrm>
              <a:off x="8252710" y="3434305"/>
              <a:ext cx="27045" cy="124190"/>
            </a:xfrm>
            <a:custGeom>
              <a:avLst/>
              <a:gdLst/>
              <a:ahLst/>
              <a:cxnLst/>
              <a:rect l="l" t="t" r="r" b="b"/>
              <a:pathLst>
                <a:path w="1005" h="4615" extrusionOk="0">
                  <a:moveTo>
                    <a:pt x="75" y="0"/>
                  </a:moveTo>
                  <a:cubicBezTo>
                    <a:pt x="73" y="0"/>
                    <a:pt x="71" y="1"/>
                    <a:pt x="69" y="1"/>
                  </a:cubicBezTo>
                  <a:cubicBezTo>
                    <a:pt x="0" y="1"/>
                    <a:pt x="92" y="617"/>
                    <a:pt x="229" y="1188"/>
                  </a:cubicBezTo>
                  <a:cubicBezTo>
                    <a:pt x="366" y="1782"/>
                    <a:pt x="434" y="2329"/>
                    <a:pt x="434" y="2329"/>
                  </a:cubicBezTo>
                  <a:cubicBezTo>
                    <a:pt x="434" y="2329"/>
                    <a:pt x="457" y="2489"/>
                    <a:pt x="480" y="2695"/>
                  </a:cubicBezTo>
                  <a:cubicBezTo>
                    <a:pt x="503" y="2786"/>
                    <a:pt x="525" y="2923"/>
                    <a:pt x="525" y="3037"/>
                  </a:cubicBezTo>
                  <a:cubicBezTo>
                    <a:pt x="525" y="3174"/>
                    <a:pt x="548" y="3311"/>
                    <a:pt x="525" y="3471"/>
                  </a:cubicBezTo>
                  <a:cubicBezTo>
                    <a:pt x="503" y="3608"/>
                    <a:pt x="480" y="3744"/>
                    <a:pt x="480" y="3881"/>
                  </a:cubicBezTo>
                  <a:cubicBezTo>
                    <a:pt x="457" y="4018"/>
                    <a:pt x="411" y="4133"/>
                    <a:pt x="388" y="4247"/>
                  </a:cubicBezTo>
                  <a:cubicBezTo>
                    <a:pt x="320" y="4452"/>
                    <a:pt x="297" y="4612"/>
                    <a:pt x="320" y="4612"/>
                  </a:cubicBezTo>
                  <a:cubicBezTo>
                    <a:pt x="324" y="4614"/>
                    <a:pt x="328" y="4615"/>
                    <a:pt x="333" y="4615"/>
                  </a:cubicBezTo>
                  <a:cubicBezTo>
                    <a:pt x="381" y="4615"/>
                    <a:pt x="467" y="4503"/>
                    <a:pt x="571" y="4315"/>
                  </a:cubicBezTo>
                  <a:cubicBezTo>
                    <a:pt x="617" y="4224"/>
                    <a:pt x="731" y="4110"/>
                    <a:pt x="754" y="3973"/>
                  </a:cubicBezTo>
                  <a:cubicBezTo>
                    <a:pt x="799" y="3813"/>
                    <a:pt x="845" y="3676"/>
                    <a:pt x="891" y="3516"/>
                  </a:cubicBezTo>
                  <a:cubicBezTo>
                    <a:pt x="936" y="3356"/>
                    <a:pt x="936" y="3197"/>
                    <a:pt x="959" y="3060"/>
                  </a:cubicBezTo>
                  <a:cubicBezTo>
                    <a:pt x="1005" y="2900"/>
                    <a:pt x="982" y="2763"/>
                    <a:pt x="982" y="2649"/>
                  </a:cubicBezTo>
                  <a:cubicBezTo>
                    <a:pt x="982" y="2421"/>
                    <a:pt x="959" y="2261"/>
                    <a:pt x="959" y="2261"/>
                  </a:cubicBezTo>
                  <a:cubicBezTo>
                    <a:pt x="959" y="2261"/>
                    <a:pt x="822" y="1645"/>
                    <a:pt x="594" y="1074"/>
                  </a:cubicBezTo>
                  <a:cubicBezTo>
                    <a:pt x="370" y="537"/>
                    <a:pt x="169" y="0"/>
                    <a:pt x="75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5"/>
            <p:cNvSpPr/>
            <p:nvPr/>
          </p:nvSpPr>
          <p:spPr>
            <a:xfrm>
              <a:off x="8298780" y="3355916"/>
              <a:ext cx="147440" cy="101827"/>
            </a:xfrm>
            <a:custGeom>
              <a:avLst/>
              <a:gdLst/>
              <a:ahLst/>
              <a:cxnLst/>
              <a:rect l="l" t="t" r="r" b="b"/>
              <a:pathLst>
                <a:path w="5479" h="3784" extrusionOk="0">
                  <a:moveTo>
                    <a:pt x="4393" y="1"/>
                  </a:moveTo>
                  <a:cubicBezTo>
                    <a:pt x="4165" y="1"/>
                    <a:pt x="3920" y="23"/>
                    <a:pt x="3675" y="84"/>
                  </a:cubicBezTo>
                  <a:cubicBezTo>
                    <a:pt x="3219" y="175"/>
                    <a:pt x="2785" y="335"/>
                    <a:pt x="2488" y="517"/>
                  </a:cubicBezTo>
                  <a:cubicBezTo>
                    <a:pt x="2192" y="677"/>
                    <a:pt x="1986" y="814"/>
                    <a:pt x="1986" y="814"/>
                  </a:cubicBezTo>
                  <a:cubicBezTo>
                    <a:pt x="1986" y="814"/>
                    <a:pt x="1963" y="860"/>
                    <a:pt x="1872" y="906"/>
                  </a:cubicBezTo>
                  <a:cubicBezTo>
                    <a:pt x="1804" y="974"/>
                    <a:pt x="1689" y="1065"/>
                    <a:pt x="1575" y="1202"/>
                  </a:cubicBezTo>
                  <a:cubicBezTo>
                    <a:pt x="1324" y="1430"/>
                    <a:pt x="1050" y="1796"/>
                    <a:pt x="799" y="2161"/>
                  </a:cubicBezTo>
                  <a:cubicBezTo>
                    <a:pt x="297" y="2914"/>
                    <a:pt x="0" y="3759"/>
                    <a:pt x="69" y="3781"/>
                  </a:cubicBezTo>
                  <a:cubicBezTo>
                    <a:pt x="71" y="3783"/>
                    <a:pt x="73" y="3783"/>
                    <a:pt x="75" y="3783"/>
                  </a:cubicBezTo>
                  <a:cubicBezTo>
                    <a:pt x="161" y="3783"/>
                    <a:pt x="564" y="3032"/>
                    <a:pt x="1096" y="2389"/>
                  </a:cubicBezTo>
                  <a:cubicBezTo>
                    <a:pt x="1370" y="2070"/>
                    <a:pt x="1667" y="1750"/>
                    <a:pt x="1918" y="1567"/>
                  </a:cubicBezTo>
                  <a:cubicBezTo>
                    <a:pt x="2032" y="1453"/>
                    <a:pt x="2146" y="1385"/>
                    <a:pt x="2214" y="1316"/>
                  </a:cubicBezTo>
                  <a:cubicBezTo>
                    <a:pt x="2283" y="1271"/>
                    <a:pt x="2329" y="1248"/>
                    <a:pt x="2329" y="1248"/>
                  </a:cubicBezTo>
                  <a:cubicBezTo>
                    <a:pt x="2329" y="1248"/>
                    <a:pt x="2488" y="1111"/>
                    <a:pt x="2739" y="928"/>
                  </a:cubicBezTo>
                  <a:cubicBezTo>
                    <a:pt x="2990" y="769"/>
                    <a:pt x="3378" y="586"/>
                    <a:pt x="3767" y="449"/>
                  </a:cubicBezTo>
                  <a:cubicBezTo>
                    <a:pt x="4177" y="312"/>
                    <a:pt x="4588" y="266"/>
                    <a:pt x="4908" y="244"/>
                  </a:cubicBezTo>
                  <a:cubicBezTo>
                    <a:pt x="5227" y="221"/>
                    <a:pt x="5456" y="221"/>
                    <a:pt x="5456" y="175"/>
                  </a:cubicBezTo>
                  <a:cubicBezTo>
                    <a:pt x="5478" y="152"/>
                    <a:pt x="5250" y="84"/>
                    <a:pt x="4931" y="38"/>
                  </a:cubicBezTo>
                  <a:cubicBezTo>
                    <a:pt x="4772" y="17"/>
                    <a:pt x="4589" y="1"/>
                    <a:pt x="4393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5"/>
            <p:cNvSpPr/>
            <p:nvPr/>
          </p:nvSpPr>
          <p:spPr>
            <a:xfrm>
              <a:off x="8404429" y="3555077"/>
              <a:ext cx="129625" cy="47577"/>
            </a:xfrm>
            <a:custGeom>
              <a:avLst/>
              <a:gdLst/>
              <a:ahLst/>
              <a:cxnLst/>
              <a:rect l="l" t="t" r="r" b="b"/>
              <a:pathLst>
                <a:path w="4817" h="1768" extrusionOk="0">
                  <a:moveTo>
                    <a:pt x="4745" y="0"/>
                  </a:moveTo>
                  <a:cubicBezTo>
                    <a:pt x="4619" y="0"/>
                    <a:pt x="4101" y="286"/>
                    <a:pt x="3584" y="535"/>
                  </a:cubicBezTo>
                  <a:cubicBezTo>
                    <a:pt x="3013" y="809"/>
                    <a:pt x="2443" y="1014"/>
                    <a:pt x="2443" y="1014"/>
                  </a:cubicBezTo>
                  <a:cubicBezTo>
                    <a:pt x="2443" y="1014"/>
                    <a:pt x="2283" y="1083"/>
                    <a:pt x="2077" y="1151"/>
                  </a:cubicBezTo>
                  <a:cubicBezTo>
                    <a:pt x="1872" y="1242"/>
                    <a:pt x="1575" y="1334"/>
                    <a:pt x="1279" y="1379"/>
                  </a:cubicBezTo>
                  <a:cubicBezTo>
                    <a:pt x="959" y="1448"/>
                    <a:pt x="662" y="1448"/>
                    <a:pt x="434" y="1448"/>
                  </a:cubicBezTo>
                  <a:cubicBezTo>
                    <a:pt x="308" y="1448"/>
                    <a:pt x="206" y="1442"/>
                    <a:pt x="134" y="1442"/>
                  </a:cubicBezTo>
                  <a:cubicBezTo>
                    <a:pt x="63" y="1442"/>
                    <a:pt x="23" y="1448"/>
                    <a:pt x="23" y="1471"/>
                  </a:cubicBezTo>
                  <a:cubicBezTo>
                    <a:pt x="0" y="1493"/>
                    <a:pt x="160" y="1585"/>
                    <a:pt x="388" y="1653"/>
                  </a:cubicBezTo>
                  <a:cubicBezTo>
                    <a:pt x="639" y="1722"/>
                    <a:pt x="959" y="1767"/>
                    <a:pt x="1301" y="1767"/>
                  </a:cubicBezTo>
                  <a:cubicBezTo>
                    <a:pt x="1644" y="1744"/>
                    <a:pt x="1986" y="1699"/>
                    <a:pt x="2214" y="1630"/>
                  </a:cubicBezTo>
                  <a:cubicBezTo>
                    <a:pt x="2465" y="1562"/>
                    <a:pt x="2625" y="1516"/>
                    <a:pt x="2625" y="1516"/>
                  </a:cubicBezTo>
                  <a:cubicBezTo>
                    <a:pt x="2625" y="1516"/>
                    <a:pt x="2785" y="1448"/>
                    <a:pt x="3013" y="1334"/>
                  </a:cubicBezTo>
                  <a:cubicBezTo>
                    <a:pt x="3219" y="1219"/>
                    <a:pt x="3515" y="1037"/>
                    <a:pt x="3789" y="854"/>
                  </a:cubicBezTo>
                  <a:cubicBezTo>
                    <a:pt x="4314" y="489"/>
                    <a:pt x="4816" y="55"/>
                    <a:pt x="4771" y="10"/>
                  </a:cubicBezTo>
                  <a:cubicBezTo>
                    <a:pt x="4767" y="3"/>
                    <a:pt x="4758" y="0"/>
                    <a:pt x="4745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5"/>
            <p:cNvSpPr/>
            <p:nvPr/>
          </p:nvSpPr>
          <p:spPr>
            <a:xfrm>
              <a:off x="7984283" y="3555292"/>
              <a:ext cx="205808" cy="78308"/>
            </a:xfrm>
            <a:custGeom>
              <a:avLst/>
              <a:gdLst/>
              <a:ahLst/>
              <a:cxnLst/>
              <a:rect l="l" t="t" r="r" b="b"/>
              <a:pathLst>
                <a:path w="7648" h="2910" extrusionOk="0">
                  <a:moveTo>
                    <a:pt x="31" y="0"/>
                  </a:moveTo>
                  <a:cubicBezTo>
                    <a:pt x="28" y="0"/>
                    <a:pt x="26" y="1"/>
                    <a:pt x="24" y="2"/>
                  </a:cubicBezTo>
                  <a:cubicBezTo>
                    <a:pt x="1" y="2"/>
                    <a:pt x="92" y="276"/>
                    <a:pt x="298" y="618"/>
                  </a:cubicBezTo>
                  <a:cubicBezTo>
                    <a:pt x="503" y="983"/>
                    <a:pt x="868" y="1417"/>
                    <a:pt x="1302" y="1759"/>
                  </a:cubicBezTo>
                  <a:cubicBezTo>
                    <a:pt x="1758" y="2102"/>
                    <a:pt x="2260" y="2353"/>
                    <a:pt x="2649" y="2512"/>
                  </a:cubicBezTo>
                  <a:cubicBezTo>
                    <a:pt x="3037" y="2649"/>
                    <a:pt x="3310" y="2718"/>
                    <a:pt x="3310" y="2718"/>
                  </a:cubicBezTo>
                  <a:cubicBezTo>
                    <a:pt x="3310" y="2718"/>
                    <a:pt x="3379" y="2741"/>
                    <a:pt x="3493" y="2764"/>
                  </a:cubicBezTo>
                  <a:cubicBezTo>
                    <a:pt x="3607" y="2786"/>
                    <a:pt x="3790" y="2809"/>
                    <a:pt x="3995" y="2832"/>
                  </a:cubicBezTo>
                  <a:cubicBezTo>
                    <a:pt x="4303" y="2883"/>
                    <a:pt x="4689" y="2909"/>
                    <a:pt x="5093" y="2909"/>
                  </a:cubicBezTo>
                  <a:cubicBezTo>
                    <a:pt x="5228" y="2909"/>
                    <a:pt x="5365" y="2906"/>
                    <a:pt x="5502" y="2901"/>
                  </a:cubicBezTo>
                  <a:cubicBezTo>
                    <a:pt x="6597" y="2855"/>
                    <a:pt x="7647" y="2604"/>
                    <a:pt x="7647" y="2535"/>
                  </a:cubicBezTo>
                  <a:cubicBezTo>
                    <a:pt x="7642" y="2518"/>
                    <a:pt x="7570" y="2512"/>
                    <a:pt x="7450" y="2512"/>
                  </a:cubicBezTo>
                  <a:cubicBezTo>
                    <a:pt x="7210" y="2512"/>
                    <a:pt x="6774" y="2535"/>
                    <a:pt x="6277" y="2535"/>
                  </a:cubicBezTo>
                  <a:cubicBezTo>
                    <a:pt x="6028" y="2535"/>
                    <a:pt x="5764" y="2530"/>
                    <a:pt x="5502" y="2512"/>
                  </a:cubicBezTo>
                  <a:cubicBezTo>
                    <a:pt x="4977" y="2490"/>
                    <a:pt x="4452" y="2421"/>
                    <a:pt x="4064" y="2353"/>
                  </a:cubicBezTo>
                  <a:cubicBezTo>
                    <a:pt x="3881" y="2307"/>
                    <a:pt x="3721" y="2261"/>
                    <a:pt x="3607" y="2239"/>
                  </a:cubicBezTo>
                  <a:cubicBezTo>
                    <a:pt x="3493" y="2216"/>
                    <a:pt x="3447" y="2193"/>
                    <a:pt x="3447" y="2193"/>
                  </a:cubicBezTo>
                  <a:cubicBezTo>
                    <a:pt x="3447" y="2193"/>
                    <a:pt x="3196" y="2147"/>
                    <a:pt x="2808" y="2033"/>
                  </a:cubicBezTo>
                  <a:cubicBezTo>
                    <a:pt x="2443" y="1919"/>
                    <a:pt x="1964" y="1714"/>
                    <a:pt x="1530" y="1440"/>
                  </a:cubicBezTo>
                  <a:cubicBezTo>
                    <a:pt x="1096" y="1166"/>
                    <a:pt x="731" y="801"/>
                    <a:pt x="480" y="504"/>
                  </a:cubicBezTo>
                  <a:cubicBezTo>
                    <a:pt x="241" y="221"/>
                    <a:pt x="84" y="0"/>
                    <a:pt x="31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5"/>
            <p:cNvSpPr/>
            <p:nvPr/>
          </p:nvSpPr>
          <p:spPr>
            <a:xfrm>
              <a:off x="8100373" y="3295692"/>
              <a:ext cx="118592" cy="78550"/>
            </a:xfrm>
            <a:custGeom>
              <a:avLst/>
              <a:gdLst/>
              <a:ahLst/>
              <a:cxnLst/>
              <a:rect l="l" t="t" r="r" b="b"/>
              <a:pathLst>
                <a:path w="4407" h="2919" extrusionOk="0">
                  <a:moveTo>
                    <a:pt x="80" y="0"/>
                  </a:moveTo>
                  <a:cubicBezTo>
                    <a:pt x="47" y="0"/>
                    <a:pt x="27" y="6"/>
                    <a:pt x="24" y="16"/>
                  </a:cubicBezTo>
                  <a:cubicBezTo>
                    <a:pt x="1" y="85"/>
                    <a:pt x="594" y="359"/>
                    <a:pt x="1165" y="678"/>
                  </a:cubicBezTo>
                  <a:cubicBezTo>
                    <a:pt x="1735" y="998"/>
                    <a:pt x="2283" y="1363"/>
                    <a:pt x="2283" y="1363"/>
                  </a:cubicBezTo>
                  <a:cubicBezTo>
                    <a:pt x="2283" y="1363"/>
                    <a:pt x="2420" y="1432"/>
                    <a:pt x="2626" y="1569"/>
                  </a:cubicBezTo>
                  <a:cubicBezTo>
                    <a:pt x="2831" y="1683"/>
                    <a:pt x="3082" y="1888"/>
                    <a:pt x="3333" y="2071"/>
                  </a:cubicBezTo>
                  <a:cubicBezTo>
                    <a:pt x="3813" y="2463"/>
                    <a:pt x="4230" y="2918"/>
                    <a:pt x="4326" y="2918"/>
                  </a:cubicBezTo>
                  <a:cubicBezTo>
                    <a:pt x="4331" y="2918"/>
                    <a:pt x="4335" y="2917"/>
                    <a:pt x="4338" y="2915"/>
                  </a:cubicBezTo>
                  <a:cubicBezTo>
                    <a:pt x="4406" y="2892"/>
                    <a:pt x="4064" y="2299"/>
                    <a:pt x="3607" y="1797"/>
                  </a:cubicBezTo>
                  <a:cubicBezTo>
                    <a:pt x="3356" y="1546"/>
                    <a:pt x="3105" y="1317"/>
                    <a:pt x="2900" y="1158"/>
                  </a:cubicBezTo>
                  <a:cubicBezTo>
                    <a:pt x="2694" y="998"/>
                    <a:pt x="2557" y="907"/>
                    <a:pt x="2557" y="907"/>
                  </a:cubicBezTo>
                  <a:cubicBezTo>
                    <a:pt x="2557" y="907"/>
                    <a:pt x="1964" y="564"/>
                    <a:pt x="1325" y="336"/>
                  </a:cubicBezTo>
                  <a:cubicBezTo>
                    <a:pt x="806" y="144"/>
                    <a:pt x="256" y="0"/>
                    <a:pt x="80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5"/>
            <p:cNvSpPr/>
            <p:nvPr/>
          </p:nvSpPr>
          <p:spPr>
            <a:xfrm>
              <a:off x="7545731" y="3115502"/>
              <a:ext cx="122252" cy="76263"/>
            </a:xfrm>
            <a:custGeom>
              <a:avLst/>
              <a:gdLst/>
              <a:ahLst/>
              <a:cxnLst/>
              <a:rect l="l" t="t" r="r" b="b"/>
              <a:pathLst>
                <a:path w="4543" h="2834" extrusionOk="0">
                  <a:moveTo>
                    <a:pt x="632" y="1"/>
                  </a:moveTo>
                  <a:cubicBezTo>
                    <a:pt x="379" y="1"/>
                    <a:pt x="188" y="92"/>
                    <a:pt x="115" y="276"/>
                  </a:cubicBezTo>
                  <a:cubicBezTo>
                    <a:pt x="1" y="595"/>
                    <a:pt x="389" y="1120"/>
                    <a:pt x="982" y="1417"/>
                  </a:cubicBezTo>
                  <a:cubicBezTo>
                    <a:pt x="1251" y="1552"/>
                    <a:pt x="1516" y="1616"/>
                    <a:pt x="1736" y="1616"/>
                  </a:cubicBezTo>
                  <a:cubicBezTo>
                    <a:pt x="1999" y="1616"/>
                    <a:pt x="2198" y="1523"/>
                    <a:pt x="2260" y="1349"/>
                  </a:cubicBezTo>
                  <a:cubicBezTo>
                    <a:pt x="2374" y="1006"/>
                    <a:pt x="1986" y="504"/>
                    <a:pt x="1393" y="207"/>
                  </a:cubicBezTo>
                  <a:cubicBezTo>
                    <a:pt x="1117" y="69"/>
                    <a:pt x="852" y="1"/>
                    <a:pt x="632" y="1"/>
                  </a:cubicBezTo>
                  <a:close/>
                  <a:moveTo>
                    <a:pt x="3295" y="1670"/>
                  </a:moveTo>
                  <a:cubicBezTo>
                    <a:pt x="3112" y="1670"/>
                    <a:pt x="2971" y="1739"/>
                    <a:pt x="2922" y="1873"/>
                  </a:cubicBezTo>
                  <a:cubicBezTo>
                    <a:pt x="2831" y="2102"/>
                    <a:pt x="3105" y="2467"/>
                    <a:pt x="3538" y="2695"/>
                  </a:cubicBezTo>
                  <a:cubicBezTo>
                    <a:pt x="3734" y="2788"/>
                    <a:pt x="3920" y="2834"/>
                    <a:pt x="4073" y="2834"/>
                  </a:cubicBezTo>
                  <a:cubicBezTo>
                    <a:pt x="4261" y="2834"/>
                    <a:pt x="4401" y="2765"/>
                    <a:pt x="4451" y="2627"/>
                  </a:cubicBezTo>
                  <a:cubicBezTo>
                    <a:pt x="4543" y="2398"/>
                    <a:pt x="4269" y="2033"/>
                    <a:pt x="3835" y="1828"/>
                  </a:cubicBezTo>
                  <a:cubicBezTo>
                    <a:pt x="3644" y="1722"/>
                    <a:pt x="3454" y="1670"/>
                    <a:pt x="3295" y="167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5"/>
            <p:cNvSpPr/>
            <p:nvPr/>
          </p:nvSpPr>
          <p:spPr>
            <a:xfrm>
              <a:off x="6997224" y="2684216"/>
              <a:ext cx="122871" cy="77689"/>
            </a:xfrm>
            <a:custGeom>
              <a:avLst/>
              <a:gdLst/>
              <a:ahLst/>
              <a:cxnLst/>
              <a:rect l="l" t="t" r="r" b="b"/>
              <a:pathLst>
                <a:path w="4566" h="2887" extrusionOk="0">
                  <a:moveTo>
                    <a:pt x="3925" y="1"/>
                  </a:moveTo>
                  <a:cubicBezTo>
                    <a:pt x="3635" y="1"/>
                    <a:pt x="3261" y="122"/>
                    <a:pt x="2922" y="348"/>
                  </a:cubicBezTo>
                  <a:cubicBezTo>
                    <a:pt x="2374" y="713"/>
                    <a:pt x="2123" y="1238"/>
                    <a:pt x="2352" y="1512"/>
                  </a:cubicBezTo>
                  <a:cubicBezTo>
                    <a:pt x="2447" y="1608"/>
                    <a:pt x="2599" y="1654"/>
                    <a:pt x="2780" y="1654"/>
                  </a:cubicBezTo>
                  <a:cubicBezTo>
                    <a:pt x="3073" y="1654"/>
                    <a:pt x="3442" y="1533"/>
                    <a:pt x="3767" y="1307"/>
                  </a:cubicBezTo>
                  <a:cubicBezTo>
                    <a:pt x="4314" y="941"/>
                    <a:pt x="4566" y="416"/>
                    <a:pt x="4337" y="142"/>
                  </a:cubicBezTo>
                  <a:cubicBezTo>
                    <a:pt x="4250" y="47"/>
                    <a:pt x="4104" y="1"/>
                    <a:pt x="3925" y="1"/>
                  </a:cubicBezTo>
                  <a:close/>
                  <a:moveTo>
                    <a:pt x="1281" y="1706"/>
                  </a:moveTo>
                  <a:cubicBezTo>
                    <a:pt x="1075" y="1706"/>
                    <a:pt x="810" y="1791"/>
                    <a:pt x="571" y="1946"/>
                  </a:cubicBezTo>
                  <a:cubicBezTo>
                    <a:pt x="183" y="2220"/>
                    <a:pt x="1" y="2585"/>
                    <a:pt x="160" y="2767"/>
                  </a:cubicBezTo>
                  <a:cubicBezTo>
                    <a:pt x="223" y="2848"/>
                    <a:pt x="333" y="2887"/>
                    <a:pt x="465" y="2887"/>
                  </a:cubicBezTo>
                  <a:cubicBezTo>
                    <a:pt x="670" y="2887"/>
                    <a:pt x="930" y="2796"/>
                    <a:pt x="1165" y="2630"/>
                  </a:cubicBezTo>
                  <a:cubicBezTo>
                    <a:pt x="1575" y="2379"/>
                    <a:pt x="1735" y="1991"/>
                    <a:pt x="1575" y="1809"/>
                  </a:cubicBezTo>
                  <a:cubicBezTo>
                    <a:pt x="1514" y="1739"/>
                    <a:pt x="1409" y="1706"/>
                    <a:pt x="1281" y="170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5"/>
            <p:cNvSpPr/>
            <p:nvPr/>
          </p:nvSpPr>
          <p:spPr>
            <a:xfrm>
              <a:off x="6599198" y="3850764"/>
              <a:ext cx="1342109" cy="1147415"/>
            </a:xfrm>
            <a:custGeom>
              <a:avLst/>
              <a:gdLst/>
              <a:ahLst/>
              <a:cxnLst/>
              <a:rect l="l" t="t" r="r" b="b"/>
              <a:pathLst>
                <a:path w="49874" h="42639" extrusionOk="0">
                  <a:moveTo>
                    <a:pt x="34513" y="1"/>
                  </a:moveTo>
                  <a:cubicBezTo>
                    <a:pt x="34490" y="1279"/>
                    <a:pt x="33394" y="3607"/>
                    <a:pt x="32504" y="5661"/>
                  </a:cubicBezTo>
                  <a:cubicBezTo>
                    <a:pt x="31363" y="8332"/>
                    <a:pt x="31363" y="14312"/>
                    <a:pt x="30336" y="15750"/>
                  </a:cubicBezTo>
                  <a:cubicBezTo>
                    <a:pt x="30180" y="15957"/>
                    <a:pt x="30030" y="16045"/>
                    <a:pt x="29888" y="16045"/>
                  </a:cubicBezTo>
                  <a:cubicBezTo>
                    <a:pt x="29261" y="16045"/>
                    <a:pt x="28787" y="14324"/>
                    <a:pt x="28601" y="13468"/>
                  </a:cubicBezTo>
                  <a:lnTo>
                    <a:pt x="28441" y="13468"/>
                  </a:lnTo>
                  <a:cubicBezTo>
                    <a:pt x="28190" y="16001"/>
                    <a:pt x="30609" y="18307"/>
                    <a:pt x="30609" y="18307"/>
                  </a:cubicBezTo>
                  <a:cubicBezTo>
                    <a:pt x="30609" y="18307"/>
                    <a:pt x="29468" y="25907"/>
                    <a:pt x="21776" y="25907"/>
                  </a:cubicBezTo>
                  <a:cubicBezTo>
                    <a:pt x="14860" y="25907"/>
                    <a:pt x="14221" y="16709"/>
                    <a:pt x="14175" y="14837"/>
                  </a:cubicBezTo>
                  <a:cubicBezTo>
                    <a:pt x="13719" y="17048"/>
                    <a:pt x="13013" y="20715"/>
                    <a:pt x="13057" y="20726"/>
                  </a:cubicBezTo>
                  <a:lnTo>
                    <a:pt x="13057" y="20726"/>
                  </a:lnTo>
                  <a:cubicBezTo>
                    <a:pt x="9488" y="20250"/>
                    <a:pt x="6469" y="19920"/>
                    <a:pt x="4004" y="19920"/>
                  </a:cubicBezTo>
                  <a:cubicBezTo>
                    <a:pt x="2448" y="19920"/>
                    <a:pt x="1113" y="20052"/>
                    <a:pt x="1" y="20361"/>
                  </a:cubicBezTo>
                  <a:cubicBezTo>
                    <a:pt x="2078" y="20817"/>
                    <a:pt x="3721" y="23351"/>
                    <a:pt x="4657" y="24675"/>
                  </a:cubicBezTo>
                  <a:cubicBezTo>
                    <a:pt x="5798" y="26295"/>
                    <a:pt x="10158" y="30290"/>
                    <a:pt x="9793" y="34764"/>
                  </a:cubicBezTo>
                  <a:cubicBezTo>
                    <a:pt x="9678" y="36098"/>
                    <a:pt x="8640" y="36577"/>
                    <a:pt x="7234" y="36577"/>
                  </a:cubicBezTo>
                  <a:cubicBezTo>
                    <a:pt x="5273" y="36577"/>
                    <a:pt x="2596" y="35647"/>
                    <a:pt x="708" y="34809"/>
                  </a:cubicBezTo>
                  <a:lnTo>
                    <a:pt x="708" y="34809"/>
                  </a:lnTo>
                  <a:cubicBezTo>
                    <a:pt x="5251" y="38826"/>
                    <a:pt x="11299" y="41794"/>
                    <a:pt x="11459" y="41862"/>
                  </a:cubicBezTo>
                  <a:cubicBezTo>
                    <a:pt x="11322" y="41794"/>
                    <a:pt x="12737" y="38986"/>
                    <a:pt x="12897" y="38735"/>
                  </a:cubicBezTo>
                  <a:cubicBezTo>
                    <a:pt x="13787" y="37274"/>
                    <a:pt x="14883" y="35471"/>
                    <a:pt x="16572" y="35380"/>
                  </a:cubicBezTo>
                  <a:cubicBezTo>
                    <a:pt x="15841" y="34239"/>
                    <a:pt x="14381" y="33462"/>
                    <a:pt x="13490" y="32960"/>
                  </a:cubicBezTo>
                  <a:cubicBezTo>
                    <a:pt x="13790" y="32960"/>
                    <a:pt x="14096" y="32958"/>
                    <a:pt x="14405" y="32958"/>
                  </a:cubicBezTo>
                  <a:cubicBezTo>
                    <a:pt x="15488" y="32958"/>
                    <a:pt x="16610" y="32986"/>
                    <a:pt x="17622" y="33234"/>
                  </a:cubicBezTo>
                  <a:cubicBezTo>
                    <a:pt x="19585" y="33736"/>
                    <a:pt x="21365" y="33691"/>
                    <a:pt x="23305" y="33873"/>
                  </a:cubicBezTo>
                  <a:cubicBezTo>
                    <a:pt x="24401" y="33987"/>
                    <a:pt x="25474" y="34239"/>
                    <a:pt x="26569" y="34376"/>
                  </a:cubicBezTo>
                  <a:cubicBezTo>
                    <a:pt x="27411" y="34483"/>
                    <a:pt x="28280" y="34801"/>
                    <a:pt x="29145" y="34801"/>
                  </a:cubicBezTo>
                  <a:cubicBezTo>
                    <a:pt x="29383" y="34801"/>
                    <a:pt x="29620" y="34777"/>
                    <a:pt x="29856" y="34718"/>
                  </a:cubicBezTo>
                  <a:lnTo>
                    <a:pt x="29856" y="34718"/>
                  </a:lnTo>
                  <a:cubicBezTo>
                    <a:pt x="28761" y="35585"/>
                    <a:pt x="27140" y="35745"/>
                    <a:pt x="26295" y="37092"/>
                  </a:cubicBezTo>
                  <a:cubicBezTo>
                    <a:pt x="27460" y="37731"/>
                    <a:pt x="29057" y="38484"/>
                    <a:pt x="30039" y="39443"/>
                  </a:cubicBezTo>
                  <a:cubicBezTo>
                    <a:pt x="30313" y="39694"/>
                    <a:pt x="31933" y="42524"/>
                    <a:pt x="31637" y="42638"/>
                  </a:cubicBezTo>
                  <a:cubicBezTo>
                    <a:pt x="31637" y="42638"/>
                    <a:pt x="37001" y="40767"/>
                    <a:pt x="41703" y="39009"/>
                  </a:cubicBezTo>
                  <a:lnTo>
                    <a:pt x="41703" y="39009"/>
                  </a:lnTo>
                  <a:cubicBezTo>
                    <a:pt x="41050" y="39043"/>
                    <a:pt x="40362" y="39067"/>
                    <a:pt x="39671" y="39067"/>
                  </a:cubicBezTo>
                  <a:cubicBezTo>
                    <a:pt x="37125" y="39067"/>
                    <a:pt x="34541" y="38745"/>
                    <a:pt x="33554" y="37434"/>
                  </a:cubicBezTo>
                  <a:cubicBezTo>
                    <a:pt x="31363" y="34467"/>
                    <a:pt x="43163" y="28669"/>
                    <a:pt x="43163" y="28669"/>
                  </a:cubicBezTo>
                  <a:lnTo>
                    <a:pt x="43163" y="28669"/>
                  </a:lnTo>
                  <a:cubicBezTo>
                    <a:pt x="43163" y="28669"/>
                    <a:pt x="41178" y="28875"/>
                    <a:pt x="40493" y="28875"/>
                  </a:cubicBezTo>
                  <a:cubicBezTo>
                    <a:pt x="39831" y="28875"/>
                    <a:pt x="39922" y="28760"/>
                    <a:pt x="41543" y="26957"/>
                  </a:cubicBezTo>
                  <a:cubicBezTo>
                    <a:pt x="42051" y="26396"/>
                    <a:pt x="43271" y="26203"/>
                    <a:pt x="44715" y="26203"/>
                  </a:cubicBezTo>
                  <a:cubicBezTo>
                    <a:pt x="46385" y="26203"/>
                    <a:pt x="48356" y="26461"/>
                    <a:pt x="49874" y="26706"/>
                  </a:cubicBezTo>
                  <a:cubicBezTo>
                    <a:pt x="48329" y="24270"/>
                    <a:pt x="42995" y="23845"/>
                    <a:pt x="39457" y="23845"/>
                  </a:cubicBezTo>
                  <a:cubicBezTo>
                    <a:pt x="37559" y="23845"/>
                    <a:pt x="36179" y="23967"/>
                    <a:pt x="36179" y="23967"/>
                  </a:cubicBezTo>
                  <a:cubicBezTo>
                    <a:pt x="36567" y="22187"/>
                    <a:pt x="36818" y="19973"/>
                    <a:pt x="36909" y="17599"/>
                  </a:cubicBezTo>
                  <a:lnTo>
                    <a:pt x="36909" y="17599"/>
                  </a:lnTo>
                  <a:cubicBezTo>
                    <a:pt x="36387" y="18085"/>
                    <a:pt x="35793" y="18430"/>
                    <a:pt x="35162" y="18430"/>
                  </a:cubicBezTo>
                  <a:cubicBezTo>
                    <a:pt x="34994" y="18430"/>
                    <a:pt x="34823" y="18405"/>
                    <a:pt x="34650" y="18352"/>
                  </a:cubicBezTo>
                  <a:cubicBezTo>
                    <a:pt x="30769" y="17165"/>
                    <a:pt x="33622" y="3036"/>
                    <a:pt x="35471" y="571"/>
                  </a:cubicBezTo>
                  <a:cubicBezTo>
                    <a:pt x="35426" y="457"/>
                    <a:pt x="35015" y="229"/>
                    <a:pt x="34513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5"/>
            <p:cNvSpPr/>
            <p:nvPr/>
          </p:nvSpPr>
          <p:spPr>
            <a:xfrm>
              <a:off x="7105321" y="4275808"/>
              <a:ext cx="297059" cy="193187"/>
            </a:xfrm>
            <a:custGeom>
              <a:avLst/>
              <a:gdLst/>
              <a:ahLst/>
              <a:cxnLst/>
              <a:rect l="l" t="t" r="r" b="b"/>
              <a:pathLst>
                <a:path w="11039" h="7179" extrusionOk="0">
                  <a:moveTo>
                    <a:pt x="5930" y="0"/>
                  </a:moveTo>
                  <a:cubicBezTo>
                    <a:pt x="5612" y="0"/>
                    <a:pt x="5456" y="35"/>
                    <a:pt x="5570" y="115"/>
                  </a:cubicBezTo>
                  <a:cubicBezTo>
                    <a:pt x="6095" y="480"/>
                    <a:pt x="8857" y="3173"/>
                    <a:pt x="5616" y="5182"/>
                  </a:cubicBezTo>
                  <a:cubicBezTo>
                    <a:pt x="5192" y="5443"/>
                    <a:pt x="4801" y="5557"/>
                    <a:pt x="4441" y="5557"/>
                  </a:cubicBezTo>
                  <a:cubicBezTo>
                    <a:pt x="2066" y="5557"/>
                    <a:pt x="1051" y="617"/>
                    <a:pt x="1051" y="617"/>
                  </a:cubicBezTo>
                  <a:lnTo>
                    <a:pt x="1051" y="617"/>
                  </a:lnTo>
                  <a:cubicBezTo>
                    <a:pt x="1" y="4794"/>
                    <a:pt x="2968" y="6894"/>
                    <a:pt x="5433" y="7168"/>
                  </a:cubicBezTo>
                  <a:cubicBezTo>
                    <a:pt x="5493" y="7175"/>
                    <a:pt x="5554" y="7179"/>
                    <a:pt x="5615" y="7179"/>
                  </a:cubicBezTo>
                  <a:cubicBezTo>
                    <a:pt x="8050" y="7179"/>
                    <a:pt x="11038" y="1538"/>
                    <a:pt x="10637" y="937"/>
                  </a:cubicBezTo>
                  <a:cubicBezTo>
                    <a:pt x="10316" y="454"/>
                    <a:pt x="7075" y="0"/>
                    <a:pt x="5930" y="0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5"/>
            <p:cNvSpPr/>
            <p:nvPr/>
          </p:nvSpPr>
          <p:spPr>
            <a:xfrm>
              <a:off x="6990470" y="3807762"/>
              <a:ext cx="259843" cy="469553"/>
            </a:xfrm>
            <a:custGeom>
              <a:avLst/>
              <a:gdLst/>
              <a:ahLst/>
              <a:cxnLst/>
              <a:rect l="l" t="t" r="r" b="b"/>
              <a:pathLst>
                <a:path w="9656" h="17449" extrusionOk="0">
                  <a:moveTo>
                    <a:pt x="9656" y="1"/>
                  </a:moveTo>
                  <a:cubicBezTo>
                    <a:pt x="9655" y="1"/>
                    <a:pt x="8286" y="343"/>
                    <a:pt x="8126" y="389"/>
                  </a:cubicBezTo>
                  <a:cubicBezTo>
                    <a:pt x="8058" y="412"/>
                    <a:pt x="7966" y="435"/>
                    <a:pt x="7898" y="480"/>
                  </a:cubicBezTo>
                  <a:cubicBezTo>
                    <a:pt x="7944" y="549"/>
                    <a:pt x="7989" y="594"/>
                    <a:pt x="8035" y="640"/>
                  </a:cubicBezTo>
                  <a:cubicBezTo>
                    <a:pt x="8423" y="982"/>
                    <a:pt x="7031" y="3082"/>
                    <a:pt x="5752" y="5319"/>
                  </a:cubicBezTo>
                  <a:cubicBezTo>
                    <a:pt x="4474" y="7533"/>
                    <a:pt x="3652" y="15066"/>
                    <a:pt x="1712" y="15476"/>
                  </a:cubicBezTo>
                  <a:cubicBezTo>
                    <a:pt x="1617" y="15498"/>
                    <a:pt x="1529" y="15508"/>
                    <a:pt x="1447" y="15508"/>
                  </a:cubicBezTo>
                  <a:cubicBezTo>
                    <a:pt x="489" y="15508"/>
                    <a:pt x="418" y="14103"/>
                    <a:pt x="503" y="12988"/>
                  </a:cubicBezTo>
                  <a:lnTo>
                    <a:pt x="503" y="12988"/>
                  </a:lnTo>
                  <a:cubicBezTo>
                    <a:pt x="320" y="13559"/>
                    <a:pt x="137" y="14153"/>
                    <a:pt x="0" y="14746"/>
                  </a:cubicBezTo>
                  <a:cubicBezTo>
                    <a:pt x="86" y="16780"/>
                    <a:pt x="1637" y="17448"/>
                    <a:pt x="2752" y="17448"/>
                  </a:cubicBezTo>
                  <a:cubicBezTo>
                    <a:pt x="2826" y="17448"/>
                    <a:pt x="2898" y="17445"/>
                    <a:pt x="2968" y="17439"/>
                  </a:cubicBezTo>
                  <a:cubicBezTo>
                    <a:pt x="4497" y="17280"/>
                    <a:pt x="4954" y="13924"/>
                    <a:pt x="4954" y="13924"/>
                  </a:cubicBezTo>
                  <a:cubicBezTo>
                    <a:pt x="4954" y="13924"/>
                    <a:pt x="5022" y="13765"/>
                    <a:pt x="5182" y="13491"/>
                  </a:cubicBezTo>
                  <a:cubicBezTo>
                    <a:pt x="5342" y="12212"/>
                    <a:pt x="5844" y="9268"/>
                    <a:pt x="5889" y="9040"/>
                  </a:cubicBezTo>
                  <a:cubicBezTo>
                    <a:pt x="6414" y="6985"/>
                    <a:pt x="7031" y="4977"/>
                    <a:pt x="7830" y="3059"/>
                  </a:cubicBezTo>
                  <a:cubicBezTo>
                    <a:pt x="8058" y="2512"/>
                    <a:pt x="8218" y="1895"/>
                    <a:pt x="8583" y="1416"/>
                  </a:cubicBezTo>
                  <a:cubicBezTo>
                    <a:pt x="8925" y="937"/>
                    <a:pt x="9359" y="526"/>
                    <a:pt x="9656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5"/>
            <p:cNvSpPr/>
            <p:nvPr/>
          </p:nvSpPr>
          <p:spPr>
            <a:xfrm>
              <a:off x="6952392" y="4415094"/>
              <a:ext cx="143753" cy="167299"/>
            </a:xfrm>
            <a:custGeom>
              <a:avLst/>
              <a:gdLst/>
              <a:ahLst/>
              <a:cxnLst/>
              <a:rect l="l" t="t" r="r" b="b"/>
              <a:pathLst>
                <a:path w="5342" h="6217" extrusionOk="0">
                  <a:moveTo>
                    <a:pt x="44" y="0"/>
                  </a:moveTo>
                  <a:cubicBezTo>
                    <a:pt x="30" y="0"/>
                    <a:pt x="23" y="2"/>
                    <a:pt x="23" y="6"/>
                  </a:cubicBezTo>
                  <a:cubicBezTo>
                    <a:pt x="0" y="52"/>
                    <a:pt x="251" y="166"/>
                    <a:pt x="571" y="348"/>
                  </a:cubicBezTo>
                  <a:cubicBezTo>
                    <a:pt x="890" y="554"/>
                    <a:pt x="1278" y="873"/>
                    <a:pt x="1644" y="1216"/>
                  </a:cubicBezTo>
                  <a:cubicBezTo>
                    <a:pt x="2009" y="1581"/>
                    <a:pt x="2328" y="1969"/>
                    <a:pt x="2557" y="2266"/>
                  </a:cubicBezTo>
                  <a:cubicBezTo>
                    <a:pt x="2785" y="2585"/>
                    <a:pt x="2945" y="2791"/>
                    <a:pt x="2945" y="2791"/>
                  </a:cubicBezTo>
                  <a:cubicBezTo>
                    <a:pt x="2945" y="2791"/>
                    <a:pt x="3082" y="2996"/>
                    <a:pt x="3310" y="3316"/>
                  </a:cubicBezTo>
                  <a:cubicBezTo>
                    <a:pt x="3538" y="3635"/>
                    <a:pt x="3835" y="4046"/>
                    <a:pt x="4109" y="4480"/>
                  </a:cubicBezTo>
                  <a:cubicBezTo>
                    <a:pt x="4643" y="5348"/>
                    <a:pt x="5177" y="6216"/>
                    <a:pt x="5267" y="6216"/>
                  </a:cubicBezTo>
                  <a:cubicBezTo>
                    <a:pt x="5269" y="6216"/>
                    <a:pt x="5271" y="6216"/>
                    <a:pt x="5273" y="6215"/>
                  </a:cubicBezTo>
                  <a:cubicBezTo>
                    <a:pt x="5341" y="6192"/>
                    <a:pt x="4908" y="5233"/>
                    <a:pt x="4428" y="4297"/>
                  </a:cubicBezTo>
                  <a:cubicBezTo>
                    <a:pt x="4200" y="3841"/>
                    <a:pt x="3926" y="3384"/>
                    <a:pt x="3721" y="3042"/>
                  </a:cubicBezTo>
                  <a:cubicBezTo>
                    <a:pt x="3515" y="2699"/>
                    <a:pt x="3378" y="2471"/>
                    <a:pt x="3378" y="2471"/>
                  </a:cubicBezTo>
                  <a:cubicBezTo>
                    <a:pt x="3378" y="2471"/>
                    <a:pt x="3219" y="2266"/>
                    <a:pt x="2945" y="1969"/>
                  </a:cubicBezTo>
                  <a:cubicBezTo>
                    <a:pt x="2694" y="1672"/>
                    <a:pt x="2328" y="1284"/>
                    <a:pt x="1918" y="942"/>
                  </a:cubicBezTo>
                  <a:cubicBezTo>
                    <a:pt x="1484" y="600"/>
                    <a:pt x="1027" y="326"/>
                    <a:pt x="662" y="166"/>
                  </a:cubicBezTo>
                  <a:cubicBezTo>
                    <a:pt x="356" y="51"/>
                    <a:pt x="114" y="0"/>
                    <a:pt x="44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5"/>
            <p:cNvSpPr/>
            <p:nvPr/>
          </p:nvSpPr>
          <p:spPr>
            <a:xfrm>
              <a:off x="7349180" y="4492595"/>
              <a:ext cx="229758" cy="122360"/>
            </a:xfrm>
            <a:custGeom>
              <a:avLst/>
              <a:gdLst/>
              <a:ahLst/>
              <a:cxnLst/>
              <a:rect l="l" t="t" r="r" b="b"/>
              <a:pathLst>
                <a:path w="8538" h="4547" extrusionOk="0">
                  <a:moveTo>
                    <a:pt x="8224" y="0"/>
                  </a:moveTo>
                  <a:cubicBezTo>
                    <a:pt x="8101" y="0"/>
                    <a:pt x="7944" y="7"/>
                    <a:pt x="7761" y="25"/>
                  </a:cubicBezTo>
                  <a:cubicBezTo>
                    <a:pt x="7305" y="71"/>
                    <a:pt x="6688" y="207"/>
                    <a:pt x="6095" y="390"/>
                  </a:cubicBezTo>
                  <a:cubicBezTo>
                    <a:pt x="5501" y="573"/>
                    <a:pt x="4931" y="824"/>
                    <a:pt x="4497" y="1029"/>
                  </a:cubicBezTo>
                  <a:cubicBezTo>
                    <a:pt x="4086" y="1235"/>
                    <a:pt x="3812" y="1372"/>
                    <a:pt x="3812" y="1372"/>
                  </a:cubicBezTo>
                  <a:cubicBezTo>
                    <a:pt x="3812" y="1372"/>
                    <a:pt x="2739" y="2034"/>
                    <a:pt x="1804" y="2810"/>
                  </a:cubicBezTo>
                  <a:cubicBezTo>
                    <a:pt x="845" y="3608"/>
                    <a:pt x="0" y="4499"/>
                    <a:pt x="46" y="4544"/>
                  </a:cubicBezTo>
                  <a:cubicBezTo>
                    <a:pt x="47" y="4546"/>
                    <a:pt x="49" y="4546"/>
                    <a:pt x="52" y="4546"/>
                  </a:cubicBezTo>
                  <a:cubicBezTo>
                    <a:pt x="145" y="4546"/>
                    <a:pt x="1056" y="3795"/>
                    <a:pt x="2032" y="3129"/>
                  </a:cubicBezTo>
                  <a:cubicBezTo>
                    <a:pt x="3013" y="2422"/>
                    <a:pt x="4086" y="1851"/>
                    <a:pt x="4086" y="1851"/>
                  </a:cubicBezTo>
                  <a:cubicBezTo>
                    <a:pt x="4086" y="1851"/>
                    <a:pt x="4337" y="1691"/>
                    <a:pt x="4725" y="1463"/>
                  </a:cubicBezTo>
                  <a:cubicBezTo>
                    <a:pt x="5136" y="1235"/>
                    <a:pt x="5661" y="984"/>
                    <a:pt x="6232" y="755"/>
                  </a:cubicBezTo>
                  <a:cubicBezTo>
                    <a:pt x="6780" y="527"/>
                    <a:pt x="7350" y="344"/>
                    <a:pt x="7807" y="253"/>
                  </a:cubicBezTo>
                  <a:cubicBezTo>
                    <a:pt x="8240" y="139"/>
                    <a:pt x="8537" y="71"/>
                    <a:pt x="8537" y="48"/>
                  </a:cubicBezTo>
                  <a:cubicBezTo>
                    <a:pt x="8537" y="19"/>
                    <a:pt x="8424" y="0"/>
                    <a:pt x="8224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5"/>
            <p:cNvSpPr/>
            <p:nvPr/>
          </p:nvSpPr>
          <p:spPr>
            <a:xfrm>
              <a:off x="7317857" y="4622247"/>
              <a:ext cx="453945" cy="221200"/>
            </a:xfrm>
            <a:custGeom>
              <a:avLst/>
              <a:gdLst/>
              <a:ahLst/>
              <a:cxnLst/>
              <a:rect l="l" t="t" r="r" b="b"/>
              <a:pathLst>
                <a:path w="16869" h="8220" extrusionOk="0">
                  <a:moveTo>
                    <a:pt x="16457" y="0"/>
                  </a:moveTo>
                  <a:cubicBezTo>
                    <a:pt x="16320" y="0"/>
                    <a:pt x="16161" y="0"/>
                    <a:pt x="15978" y="23"/>
                  </a:cubicBezTo>
                  <a:cubicBezTo>
                    <a:pt x="15795" y="46"/>
                    <a:pt x="15590" y="46"/>
                    <a:pt x="15385" y="114"/>
                  </a:cubicBezTo>
                  <a:cubicBezTo>
                    <a:pt x="14494" y="251"/>
                    <a:pt x="13353" y="685"/>
                    <a:pt x="12280" y="1233"/>
                  </a:cubicBezTo>
                  <a:cubicBezTo>
                    <a:pt x="11755" y="1484"/>
                    <a:pt x="11208" y="1735"/>
                    <a:pt x="10728" y="1986"/>
                  </a:cubicBezTo>
                  <a:cubicBezTo>
                    <a:pt x="10203" y="2214"/>
                    <a:pt x="9724" y="2420"/>
                    <a:pt x="9336" y="2602"/>
                  </a:cubicBezTo>
                  <a:cubicBezTo>
                    <a:pt x="8925" y="2785"/>
                    <a:pt x="8583" y="2945"/>
                    <a:pt x="8354" y="3059"/>
                  </a:cubicBezTo>
                  <a:cubicBezTo>
                    <a:pt x="8103" y="3173"/>
                    <a:pt x="7966" y="3241"/>
                    <a:pt x="7966" y="3241"/>
                  </a:cubicBezTo>
                  <a:cubicBezTo>
                    <a:pt x="7966" y="3241"/>
                    <a:pt x="7852" y="3310"/>
                    <a:pt x="7624" y="3447"/>
                  </a:cubicBezTo>
                  <a:cubicBezTo>
                    <a:pt x="7487" y="3515"/>
                    <a:pt x="7350" y="3584"/>
                    <a:pt x="7190" y="3675"/>
                  </a:cubicBezTo>
                  <a:cubicBezTo>
                    <a:pt x="7053" y="3766"/>
                    <a:pt x="6871" y="3880"/>
                    <a:pt x="6688" y="3995"/>
                  </a:cubicBezTo>
                  <a:cubicBezTo>
                    <a:pt x="5935" y="4497"/>
                    <a:pt x="4953" y="5136"/>
                    <a:pt x="3903" y="5661"/>
                  </a:cubicBezTo>
                  <a:cubicBezTo>
                    <a:pt x="3378" y="5889"/>
                    <a:pt x="2853" y="6117"/>
                    <a:pt x="2306" y="6323"/>
                  </a:cubicBezTo>
                  <a:cubicBezTo>
                    <a:pt x="1804" y="6528"/>
                    <a:pt x="1324" y="6802"/>
                    <a:pt x="982" y="7076"/>
                  </a:cubicBezTo>
                  <a:cubicBezTo>
                    <a:pt x="776" y="7213"/>
                    <a:pt x="639" y="7373"/>
                    <a:pt x="502" y="7487"/>
                  </a:cubicBezTo>
                  <a:cubicBezTo>
                    <a:pt x="388" y="7624"/>
                    <a:pt x="274" y="7738"/>
                    <a:pt x="206" y="7852"/>
                  </a:cubicBezTo>
                  <a:cubicBezTo>
                    <a:pt x="69" y="8080"/>
                    <a:pt x="0" y="8217"/>
                    <a:pt x="0" y="8217"/>
                  </a:cubicBezTo>
                  <a:cubicBezTo>
                    <a:pt x="2" y="8219"/>
                    <a:pt x="4" y="8220"/>
                    <a:pt x="7" y="8220"/>
                  </a:cubicBezTo>
                  <a:cubicBezTo>
                    <a:pt x="70" y="8220"/>
                    <a:pt x="372" y="7697"/>
                    <a:pt x="1096" y="7259"/>
                  </a:cubicBezTo>
                  <a:cubicBezTo>
                    <a:pt x="1461" y="7008"/>
                    <a:pt x="1918" y="6779"/>
                    <a:pt x="2420" y="6597"/>
                  </a:cubicBezTo>
                  <a:cubicBezTo>
                    <a:pt x="2945" y="6414"/>
                    <a:pt x="3515" y="6209"/>
                    <a:pt x="4063" y="6003"/>
                  </a:cubicBezTo>
                  <a:cubicBezTo>
                    <a:pt x="5159" y="5524"/>
                    <a:pt x="6209" y="4885"/>
                    <a:pt x="6939" y="4428"/>
                  </a:cubicBezTo>
                  <a:cubicBezTo>
                    <a:pt x="7145" y="4314"/>
                    <a:pt x="7304" y="4200"/>
                    <a:pt x="7464" y="4109"/>
                  </a:cubicBezTo>
                  <a:cubicBezTo>
                    <a:pt x="7624" y="4017"/>
                    <a:pt x="7761" y="3949"/>
                    <a:pt x="7875" y="3903"/>
                  </a:cubicBezTo>
                  <a:cubicBezTo>
                    <a:pt x="8103" y="3789"/>
                    <a:pt x="8217" y="3721"/>
                    <a:pt x="8217" y="3721"/>
                  </a:cubicBezTo>
                  <a:cubicBezTo>
                    <a:pt x="8217" y="3721"/>
                    <a:pt x="8354" y="3652"/>
                    <a:pt x="8583" y="3515"/>
                  </a:cubicBezTo>
                  <a:cubicBezTo>
                    <a:pt x="8811" y="3401"/>
                    <a:pt x="9130" y="3241"/>
                    <a:pt x="9541" y="3059"/>
                  </a:cubicBezTo>
                  <a:cubicBezTo>
                    <a:pt x="9929" y="2853"/>
                    <a:pt x="10409" y="2625"/>
                    <a:pt x="10911" y="2374"/>
                  </a:cubicBezTo>
                  <a:cubicBezTo>
                    <a:pt x="11413" y="2123"/>
                    <a:pt x="11938" y="1849"/>
                    <a:pt x="12463" y="1575"/>
                  </a:cubicBezTo>
                  <a:cubicBezTo>
                    <a:pt x="13490" y="1005"/>
                    <a:pt x="14563" y="525"/>
                    <a:pt x="15430" y="320"/>
                  </a:cubicBezTo>
                  <a:cubicBezTo>
                    <a:pt x="16275" y="91"/>
                    <a:pt x="16868" y="91"/>
                    <a:pt x="16868" y="46"/>
                  </a:cubicBezTo>
                  <a:cubicBezTo>
                    <a:pt x="16868" y="23"/>
                    <a:pt x="16731" y="0"/>
                    <a:pt x="16457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5"/>
            <p:cNvSpPr/>
            <p:nvPr/>
          </p:nvSpPr>
          <p:spPr>
            <a:xfrm>
              <a:off x="6786546" y="4593938"/>
              <a:ext cx="224833" cy="201583"/>
            </a:xfrm>
            <a:custGeom>
              <a:avLst/>
              <a:gdLst/>
              <a:ahLst/>
              <a:cxnLst/>
              <a:rect l="l" t="t" r="r" b="b"/>
              <a:pathLst>
                <a:path w="8355" h="7491" extrusionOk="0">
                  <a:moveTo>
                    <a:pt x="53" y="0"/>
                  </a:moveTo>
                  <a:cubicBezTo>
                    <a:pt x="50" y="0"/>
                    <a:pt x="47" y="1"/>
                    <a:pt x="46" y="2"/>
                  </a:cubicBezTo>
                  <a:cubicBezTo>
                    <a:pt x="0" y="71"/>
                    <a:pt x="1142" y="915"/>
                    <a:pt x="2260" y="1760"/>
                  </a:cubicBezTo>
                  <a:cubicBezTo>
                    <a:pt x="2831" y="2171"/>
                    <a:pt x="3379" y="2604"/>
                    <a:pt x="3789" y="2947"/>
                  </a:cubicBezTo>
                  <a:cubicBezTo>
                    <a:pt x="4200" y="3266"/>
                    <a:pt x="4474" y="3494"/>
                    <a:pt x="4474" y="3494"/>
                  </a:cubicBezTo>
                  <a:lnTo>
                    <a:pt x="5159" y="4042"/>
                  </a:lnTo>
                  <a:cubicBezTo>
                    <a:pt x="5547" y="4362"/>
                    <a:pt x="6072" y="4841"/>
                    <a:pt x="6574" y="5321"/>
                  </a:cubicBezTo>
                  <a:cubicBezTo>
                    <a:pt x="7053" y="5823"/>
                    <a:pt x="7510" y="6370"/>
                    <a:pt x="7807" y="6781"/>
                  </a:cubicBezTo>
                  <a:cubicBezTo>
                    <a:pt x="8115" y="7199"/>
                    <a:pt x="8295" y="7490"/>
                    <a:pt x="8329" y="7490"/>
                  </a:cubicBezTo>
                  <a:cubicBezTo>
                    <a:pt x="8330" y="7490"/>
                    <a:pt x="8331" y="7490"/>
                    <a:pt x="8332" y="7489"/>
                  </a:cubicBezTo>
                  <a:cubicBezTo>
                    <a:pt x="8354" y="7489"/>
                    <a:pt x="8240" y="7147"/>
                    <a:pt x="7989" y="6667"/>
                  </a:cubicBezTo>
                  <a:cubicBezTo>
                    <a:pt x="7738" y="6211"/>
                    <a:pt x="7305" y="5617"/>
                    <a:pt x="6848" y="5069"/>
                  </a:cubicBezTo>
                  <a:cubicBezTo>
                    <a:pt x="6392" y="4522"/>
                    <a:pt x="5867" y="4019"/>
                    <a:pt x="5479" y="3654"/>
                  </a:cubicBezTo>
                  <a:cubicBezTo>
                    <a:pt x="5090" y="3312"/>
                    <a:pt x="4817" y="3084"/>
                    <a:pt x="4817" y="3084"/>
                  </a:cubicBezTo>
                  <a:cubicBezTo>
                    <a:pt x="4817" y="3084"/>
                    <a:pt x="4520" y="2855"/>
                    <a:pt x="4086" y="2536"/>
                  </a:cubicBezTo>
                  <a:cubicBezTo>
                    <a:pt x="3675" y="2239"/>
                    <a:pt x="3082" y="1828"/>
                    <a:pt x="2488" y="1440"/>
                  </a:cubicBezTo>
                  <a:cubicBezTo>
                    <a:pt x="1337" y="709"/>
                    <a:pt x="164" y="0"/>
                    <a:pt x="53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5"/>
            <p:cNvSpPr/>
            <p:nvPr/>
          </p:nvSpPr>
          <p:spPr>
            <a:xfrm>
              <a:off x="6801292" y="4547841"/>
              <a:ext cx="38723" cy="65337"/>
            </a:xfrm>
            <a:custGeom>
              <a:avLst/>
              <a:gdLst/>
              <a:ahLst/>
              <a:cxnLst/>
              <a:rect l="l" t="t" r="r" b="b"/>
              <a:pathLst>
                <a:path w="1439" h="2428" extrusionOk="0">
                  <a:moveTo>
                    <a:pt x="127" y="0"/>
                  </a:moveTo>
                  <a:cubicBezTo>
                    <a:pt x="123" y="0"/>
                    <a:pt x="118" y="1"/>
                    <a:pt x="114" y="3"/>
                  </a:cubicBezTo>
                  <a:cubicBezTo>
                    <a:pt x="0" y="95"/>
                    <a:pt x="480" y="1327"/>
                    <a:pt x="480" y="1327"/>
                  </a:cubicBezTo>
                  <a:cubicBezTo>
                    <a:pt x="480" y="1327"/>
                    <a:pt x="1136" y="2428"/>
                    <a:pt x="1307" y="2428"/>
                  </a:cubicBezTo>
                  <a:cubicBezTo>
                    <a:pt x="1313" y="2428"/>
                    <a:pt x="1319" y="2426"/>
                    <a:pt x="1324" y="2423"/>
                  </a:cubicBezTo>
                  <a:cubicBezTo>
                    <a:pt x="1438" y="2354"/>
                    <a:pt x="959" y="1099"/>
                    <a:pt x="959" y="1099"/>
                  </a:cubicBezTo>
                  <a:cubicBezTo>
                    <a:pt x="959" y="1099"/>
                    <a:pt x="291" y="0"/>
                    <a:pt x="127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5"/>
            <p:cNvSpPr/>
            <p:nvPr/>
          </p:nvSpPr>
          <p:spPr>
            <a:xfrm>
              <a:off x="7624954" y="4617323"/>
              <a:ext cx="63911" cy="50537"/>
            </a:xfrm>
            <a:custGeom>
              <a:avLst/>
              <a:gdLst/>
              <a:ahLst/>
              <a:cxnLst/>
              <a:rect l="l" t="t" r="r" b="b"/>
              <a:pathLst>
                <a:path w="2375" h="1878" extrusionOk="0">
                  <a:moveTo>
                    <a:pt x="2284" y="0"/>
                  </a:moveTo>
                  <a:cubicBezTo>
                    <a:pt x="2154" y="0"/>
                    <a:pt x="1863" y="83"/>
                    <a:pt x="1599" y="206"/>
                  </a:cubicBezTo>
                  <a:cubicBezTo>
                    <a:pt x="1234" y="343"/>
                    <a:pt x="914" y="571"/>
                    <a:pt x="914" y="571"/>
                  </a:cubicBezTo>
                  <a:cubicBezTo>
                    <a:pt x="914" y="571"/>
                    <a:pt x="617" y="845"/>
                    <a:pt x="389" y="1142"/>
                  </a:cubicBezTo>
                  <a:cubicBezTo>
                    <a:pt x="161" y="1461"/>
                    <a:pt x="1" y="1849"/>
                    <a:pt x="69" y="1872"/>
                  </a:cubicBezTo>
                  <a:cubicBezTo>
                    <a:pt x="75" y="1876"/>
                    <a:pt x="81" y="1877"/>
                    <a:pt x="88" y="1877"/>
                  </a:cubicBezTo>
                  <a:cubicBezTo>
                    <a:pt x="176" y="1877"/>
                    <a:pt x="409" y="1627"/>
                    <a:pt x="663" y="1416"/>
                  </a:cubicBezTo>
                  <a:cubicBezTo>
                    <a:pt x="937" y="1188"/>
                    <a:pt x="1234" y="1005"/>
                    <a:pt x="1234" y="1005"/>
                  </a:cubicBezTo>
                  <a:cubicBezTo>
                    <a:pt x="1234" y="1005"/>
                    <a:pt x="1507" y="754"/>
                    <a:pt x="1781" y="526"/>
                  </a:cubicBezTo>
                  <a:cubicBezTo>
                    <a:pt x="2055" y="297"/>
                    <a:pt x="2375" y="115"/>
                    <a:pt x="2352" y="23"/>
                  </a:cubicBezTo>
                  <a:cubicBezTo>
                    <a:pt x="2347" y="8"/>
                    <a:pt x="2322" y="0"/>
                    <a:pt x="2284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5"/>
            <p:cNvSpPr/>
            <p:nvPr/>
          </p:nvSpPr>
          <p:spPr>
            <a:xfrm>
              <a:off x="7132958" y="4250620"/>
              <a:ext cx="246953" cy="220985"/>
            </a:xfrm>
            <a:custGeom>
              <a:avLst/>
              <a:gdLst/>
              <a:ahLst/>
              <a:cxnLst/>
              <a:rect l="l" t="t" r="r" b="b"/>
              <a:pathLst>
                <a:path w="9177" h="8212" extrusionOk="0">
                  <a:moveTo>
                    <a:pt x="252" y="1"/>
                  </a:moveTo>
                  <a:cubicBezTo>
                    <a:pt x="229" y="275"/>
                    <a:pt x="184" y="526"/>
                    <a:pt x="161" y="800"/>
                  </a:cubicBezTo>
                  <a:cubicBezTo>
                    <a:pt x="69" y="1553"/>
                    <a:pt x="1" y="2261"/>
                    <a:pt x="1" y="2877"/>
                  </a:cubicBezTo>
                  <a:cubicBezTo>
                    <a:pt x="1" y="3516"/>
                    <a:pt x="47" y="4018"/>
                    <a:pt x="92" y="4383"/>
                  </a:cubicBezTo>
                  <a:cubicBezTo>
                    <a:pt x="161" y="4749"/>
                    <a:pt x="206" y="4954"/>
                    <a:pt x="206" y="4954"/>
                  </a:cubicBezTo>
                  <a:cubicBezTo>
                    <a:pt x="206" y="4954"/>
                    <a:pt x="275" y="5159"/>
                    <a:pt x="389" y="5525"/>
                  </a:cubicBezTo>
                  <a:cubicBezTo>
                    <a:pt x="526" y="5867"/>
                    <a:pt x="754" y="6369"/>
                    <a:pt x="1188" y="6848"/>
                  </a:cubicBezTo>
                  <a:cubicBezTo>
                    <a:pt x="1599" y="7351"/>
                    <a:pt x="2238" y="7807"/>
                    <a:pt x="3014" y="8035"/>
                  </a:cubicBezTo>
                  <a:cubicBezTo>
                    <a:pt x="3355" y="8149"/>
                    <a:pt x="3734" y="8211"/>
                    <a:pt x="4119" y="8211"/>
                  </a:cubicBezTo>
                  <a:cubicBezTo>
                    <a:pt x="4583" y="8211"/>
                    <a:pt x="5055" y="8121"/>
                    <a:pt x="5479" y="7921"/>
                  </a:cubicBezTo>
                  <a:cubicBezTo>
                    <a:pt x="6255" y="7556"/>
                    <a:pt x="6871" y="6963"/>
                    <a:pt x="7351" y="6346"/>
                  </a:cubicBezTo>
                  <a:cubicBezTo>
                    <a:pt x="7830" y="5730"/>
                    <a:pt x="8172" y="5114"/>
                    <a:pt x="8446" y="4566"/>
                  </a:cubicBezTo>
                  <a:cubicBezTo>
                    <a:pt x="8720" y="3995"/>
                    <a:pt x="8903" y="3516"/>
                    <a:pt x="9017" y="3196"/>
                  </a:cubicBezTo>
                  <a:cubicBezTo>
                    <a:pt x="9131" y="2854"/>
                    <a:pt x="9177" y="2649"/>
                    <a:pt x="9154" y="2649"/>
                  </a:cubicBezTo>
                  <a:cubicBezTo>
                    <a:pt x="9153" y="2648"/>
                    <a:pt x="9152" y="2648"/>
                    <a:pt x="9152" y="2648"/>
                  </a:cubicBezTo>
                  <a:cubicBezTo>
                    <a:pt x="9101" y="2648"/>
                    <a:pt x="8849" y="3417"/>
                    <a:pt x="8264" y="4452"/>
                  </a:cubicBezTo>
                  <a:cubicBezTo>
                    <a:pt x="7967" y="4977"/>
                    <a:pt x="7602" y="5593"/>
                    <a:pt x="7122" y="6164"/>
                  </a:cubicBezTo>
                  <a:cubicBezTo>
                    <a:pt x="6643" y="6734"/>
                    <a:pt x="6050" y="7282"/>
                    <a:pt x="5319" y="7579"/>
                  </a:cubicBezTo>
                  <a:cubicBezTo>
                    <a:pt x="4958" y="7730"/>
                    <a:pt x="4572" y="7799"/>
                    <a:pt x="4194" y="7799"/>
                  </a:cubicBezTo>
                  <a:cubicBezTo>
                    <a:pt x="3831" y="7799"/>
                    <a:pt x="3475" y="7736"/>
                    <a:pt x="3151" y="7625"/>
                  </a:cubicBezTo>
                  <a:cubicBezTo>
                    <a:pt x="2466" y="7373"/>
                    <a:pt x="1918" y="6963"/>
                    <a:pt x="1553" y="6529"/>
                  </a:cubicBezTo>
                  <a:cubicBezTo>
                    <a:pt x="1188" y="6095"/>
                    <a:pt x="1005" y="5639"/>
                    <a:pt x="891" y="5342"/>
                  </a:cubicBezTo>
                  <a:cubicBezTo>
                    <a:pt x="777" y="5022"/>
                    <a:pt x="731" y="4817"/>
                    <a:pt x="731" y="4817"/>
                  </a:cubicBezTo>
                  <a:cubicBezTo>
                    <a:pt x="731" y="4817"/>
                    <a:pt x="686" y="4634"/>
                    <a:pt x="617" y="4315"/>
                  </a:cubicBezTo>
                  <a:cubicBezTo>
                    <a:pt x="572" y="3973"/>
                    <a:pt x="503" y="3493"/>
                    <a:pt x="503" y="2877"/>
                  </a:cubicBezTo>
                  <a:cubicBezTo>
                    <a:pt x="480" y="2283"/>
                    <a:pt x="526" y="1599"/>
                    <a:pt x="594" y="845"/>
                  </a:cubicBezTo>
                  <a:cubicBezTo>
                    <a:pt x="617" y="754"/>
                    <a:pt x="617" y="663"/>
                    <a:pt x="617" y="549"/>
                  </a:cubicBezTo>
                  <a:lnTo>
                    <a:pt x="640" y="480"/>
                  </a:lnTo>
                  <a:lnTo>
                    <a:pt x="708" y="480"/>
                  </a:lnTo>
                  <a:lnTo>
                    <a:pt x="1005" y="526"/>
                  </a:lnTo>
                  <a:cubicBezTo>
                    <a:pt x="1393" y="549"/>
                    <a:pt x="1781" y="617"/>
                    <a:pt x="2192" y="686"/>
                  </a:cubicBezTo>
                  <a:cubicBezTo>
                    <a:pt x="2580" y="777"/>
                    <a:pt x="2968" y="845"/>
                    <a:pt x="3379" y="914"/>
                  </a:cubicBezTo>
                  <a:cubicBezTo>
                    <a:pt x="3767" y="982"/>
                    <a:pt x="4178" y="1005"/>
                    <a:pt x="4543" y="1051"/>
                  </a:cubicBezTo>
                  <a:cubicBezTo>
                    <a:pt x="5319" y="1097"/>
                    <a:pt x="6027" y="1097"/>
                    <a:pt x="6620" y="1119"/>
                  </a:cubicBezTo>
                  <a:cubicBezTo>
                    <a:pt x="7697" y="1160"/>
                    <a:pt x="8449" y="1309"/>
                    <a:pt x="8601" y="1309"/>
                  </a:cubicBezTo>
                  <a:cubicBezTo>
                    <a:pt x="8619" y="1309"/>
                    <a:pt x="8629" y="1307"/>
                    <a:pt x="8629" y="1302"/>
                  </a:cubicBezTo>
                  <a:cubicBezTo>
                    <a:pt x="8629" y="1279"/>
                    <a:pt x="8446" y="1233"/>
                    <a:pt x="8104" y="1142"/>
                  </a:cubicBezTo>
                  <a:cubicBezTo>
                    <a:pt x="7762" y="1051"/>
                    <a:pt x="7237" y="982"/>
                    <a:pt x="6643" y="914"/>
                  </a:cubicBezTo>
                  <a:cubicBezTo>
                    <a:pt x="6027" y="868"/>
                    <a:pt x="5319" y="823"/>
                    <a:pt x="4566" y="754"/>
                  </a:cubicBezTo>
                  <a:cubicBezTo>
                    <a:pt x="4201" y="686"/>
                    <a:pt x="3813" y="663"/>
                    <a:pt x="3425" y="572"/>
                  </a:cubicBezTo>
                  <a:cubicBezTo>
                    <a:pt x="3037" y="503"/>
                    <a:pt x="2649" y="412"/>
                    <a:pt x="2261" y="320"/>
                  </a:cubicBezTo>
                  <a:cubicBezTo>
                    <a:pt x="1850" y="229"/>
                    <a:pt x="1462" y="138"/>
                    <a:pt x="1051" y="115"/>
                  </a:cubicBezTo>
                  <a:cubicBezTo>
                    <a:pt x="777" y="69"/>
                    <a:pt x="503" y="47"/>
                    <a:pt x="252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5"/>
            <p:cNvSpPr/>
            <p:nvPr/>
          </p:nvSpPr>
          <p:spPr>
            <a:xfrm>
              <a:off x="6990470" y="3823074"/>
              <a:ext cx="254326" cy="457039"/>
            </a:xfrm>
            <a:custGeom>
              <a:avLst/>
              <a:gdLst/>
              <a:ahLst/>
              <a:cxnLst/>
              <a:rect l="l" t="t" r="r" b="b"/>
              <a:pathLst>
                <a:path w="9451" h="16984" extrusionOk="0">
                  <a:moveTo>
                    <a:pt x="9443" y="0"/>
                  </a:moveTo>
                  <a:cubicBezTo>
                    <a:pt x="9407" y="0"/>
                    <a:pt x="9274" y="135"/>
                    <a:pt x="9062" y="368"/>
                  </a:cubicBezTo>
                  <a:cubicBezTo>
                    <a:pt x="8834" y="619"/>
                    <a:pt x="8491" y="938"/>
                    <a:pt x="8172" y="1418"/>
                  </a:cubicBezTo>
                  <a:cubicBezTo>
                    <a:pt x="7464" y="2331"/>
                    <a:pt x="6780" y="3723"/>
                    <a:pt x="6300" y="5184"/>
                  </a:cubicBezTo>
                  <a:cubicBezTo>
                    <a:pt x="5798" y="6622"/>
                    <a:pt x="5433" y="8128"/>
                    <a:pt x="5205" y="9224"/>
                  </a:cubicBezTo>
                  <a:cubicBezTo>
                    <a:pt x="4954" y="10342"/>
                    <a:pt x="4794" y="11073"/>
                    <a:pt x="4794" y="11073"/>
                  </a:cubicBezTo>
                  <a:cubicBezTo>
                    <a:pt x="4794" y="11073"/>
                    <a:pt x="4748" y="11278"/>
                    <a:pt x="4680" y="11598"/>
                  </a:cubicBezTo>
                  <a:cubicBezTo>
                    <a:pt x="4611" y="11917"/>
                    <a:pt x="4520" y="12374"/>
                    <a:pt x="4360" y="12922"/>
                  </a:cubicBezTo>
                  <a:cubicBezTo>
                    <a:pt x="4246" y="13492"/>
                    <a:pt x="4041" y="14109"/>
                    <a:pt x="3835" y="14793"/>
                  </a:cubicBezTo>
                  <a:cubicBezTo>
                    <a:pt x="3721" y="15136"/>
                    <a:pt x="3630" y="15478"/>
                    <a:pt x="3470" y="15798"/>
                  </a:cubicBezTo>
                  <a:cubicBezTo>
                    <a:pt x="3333" y="16117"/>
                    <a:pt x="3128" y="16391"/>
                    <a:pt x="2831" y="16505"/>
                  </a:cubicBezTo>
                  <a:cubicBezTo>
                    <a:pt x="2628" y="16592"/>
                    <a:pt x="2407" y="16624"/>
                    <a:pt x="2185" y="16624"/>
                  </a:cubicBezTo>
                  <a:cubicBezTo>
                    <a:pt x="2057" y="16624"/>
                    <a:pt x="1929" y="16613"/>
                    <a:pt x="1804" y="16596"/>
                  </a:cubicBezTo>
                  <a:cubicBezTo>
                    <a:pt x="1461" y="16528"/>
                    <a:pt x="1119" y="16414"/>
                    <a:pt x="868" y="16231"/>
                  </a:cubicBezTo>
                  <a:lnTo>
                    <a:pt x="708" y="16072"/>
                  </a:lnTo>
                  <a:cubicBezTo>
                    <a:pt x="662" y="16003"/>
                    <a:pt x="617" y="15935"/>
                    <a:pt x="571" y="15866"/>
                  </a:cubicBezTo>
                  <a:cubicBezTo>
                    <a:pt x="480" y="15729"/>
                    <a:pt x="434" y="15569"/>
                    <a:pt x="366" y="15432"/>
                  </a:cubicBezTo>
                  <a:cubicBezTo>
                    <a:pt x="274" y="15136"/>
                    <a:pt x="252" y="14839"/>
                    <a:pt x="252" y="14565"/>
                  </a:cubicBezTo>
                  <a:cubicBezTo>
                    <a:pt x="274" y="13994"/>
                    <a:pt x="388" y="13538"/>
                    <a:pt x="480" y="13218"/>
                  </a:cubicBezTo>
                  <a:cubicBezTo>
                    <a:pt x="548" y="12899"/>
                    <a:pt x="594" y="12716"/>
                    <a:pt x="571" y="12716"/>
                  </a:cubicBezTo>
                  <a:cubicBezTo>
                    <a:pt x="571" y="12715"/>
                    <a:pt x="571" y="12714"/>
                    <a:pt x="570" y="12714"/>
                  </a:cubicBezTo>
                  <a:cubicBezTo>
                    <a:pt x="561" y="12714"/>
                    <a:pt x="473" y="12894"/>
                    <a:pt x="366" y="13196"/>
                  </a:cubicBezTo>
                  <a:cubicBezTo>
                    <a:pt x="252" y="13515"/>
                    <a:pt x="92" y="13972"/>
                    <a:pt x="46" y="14542"/>
                  </a:cubicBezTo>
                  <a:cubicBezTo>
                    <a:pt x="0" y="15136"/>
                    <a:pt x="115" y="15889"/>
                    <a:pt x="685" y="16460"/>
                  </a:cubicBezTo>
                  <a:cubicBezTo>
                    <a:pt x="982" y="16711"/>
                    <a:pt x="1347" y="16848"/>
                    <a:pt x="1758" y="16939"/>
                  </a:cubicBezTo>
                  <a:cubicBezTo>
                    <a:pt x="1919" y="16967"/>
                    <a:pt x="2083" y="16984"/>
                    <a:pt x="2250" y="16984"/>
                  </a:cubicBezTo>
                  <a:cubicBezTo>
                    <a:pt x="2486" y="16984"/>
                    <a:pt x="2727" y="16951"/>
                    <a:pt x="2968" y="16870"/>
                  </a:cubicBezTo>
                  <a:cubicBezTo>
                    <a:pt x="3401" y="16711"/>
                    <a:pt x="3675" y="16323"/>
                    <a:pt x="3858" y="15980"/>
                  </a:cubicBezTo>
                  <a:cubicBezTo>
                    <a:pt x="4041" y="15615"/>
                    <a:pt x="4132" y="15250"/>
                    <a:pt x="4246" y="14930"/>
                  </a:cubicBezTo>
                  <a:cubicBezTo>
                    <a:pt x="4474" y="14245"/>
                    <a:pt x="4702" y="13606"/>
                    <a:pt x="4839" y="13059"/>
                  </a:cubicBezTo>
                  <a:cubicBezTo>
                    <a:pt x="4999" y="12511"/>
                    <a:pt x="5113" y="12031"/>
                    <a:pt x="5182" y="11712"/>
                  </a:cubicBezTo>
                  <a:cubicBezTo>
                    <a:pt x="5273" y="11392"/>
                    <a:pt x="5319" y="11187"/>
                    <a:pt x="5319" y="11187"/>
                  </a:cubicBezTo>
                  <a:cubicBezTo>
                    <a:pt x="5319" y="11187"/>
                    <a:pt x="5456" y="10456"/>
                    <a:pt x="5684" y="9338"/>
                  </a:cubicBezTo>
                  <a:cubicBezTo>
                    <a:pt x="5889" y="8220"/>
                    <a:pt x="6209" y="6736"/>
                    <a:pt x="6643" y="5298"/>
                  </a:cubicBezTo>
                  <a:cubicBezTo>
                    <a:pt x="7099" y="3860"/>
                    <a:pt x="7693" y="2468"/>
                    <a:pt x="8354" y="1532"/>
                  </a:cubicBezTo>
                  <a:cubicBezTo>
                    <a:pt x="8628" y="1052"/>
                    <a:pt x="8948" y="710"/>
                    <a:pt x="9153" y="436"/>
                  </a:cubicBezTo>
                  <a:cubicBezTo>
                    <a:pt x="9359" y="162"/>
                    <a:pt x="9450" y="3"/>
                    <a:pt x="9450" y="3"/>
                  </a:cubicBezTo>
                  <a:cubicBezTo>
                    <a:pt x="9448" y="1"/>
                    <a:pt x="9446" y="0"/>
                    <a:pt x="9443" y="0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5"/>
            <p:cNvSpPr/>
            <p:nvPr/>
          </p:nvSpPr>
          <p:spPr>
            <a:xfrm>
              <a:off x="7366375" y="3836636"/>
              <a:ext cx="116117" cy="494014"/>
            </a:xfrm>
            <a:custGeom>
              <a:avLst/>
              <a:gdLst/>
              <a:ahLst/>
              <a:cxnLst/>
              <a:rect l="l" t="t" r="r" b="b"/>
              <a:pathLst>
                <a:path w="4315" h="18358" extrusionOk="0">
                  <a:moveTo>
                    <a:pt x="3972" y="1"/>
                  </a:moveTo>
                  <a:lnTo>
                    <a:pt x="3972" y="1"/>
                  </a:lnTo>
                  <a:cubicBezTo>
                    <a:pt x="3972" y="1"/>
                    <a:pt x="3812" y="138"/>
                    <a:pt x="3561" y="434"/>
                  </a:cubicBezTo>
                  <a:cubicBezTo>
                    <a:pt x="3333" y="731"/>
                    <a:pt x="3036" y="1188"/>
                    <a:pt x="2740" y="1758"/>
                  </a:cubicBezTo>
                  <a:cubicBezTo>
                    <a:pt x="2169" y="2922"/>
                    <a:pt x="1667" y="4566"/>
                    <a:pt x="1233" y="6209"/>
                  </a:cubicBezTo>
                  <a:cubicBezTo>
                    <a:pt x="1028" y="7031"/>
                    <a:pt x="799" y="7853"/>
                    <a:pt x="617" y="8651"/>
                  </a:cubicBezTo>
                  <a:cubicBezTo>
                    <a:pt x="434" y="9428"/>
                    <a:pt x="297" y="10158"/>
                    <a:pt x="206" y="10797"/>
                  </a:cubicBezTo>
                  <a:cubicBezTo>
                    <a:pt x="1" y="12075"/>
                    <a:pt x="1" y="12943"/>
                    <a:pt x="1" y="12943"/>
                  </a:cubicBezTo>
                  <a:cubicBezTo>
                    <a:pt x="1" y="12943"/>
                    <a:pt x="1" y="13171"/>
                    <a:pt x="1" y="13559"/>
                  </a:cubicBezTo>
                  <a:cubicBezTo>
                    <a:pt x="1" y="13741"/>
                    <a:pt x="23" y="13970"/>
                    <a:pt x="46" y="14244"/>
                  </a:cubicBezTo>
                  <a:cubicBezTo>
                    <a:pt x="46" y="14381"/>
                    <a:pt x="69" y="14518"/>
                    <a:pt x="69" y="14655"/>
                  </a:cubicBezTo>
                  <a:cubicBezTo>
                    <a:pt x="115" y="14814"/>
                    <a:pt x="137" y="14974"/>
                    <a:pt x="160" y="15134"/>
                  </a:cubicBezTo>
                  <a:cubicBezTo>
                    <a:pt x="206" y="15294"/>
                    <a:pt x="229" y="15453"/>
                    <a:pt x="252" y="15636"/>
                  </a:cubicBezTo>
                  <a:cubicBezTo>
                    <a:pt x="297" y="15796"/>
                    <a:pt x="366" y="15978"/>
                    <a:pt x="411" y="16161"/>
                  </a:cubicBezTo>
                  <a:cubicBezTo>
                    <a:pt x="548" y="16526"/>
                    <a:pt x="708" y="16891"/>
                    <a:pt x="936" y="17257"/>
                  </a:cubicBezTo>
                  <a:cubicBezTo>
                    <a:pt x="1165" y="17622"/>
                    <a:pt x="1507" y="17941"/>
                    <a:pt x="1918" y="18147"/>
                  </a:cubicBezTo>
                  <a:cubicBezTo>
                    <a:pt x="2123" y="18261"/>
                    <a:pt x="2352" y="18329"/>
                    <a:pt x="2603" y="18352"/>
                  </a:cubicBezTo>
                  <a:cubicBezTo>
                    <a:pt x="2640" y="18356"/>
                    <a:pt x="2678" y="18358"/>
                    <a:pt x="2717" y="18358"/>
                  </a:cubicBezTo>
                  <a:cubicBezTo>
                    <a:pt x="2919" y="18358"/>
                    <a:pt x="3142" y="18307"/>
                    <a:pt x="3333" y="18192"/>
                  </a:cubicBezTo>
                  <a:cubicBezTo>
                    <a:pt x="3767" y="17896"/>
                    <a:pt x="3926" y="17416"/>
                    <a:pt x="3995" y="16960"/>
                  </a:cubicBezTo>
                  <a:cubicBezTo>
                    <a:pt x="4041" y="16526"/>
                    <a:pt x="4018" y="16115"/>
                    <a:pt x="3995" y="15704"/>
                  </a:cubicBezTo>
                  <a:cubicBezTo>
                    <a:pt x="3972" y="15316"/>
                    <a:pt x="3972" y="14951"/>
                    <a:pt x="4018" y="14586"/>
                  </a:cubicBezTo>
                  <a:cubicBezTo>
                    <a:pt x="4063" y="14221"/>
                    <a:pt x="4086" y="13856"/>
                    <a:pt x="4132" y="13536"/>
                  </a:cubicBezTo>
                  <a:cubicBezTo>
                    <a:pt x="4178" y="12920"/>
                    <a:pt x="4246" y="12372"/>
                    <a:pt x="4269" y="12007"/>
                  </a:cubicBezTo>
                  <a:cubicBezTo>
                    <a:pt x="4292" y="11642"/>
                    <a:pt x="4315" y="11413"/>
                    <a:pt x="4292" y="11413"/>
                  </a:cubicBezTo>
                  <a:cubicBezTo>
                    <a:pt x="4269" y="11413"/>
                    <a:pt x="4223" y="11619"/>
                    <a:pt x="4155" y="11984"/>
                  </a:cubicBezTo>
                  <a:cubicBezTo>
                    <a:pt x="4109" y="12372"/>
                    <a:pt x="4018" y="12897"/>
                    <a:pt x="3926" y="13536"/>
                  </a:cubicBezTo>
                  <a:cubicBezTo>
                    <a:pt x="3881" y="13833"/>
                    <a:pt x="3835" y="14175"/>
                    <a:pt x="3767" y="14540"/>
                  </a:cubicBezTo>
                  <a:cubicBezTo>
                    <a:pt x="3698" y="14906"/>
                    <a:pt x="3675" y="15316"/>
                    <a:pt x="3698" y="15727"/>
                  </a:cubicBezTo>
                  <a:cubicBezTo>
                    <a:pt x="3698" y="16115"/>
                    <a:pt x="3721" y="16526"/>
                    <a:pt x="3653" y="16914"/>
                  </a:cubicBezTo>
                  <a:cubicBezTo>
                    <a:pt x="3607" y="17302"/>
                    <a:pt x="3424" y="17690"/>
                    <a:pt x="3128" y="17873"/>
                  </a:cubicBezTo>
                  <a:cubicBezTo>
                    <a:pt x="3014" y="17943"/>
                    <a:pt x="2888" y="17972"/>
                    <a:pt x="2757" y="17972"/>
                  </a:cubicBezTo>
                  <a:cubicBezTo>
                    <a:pt x="2544" y="17972"/>
                    <a:pt x="2321" y="17894"/>
                    <a:pt x="2123" y="17782"/>
                  </a:cubicBezTo>
                  <a:cubicBezTo>
                    <a:pt x="1781" y="17599"/>
                    <a:pt x="1507" y="17325"/>
                    <a:pt x="1302" y="17006"/>
                  </a:cubicBezTo>
                  <a:cubicBezTo>
                    <a:pt x="1119" y="16709"/>
                    <a:pt x="982" y="16344"/>
                    <a:pt x="868" y="16024"/>
                  </a:cubicBezTo>
                  <a:cubicBezTo>
                    <a:pt x="822" y="15841"/>
                    <a:pt x="777" y="15682"/>
                    <a:pt x="731" y="15522"/>
                  </a:cubicBezTo>
                  <a:cubicBezTo>
                    <a:pt x="708" y="15362"/>
                    <a:pt x="685" y="15202"/>
                    <a:pt x="662" y="15043"/>
                  </a:cubicBezTo>
                  <a:cubicBezTo>
                    <a:pt x="617" y="14883"/>
                    <a:pt x="594" y="14746"/>
                    <a:pt x="571" y="14609"/>
                  </a:cubicBezTo>
                  <a:cubicBezTo>
                    <a:pt x="571" y="14449"/>
                    <a:pt x="571" y="14312"/>
                    <a:pt x="548" y="14198"/>
                  </a:cubicBezTo>
                  <a:cubicBezTo>
                    <a:pt x="548" y="13947"/>
                    <a:pt x="526" y="13719"/>
                    <a:pt x="526" y="13536"/>
                  </a:cubicBezTo>
                  <a:cubicBezTo>
                    <a:pt x="526" y="13171"/>
                    <a:pt x="526" y="12965"/>
                    <a:pt x="526" y="12965"/>
                  </a:cubicBezTo>
                  <a:cubicBezTo>
                    <a:pt x="526" y="12965"/>
                    <a:pt x="526" y="12121"/>
                    <a:pt x="685" y="10866"/>
                  </a:cubicBezTo>
                  <a:cubicBezTo>
                    <a:pt x="754" y="10249"/>
                    <a:pt x="891" y="9519"/>
                    <a:pt x="1050" y="8743"/>
                  </a:cubicBezTo>
                  <a:cubicBezTo>
                    <a:pt x="1210" y="7967"/>
                    <a:pt x="1416" y="7145"/>
                    <a:pt x="1621" y="6300"/>
                  </a:cubicBezTo>
                  <a:cubicBezTo>
                    <a:pt x="1986" y="4657"/>
                    <a:pt x="2420" y="3014"/>
                    <a:pt x="2945" y="1850"/>
                  </a:cubicBezTo>
                  <a:cubicBezTo>
                    <a:pt x="3424" y="663"/>
                    <a:pt x="4018" y="24"/>
                    <a:pt x="3972" y="1"/>
                  </a:cubicBezTo>
                  <a:close/>
                </a:path>
              </a:pathLst>
            </a:custGeom>
            <a:solidFill>
              <a:srgbClr val="802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5"/>
            <p:cNvSpPr/>
            <p:nvPr/>
          </p:nvSpPr>
          <p:spPr>
            <a:xfrm>
              <a:off x="7035921" y="4065022"/>
              <a:ext cx="52232" cy="90471"/>
            </a:xfrm>
            <a:custGeom>
              <a:avLst/>
              <a:gdLst/>
              <a:ahLst/>
              <a:cxnLst/>
              <a:rect l="l" t="t" r="r" b="b"/>
              <a:pathLst>
                <a:path w="1941" h="3362" extrusionOk="0">
                  <a:moveTo>
                    <a:pt x="1549" y="0"/>
                  </a:moveTo>
                  <a:cubicBezTo>
                    <a:pt x="1307" y="0"/>
                    <a:pt x="1016" y="308"/>
                    <a:pt x="845" y="735"/>
                  </a:cubicBezTo>
                  <a:cubicBezTo>
                    <a:pt x="685" y="1192"/>
                    <a:pt x="754" y="1602"/>
                    <a:pt x="1005" y="1671"/>
                  </a:cubicBezTo>
                  <a:cubicBezTo>
                    <a:pt x="1021" y="1674"/>
                    <a:pt x="1037" y="1675"/>
                    <a:pt x="1054" y="1675"/>
                  </a:cubicBezTo>
                  <a:cubicBezTo>
                    <a:pt x="1299" y="1675"/>
                    <a:pt x="1608" y="1368"/>
                    <a:pt x="1758" y="941"/>
                  </a:cubicBezTo>
                  <a:cubicBezTo>
                    <a:pt x="1941" y="484"/>
                    <a:pt x="1872" y="73"/>
                    <a:pt x="1598" y="5"/>
                  </a:cubicBezTo>
                  <a:cubicBezTo>
                    <a:pt x="1582" y="2"/>
                    <a:pt x="1566" y="0"/>
                    <a:pt x="1549" y="0"/>
                  </a:cubicBezTo>
                  <a:close/>
                  <a:moveTo>
                    <a:pt x="615" y="2167"/>
                  </a:moveTo>
                  <a:cubicBezTo>
                    <a:pt x="441" y="2167"/>
                    <a:pt x="240" y="2385"/>
                    <a:pt x="115" y="2698"/>
                  </a:cubicBezTo>
                  <a:cubicBezTo>
                    <a:pt x="1" y="3018"/>
                    <a:pt x="46" y="3314"/>
                    <a:pt x="229" y="3360"/>
                  </a:cubicBezTo>
                  <a:cubicBezTo>
                    <a:pt x="237" y="3361"/>
                    <a:pt x="246" y="3362"/>
                    <a:pt x="254" y="3362"/>
                  </a:cubicBezTo>
                  <a:cubicBezTo>
                    <a:pt x="434" y="3362"/>
                    <a:pt x="668" y="3140"/>
                    <a:pt x="777" y="2835"/>
                  </a:cubicBezTo>
                  <a:cubicBezTo>
                    <a:pt x="891" y="2515"/>
                    <a:pt x="845" y="2219"/>
                    <a:pt x="662" y="2173"/>
                  </a:cubicBezTo>
                  <a:cubicBezTo>
                    <a:pt x="647" y="2169"/>
                    <a:pt x="631" y="2167"/>
                    <a:pt x="615" y="2167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5"/>
            <p:cNvSpPr/>
            <p:nvPr/>
          </p:nvSpPr>
          <p:spPr>
            <a:xfrm>
              <a:off x="6515051" y="4454302"/>
              <a:ext cx="52232" cy="90122"/>
            </a:xfrm>
            <a:custGeom>
              <a:avLst/>
              <a:gdLst/>
              <a:ahLst/>
              <a:cxnLst/>
              <a:rect l="l" t="t" r="r" b="b"/>
              <a:pathLst>
                <a:path w="1941" h="3349" extrusionOk="0">
                  <a:moveTo>
                    <a:pt x="1551" y="1"/>
                  </a:moveTo>
                  <a:cubicBezTo>
                    <a:pt x="1309" y="1"/>
                    <a:pt x="1011" y="302"/>
                    <a:pt x="845" y="717"/>
                  </a:cubicBezTo>
                  <a:cubicBezTo>
                    <a:pt x="685" y="1174"/>
                    <a:pt x="754" y="1585"/>
                    <a:pt x="1005" y="1653"/>
                  </a:cubicBezTo>
                  <a:cubicBezTo>
                    <a:pt x="1021" y="1656"/>
                    <a:pt x="1037" y="1658"/>
                    <a:pt x="1054" y="1658"/>
                  </a:cubicBezTo>
                  <a:cubicBezTo>
                    <a:pt x="1299" y="1658"/>
                    <a:pt x="1609" y="1350"/>
                    <a:pt x="1758" y="923"/>
                  </a:cubicBezTo>
                  <a:cubicBezTo>
                    <a:pt x="1941" y="489"/>
                    <a:pt x="1872" y="78"/>
                    <a:pt x="1621" y="10"/>
                  </a:cubicBezTo>
                  <a:cubicBezTo>
                    <a:pt x="1598" y="4"/>
                    <a:pt x="1575" y="1"/>
                    <a:pt x="1551" y="1"/>
                  </a:cubicBezTo>
                  <a:close/>
                  <a:moveTo>
                    <a:pt x="615" y="2172"/>
                  </a:moveTo>
                  <a:cubicBezTo>
                    <a:pt x="441" y="2172"/>
                    <a:pt x="240" y="2388"/>
                    <a:pt x="115" y="2680"/>
                  </a:cubicBezTo>
                  <a:cubicBezTo>
                    <a:pt x="1" y="3000"/>
                    <a:pt x="46" y="3297"/>
                    <a:pt x="229" y="3342"/>
                  </a:cubicBezTo>
                  <a:cubicBezTo>
                    <a:pt x="245" y="3346"/>
                    <a:pt x="261" y="3348"/>
                    <a:pt x="277" y="3348"/>
                  </a:cubicBezTo>
                  <a:cubicBezTo>
                    <a:pt x="454" y="3348"/>
                    <a:pt x="672" y="3132"/>
                    <a:pt x="777" y="2840"/>
                  </a:cubicBezTo>
                  <a:cubicBezTo>
                    <a:pt x="891" y="2498"/>
                    <a:pt x="845" y="2201"/>
                    <a:pt x="663" y="2178"/>
                  </a:cubicBezTo>
                  <a:cubicBezTo>
                    <a:pt x="647" y="2174"/>
                    <a:pt x="631" y="2172"/>
                    <a:pt x="615" y="217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5"/>
            <p:cNvSpPr/>
            <p:nvPr/>
          </p:nvSpPr>
          <p:spPr>
            <a:xfrm>
              <a:off x="8164876" y="4464151"/>
              <a:ext cx="2960" cy="1480"/>
            </a:xfrm>
            <a:custGeom>
              <a:avLst/>
              <a:gdLst/>
              <a:ahLst/>
              <a:cxnLst/>
              <a:rect l="l" t="t" r="r" b="b"/>
              <a:pathLst>
                <a:path w="110" h="55" extrusionOk="0">
                  <a:moveTo>
                    <a:pt x="102" y="0"/>
                  </a:moveTo>
                  <a:cubicBezTo>
                    <a:pt x="96" y="0"/>
                    <a:pt x="62" y="11"/>
                    <a:pt x="0" y="32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76" y="17"/>
                    <a:pt x="110" y="0"/>
                    <a:pt x="102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2FAB9EE-969C-FA57-A488-D5025631B1FC}"/>
              </a:ext>
            </a:extLst>
          </p:cNvPr>
          <p:cNvSpPr txBox="1"/>
          <p:nvPr/>
        </p:nvSpPr>
        <p:spPr>
          <a:xfrm>
            <a:off x="3211551" y="3024373"/>
            <a:ext cx="3904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solidFill>
                  <a:schemeClr val="tx1"/>
                </a:solidFill>
                <a:latin typeface="+mj-lt"/>
              </a:rPr>
              <a:t>Giáo viên: Nguyễn Thị </a:t>
            </a:r>
            <a:r>
              <a:rPr lang="en-GB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</a:p>
          <a:p>
            <a:r>
              <a:rPr lang="en-GB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GB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GB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GB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GB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( 4-5 </a:t>
            </a:r>
            <a:r>
              <a:rPr lang="en-GB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GB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2AE7F2-CF95-DF5B-F21D-4037B815CB0A}"/>
              </a:ext>
            </a:extLst>
          </p:cNvPr>
          <p:cNvSpPr txBox="1"/>
          <p:nvPr/>
        </p:nvSpPr>
        <p:spPr>
          <a:xfrm>
            <a:off x="1934188" y="841998"/>
            <a:ext cx="5233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MẦN NON </a:t>
            </a:r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logo with birds and leaves&#10;&#10;AI-generated content may be incorrect.">
            <a:extLst>
              <a:ext uri="{FF2B5EF4-FFF2-40B4-BE49-F238E27FC236}">
                <a16:creationId xmlns:a16="http://schemas.microsoft.com/office/drawing/2014/main" id="{3A52CC73-347D-69FD-61CE-455837978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603" y="1394006"/>
            <a:ext cx="286920" cy="2924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" name="Google Shape;900;p44"/>
          <p:cNvGrpSpPr/>
          <p:nvPr/>
        </p:nvGrpSpPr>
        <p:grpSpPr>
          <a:xfrm rot="2546319">
            <a:off x="2356776" y="369917"/>
            <a:ext cx="1296343" cy="2451169"/>
            <a:chOff x="167175" y="428900"/>
            <a:chExt cx="1296344" cy="2451171"/>
          </a:xfrm>
        </p:grpSpPr>
        <p:sp>
          <p:nvSpPr>
            <p:cNvPr id="901" name="Google Shape;901;p44"/>
            <p:cNvSpPr/>
            <p:nvPr/>
          </p:nvSpPr>
          <p:spPr>
            <a:xfrm>
              <a:off x="418212" y="2134564"/>
              <a:ext cx="201188" cy="122308"/>
            </a:xfrm>
            <a:custGeom>
              <a:avLst/>
              <a:gdLst/>
              <a:ahLst/>
              <a:cxnLst/>
              <a:rect l="l" t="t" r="r" b="b"/>
              <a:pathLst>
                <a:path w="4262" h="2591" extrusionOk="0">
                  <a:moveTo>
                    <a:pt x="3235" y="1"/>
                  </a:moveTo>
                  <a:cubicBezTo>
                    <a:pt x="2058" y="1"/>
                    <a:pt x="0" y="233"/>
                    <a:pt x="0" y="233"/>
                  </a:cubicBezTo>
                  <a:cubicBezTo>
                    <a:pt x="1196" y="1971"/>
                    <a:pt x="2157" y="2591"/>
                    <a:pt x="2157" y="2591"/>
                  </a:cubicBezTo>
                  <a:cubicBezTo>
                    <a:pt x="2157" y="2591"/>
                    <a:pt x="4261" y="408"/>
                    <a:pt x="4025" y="111"/>
                  </a:cubicBezTo>
                  <a:cubicBezTo>
                    <a:pt x="3963" y="30"/>
                    <a:pt x="3655" y="1"/>
                    <a:pt x="3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4"/>
            <p:cNvSpPr/>
            <p:nvPr/>
          </p:nvSpPr>
          <p:spPr>
            <a:xfrm>
              <a:off x="834892" y="2344957"/>
              <a:ext cx="187168" cy="143173"/>
            </a:xfrm>
            <a:custGeom>
              <a:avLst/>
              <a:gdLst/>
              <a:ahLst/>
              <a:cxnLst/>
              <a:rect l="l" t="t" r="r" b="b"/>
              <a:pathLst>
                <a:path w="3965" h="3033" extrusionOk="0">
                  <a:moveTo>
                    <a:pt x="3567" y="1"/>
                  </a:moveTo>
                  <a:cubicBezTo>
                    <a:pt x="3018" y="1"/>
                    <a:pt x="1" y="1766"/>
                    <a:pt x="1" y="1766"/>
                  </a:cubicBezTo>
                  <a:cubicBezTo>
                    <a:pt x="1791" y="2857"/>
                    <a:pt x="2926" y="3032"/>
                    <a:pt x="2926" y="3032"/>
                  </a:cubicBezTo>
                  <a:cubicBezTo>
                    <a:pt x="2926" y="3032"/>
                    <a:pt x="3965" y="186"/>
                    <a:pt x="3624" y="11"/>
                  </a:cubicBezTo>
                  <a:cubicBezTo>
                    <a:pt x="3610" y="4"/>
                    <a:pt x="3591" y="1"/>
                    <a:pt x="3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4"/>
            <p:cNvSpPr/>
            <p:nvPr/>
          </p:nvSpPr>
          <p:spPr>
            <a:xfrm>
              <a:off x="595043" y="2321119"/>
              <a:ext cx="131088" cy="186318"/>
            </a:xfrm>
            <a:custGeom>
              <a:avLst/>
              <a:gdLst/>
              <a:ahLst/>
              <a:cxnLst/>
              <a:rect l="l" t="t" r="r" b="b"/>
              <a:pathLst>
                <a:path w="2777" h="3947" extrusionOk="0">
                  <a:moveTo>
                    <a:pt x="0" y="1"/>
                  </a:moveTo>
                  <a:cubicBezTo>
                    <a:pt x="0" y="1"/>
                    <a:pt x="463" y="3790"/>
                    <a:pt x="803" y="3939"/>
                  </a:cubicBezTo>
                  <a:cubicBezTo>
                    <a:pt x="814" y="3944"/>
                    <a:pt x="826" y="3946"/>
                    <a:pt x="839" y="3946"/>
                  </a:cubicBezTo>
                  <a:cubicBezTo>
                    <a:pt x="1245" y="3946"/>
                    <a:pt x="2777" y="1555"/>
                    <a:pt x="2777" y="1555"/>
                  </a:cubicBezTo>
                  <a:cubicBezTo>
                    <a:pt x="2777" y="1555"/>
                    <a:pt x="1965" y="75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4"/>
            <p:cNvSpPr/>
            <p:nvPr/>
          </p:nvSpPr>
          <p:spPr>
            <a:xfrm>
              <a:off x="195215" y="1887917"/>
              <a:ext cx="152567" cy="165595"/>
            </a:xfrm>
            <a:custGeom>
              <a:avLst/>
              <a:gdLst/>
              <a:ahLst/>
              <a:cxnLst/>
              <a:rect l="l" t="t" r="r" b="b"/>
              <a:pathLst>
                <a:path w="3232" h="3508" extrusionOk="0">
                  <a:moveTo>
                    <a:pt x="2288" y="1"/>
                  </a:moveTo>
                  <a:cubicBezTo>
                    <a:pt x="2288" y="1"/>
                    <a:pt x="0" y="3048"/>
                    <a:pt x="140" y="3406"/>
                  </a:cubicBezTo>
                  <a:cubicBezTo>
                    <a:pt x="167" y="3478"/>
                    <a:pt x="308" y="3507"/>
                    <a:pt x="518" y="3507"/>
                  </a:cubicBezTo>
                  <a:cubicBezTo>
                    <a:pt x="1346" y="3507"/>
                    <a:pt x="3231" y="3057"/>
                    <a:pt x="3231" y="3057"/>
                  </a:cubicBezTo>
                  <a:cubicBezTo>
                    <a:pt x="3231" y="3057"/>
                    <a:pt x="2777" y="2219"/>
                    <a:pt x="2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4"/>
            <p:cNvSpPr/>
            <p:nvPr/>
          </p:nvSpPr>
          <p:spPr>
            <a:xfrm>
              <a:off x="271876" y="1577968"/>
              <a:ext cx="1191643" cy="1302103"/>
            </a:xfrm>
            <a:custGeom>
              <a:avLst/>
              <a:gdLst/>
              <a:ahLst/>
              <a:cxnLst/>
              <a:rect l="l" t="t" r="r" b="b"/>
              <a:pathLst>
                <a:path w="25244" h="27584" fill="none" extrusionOk="0">
                  <a:moveTo>
                    <a:pt x="1371" y="1"/>
                  </a:moveTo>
                  <a:cubicBezTo>
                    <a:pt x="1" y="2812"/>
                    <a:pt x="132" y="6226"/>
                    <a:pt x="1371" y="9099"/>
                  </a:cubicBezTo>
                  <a:cubicBezTo>
                    <a:pt x="2611" y="11972"/>
                    <a:pt x="4864" y="14329"/>
                    <a:pt x="7483" y="16041"/>
                  </a:cubicBezTo>
                  <a:cubicBezTo>
                    <a:pt x="10103" y="17752"/>
                    <a:pt x="13063" y="18870"/>
                    <a:pt x="16075" y="19708"/>
                  </a:cubicBezTo>
                  <a:cubicBezTo>
                    <a:pt x="18442" y="20371"/>
                    <a:pt x="20965" y="20939"/>
                    <a:pt x="22764" y="22607"/>
                  </a:cubicBezTo>
                  <a:cubicBezTo>
                    <a:pt x="24161" y="23908"/>
                    <a:pt x="24903" y="25689"/>
                    <a:pt x="25243" y="2758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4"/>
            <p:cNvSpPr/>
            <p:nvPr/>
          </p:nvSpPr>
          <p:spPr>
            <a:xfrm>
              <a:off x="168827" y="428900"/>
              <a:ext cx="939804" cy="1397787"/>
            </a:xfrm>
            <a:custGeom>
              <a:avLst/>
              <a:gdLst/>
              <a:ahLst/>
              <a:cxnLst/>
              <a:rect l="l" t="t" r="r" b="b"/>
              <a:pathLst>
                <a:path w="19909" h="29611" extrusionOk="0">
                  <a:moveTo>
                    <a:pt x="13510" y="1"/>
                  </a:moveTo>
                  <a:cubicBezTo>
                    <a:pt x="13437" y="1"/>
                    <a:pt x="13362" y="14"/>
                    <a:pt x="13290" y="43"/>
                  </a:cubicBezTo>
                  <a:lnTo>
                    <a:pt x="315" y="5928"/>
                  </a:lnTo>
                  <a:cubicBezTo>
                    <a:pt x="219" y="5980"/>
                    <a:pt x="140" y="6041"/>
                    <a:pt x="88" y="6128"/>
                  </a:cubicBezTo>
                  <a:cubicBezTo>
                    <a:pt x="36" y="6233"/>
                    <a:pt x="1" y="6347"/>
                    <a:pt x="9" y="6469"/>
                  </a:cubicBezTo>
                  <a:lnTo>
                    <a:pt x="2236" y="29128"/>
                  </a:lnTo>
                  <a:cubicBezTo>
                    <a:pt x="2271" y="29346"/>
                    <a:pt x="2411" y="29512"/>
                    <a:pt x="2585" y="29573"/>
                  </a:cubicBezTo>
                  <a:cubicBezTo>
                    <a:pt x="2648" y="29598"/>
                    <a:pt x="2714" y="29611"/>
                    <a:pt x="2780" y="29611"/>
                  </a:cubicBezTo>
                  <a:cubicBezTo>
                    <a:pt x="2898" y="29611"/>
                    <a:pt x="3017" y="29570"/>
                    <a:pt x="3118" y="29486"/>
                  </a:cubicBezTo>
                  <a:lnTo>
                    <a:pt x="19743" y="13891"/>
                  </a:lnTo>
                  <a:cubicBezTo>
                    <a:pt x="19830" y="13804"/>
                    <a:pt x="19882" y="13699"/>
                    <a:pt x="19891" y="13568"/>
                  </a:cubicBezTo>
                  <a:cubicBezTo>
                    <a:pt x="19909" y="13463"/>
                    <a:pt x="19891" y="13358"/>
                    <a:pt x="19847" y="13262"/>
                  </a:cubicBezTo>
                  <a:lnTo>
                    <a:pt x="13980" y="305"/>
                  </a:lnTo>
                  <a:cubicBezTo>
                    <a:pt x="13927" y="174"/>
                    <a:pt x="13814" y="69"/>
                    <a:pt x="13683" y="25"/>
                  </a:cubicBezTo>
                  <a:cubicBezTo>
                    <a:pt x="13628" y="9"/>
                    <a:pt x="13570" y="1"/>
                    <a:pt x="13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4"/>
            <p:cNvSpPr/>
            <p:nvPr/>
          </p:nvSpPr>
          <p:spPr>
            <a:xfrm>
              <a:off x="173359" y="429561"/>
              <a:ext cx="642224" cy="465064"/>
            </a:xfrm>
            <a:custGeom>
              <a:avLst/>
              <a:gdLst/>
              <a:ahLst/>
              <a:cxnLst/>
              <a:rect l="l" t="t" r="r" b="b"/>
              <a:pathLst>
                <a:path w="13605" h="9852" extrusionOk="0">
                  <a:moveTo>
                    <a:pt x="13405" y="0"/>
                  </a:moveTo>
                  <a:cubicBezTo>
                    <a:pt x="13336" y="0"/>
                    <a:pt x="13268" y="11"/>
                    <a:pt x="13212" y="29"/>
                  </a:cubicBezTo>
                  <a:lnTo>
                    <a:pt x="10871" y="1085"/>
                  </a:lnTo>
                  <a:lnTo>
                    <a:pt x="2280" y="4979"/>
                  </a:lnTo>
                  <a:lnTo>
                    <a:pt x="245" y="5905"/>
                  </a:lnTo>
                  <a:cubicBezTo>
                    <a:pt x="132" y="5966"/>
                    <a:pt x="53" y="6027"/>
                    <a:pt x="1" y="6114"/>
                  </a:cubicBezTo>
                  <a:lnTo>
                    <a:pt x="9911" y="9852"/>
                  </a:lnTo>
                  <a:lnTo>
                    <a:pt x="13604" y="37"/>
                  </a:lnTo>
                  <a:cubicBezTo>
                    <a:pt x="13543" y="11"/>
                    <a:pt x="13473" y="0"/>
                    <a:pt x="13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4"/>
            <p:cNvSpPr/>
            <p:nvPr/>
          </p:nvSpPr>
          <p:spPr>
            <a:xfrm>
              <a:off x="290428" y="894154"/>
              <a:ext cx="818204" cy="932535"/>
            </a:xfrm>
            <a:custGeom>
              <a:avLst/>
              <a:gdLst/>
              <a:ahLst/>
              <a:cxnLst/>
              <a:rect l="l" t="t" r="r" b="b"/>
              <a:pathLst>
                <a:path w="17333" h="19755" extrusionOk="0">
                  <a:moveTo>
                    <a:pt x="7414" y="1"/>
                  </a:moveTo>
                  <a:lnTo>
                    <a:pt x="0" y="19717"/>
                  </a:lnTo>
                  <a:cubicBezTo>
                    <a:pt x="63" y="19742"/>
                    <a:pt x="128" y="19755"/>
                    <a:pt x="193" y="19755"/>
                  </a:cubicBezTo>
                  <a:cubicBezTo>
                    <a:pt x="309" y="19755"/>
                    <a:pt x="427" y="19714"/>
                    <a:pt x="533" y="19630"/>
                  </a:cubicBezTo>
                  <a:lnTo>
                    <a:pt x="3371" y="16966"/>
                  </a:lnTo>
                  <a:lnTo>
                    <a:pt x="16101" y="5030"/>
                  </a:lnTo>
                  <a:lnTo>
                    <a:pt x="17167" y="4035"/>
                  </a:lnTo>
                  <a:cubicBezTo>
                    <a:pt x="17254" y="3948"/>
                    <a:pt x="17306" y="3843"/>
                    <a:pt x="17333" y="3729"/>
                  </a:cubicBezTo>
                  <a:lnTo>
                    <a:pt x="7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4"/>
            <p:cNvSpPr/>
            <p:nvPr/>
          </p:nvSpPr>
          <p:spPr>
            <a:xfrm>
              <a:off x="291230" y="431307"/>
              <a:ext cx="523928" cy="1394011"/>
            </a:xfrm>
            <a:custGeom>
              <a:avLst/>
              <a:gdLst/>
              <a:ahLst/>
              <a:cxnLst/>
              <a:rect l="l" t="t" r="r" b="b"/>
              <a:pathLst>
                <a:path w="11099" h="29531" fill="none" extrusionOk="0">
                  <a:moveTo>
                    <a:pt x="1" y="29531"/>
                  </a:moveTo>
                  <a:lnTo>
                    <a:pt x="11099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4"/>
            <p:cNvSpPr/>
            <p:nvPr/>
          </p:nvSpPr>
          <p:spPr>
            <a:xfrm>
              <a:off x="167175" y="716521"/>
              <a:ext cx="953824" cy="357814"/>
            </a:xfrm>
            <a:custGeom>
              <a:avLst/>
              <a:gdLst/>
              <a:ahLst/>
              <a:cxnLst/>
              <a:rect l="l" t="t" r="r" b="b"/>
              <a:pathLst>
                <a:path w="20206" h="7580" fill="none" extrusionOk="0">
                  <a:moveTo>
                    <a:pt x="1" y="1"/>
                  </a:moveTo>
                  <a:lnTo>
                    <a:pt x="20206" y="758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1" name="Google Shape;911;p44"/>
          <p:cNvSpPr/>
          <p:nvPr/>
        </p:nvSpPr>
        <p:spPr>
          <a:xfrm flipH="1">
            <a:off x="0" y="2692875"/>
            <a:ext cx="6091875" cy="2921300"/>
          </a:xfrm>
          <a:custGeom>
            <a:avLst/>
            <a:gdLst/>
            <a:ahLst/>
            <a:cxnLst/>
            <a:rect l="l" t="t" r="r" b="b"/>
            <a:pathLst>
              <a:path w="243675" h="116852" extrusionOk="0">
                <a:moveTo>
                  <a:pt x="193579" y="1"/>
                </a:moveTo>
                <a:cubicBezTo>
                  <a:pt x="192190" y="1"/>
                  <a:pt x="190743" y="96"/>
                  <a:pt x="189235" y="301"/>
                </a:cubicBezTo>
                <a:cubicBezTo>
                  <a:pt x="165952" y="3470"/>
                  <a:pt x="167353" y="22784"/>
                  <a:pt x="167353" y="22784"/>
                </a:cubicBezTo>
                <a:cubicBezTo>
                  <a:pt x="145371" y="27154"/>
                  <a:pt x="145471" y="52472"/>
                  <a:pt x="145471" y="52472"/>
                </a:cubicBezTo>
                <a:cubicBezTo>
                  <a:pt x="118451" y="55207"/>
                  <a:pt x="122354" y="74488"/>
                  <a:pt x="122354" y="74488"/>
                </a:cubicBezTo>
                <a:cubicBezTo>
                  <a:pt x="97536" y="74488"/>
                  <a:pt x="94968" y="96037"/>
                  <a:pt x="94968" y="96037"/>
                </a:cubicBezTo>
                <a:cubicBezTo>
                  <a:pt x="91908" y="94603"/>
                  <a:pt x="89041" y="94024"/>
                  <a:pt x="86406" y="94024"/>
                </a:cubicBezTo>
                <a:cubicBezTo>
                  <a:pt x="75372" y="94024"/>
                  <a:pt x="68416" y="104176"/>
                  <a:pt x="68416" y="104176"/>
                </a:cubicBezTo>
                <a:cubicBezTo>
                  <a:pt x="67121" y="87461"/>
                  <a:pt x="55907" y="85002"/>
                  <a:pt x="49419" y="85002"/>
                </a:cubicBezTo>
                <a:cubicBezTo>
                  <a:pt x="46715" y="85002"/>
                  <a:pt x="44832" y="85429"/>
                  <a:pt x="44832" y="85429"/>
                </a:cubicBezTo>
                <a:cubicBezTo>
                  <a:pt x="44832" y="85429"/>
                  <a:pt x="38816" y="61155"/>
                  <a:pt x="22083" y="61155"/>
                </a:cubicBezTo>
                <a:cubicBezTo>
                  <a:pt x="21108" y="61155"/>
                  <a:pt x="20096" y="61237"/>
                  <a:pt x="19047" y="61412"/>
                </a:cubicBezTo>
                <a:cubicBezTo>
                  <a:pt x="0" y="64581"/>
                  <a:pt x="1034" y="84028"/>
                  <a:pt x="1034" y="84028"/>
                </a:cubicBezTo>
                <a:lnTo>
                  <a:pt x="1001" y="116851"/>
                </a:lnTo>
                <a:lnTo>
                  <a:pt x="243674" y="116851"/>
                </a:lnTo>
                <a:lnTo>
                  <a:pt x="243674" y="7640"/>
                </a:lnTo>
                <a:cubicBezTo>
                  <a:pt x="243404" y="7633"/>
                  <a:pt x="243136" y="7629"/>
                  <a:pt x="242872" y="7629"/>
                </a:cubicBezTo>
                <a:cubicBezTo>
                  <a:pt x="227198" y="7629"/>
                  <a:pt x="221392" y="20049"/>
                  <a:pt x="221392" y="20049"/>
                </a:cubicBezTo>
                <a:cubicBezTo>
                  <a:pt x="221392" y="20049"/>
                  <a:pt x="213658" y="1"/>
                  <a:pt x="1935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44"/>
          <p:cNvSpPr/>
          <p:nvPr/>
        </p:nvSpPr>
        <p:spPr>
          <a:xfrm flipH="1">
            <a:off x="-236602" y="4007175"/>
            <a:ext cx="5216551" cy="1848589"/>
          </a:xfrm>
          <a:custGeom>
            <a:avLst/>
            <a:gdLst/>
            <a:ahLst/>
            <a:cxnLst/>
            <a:rect l="l" t="t" r="r" b="b"/>
            <a:pathLst>
              <a:path w="132982" h="55318" extrusionOk="0">
                <a:moveTo>
                  <a:pt x="129692" y="0"/>
                </a:moveTo>
                <a:cubicBezTo>
                  <a:pt x="17927" y="0"/>
                  <a:pt x="0" y="36615"/>
                  <a:pt x="0" y="36615"/>
                </a:cubicBezTo>
                <a:lnTo>
                  <a:pt x="219" y="55318"/>
                </a:lnTo>
                <a:lnTo>
                  <a:pt x="132982" y="53833"/>
                </a:lnTo>
                <a:lnTo>
                  <a:pt x="131401" y="3"/>
                </a:lnTo>
                <a:cubicBezTo>
                  <a:pt x="130829" y="1"/>
                  <a:pt x="130260" y="0"/>
                  <a:pt x="1296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44"/>
          <p:cNvSpPr/>
          <p:nvPr/>
        </p:nvSpPr>
        <p:spPr>
          <a:xfrm flipH="1">
            <a:off x="387012" y="4506616"/>
            <a:ext cx="2716049" cy="203914"/>
          </a:xfrm>
          <a:custGeom>
            <a:avLst/>
            <a:gdLst/>
            <a:ahLst/>
            <a:cxnLst/>
            <a:rect l="l" t="t" r="r" b="b"/>
            <a:pathLst>
              <a:path w="84566" h="6349" extrusionOk="0">
                <a:moveTo>
                  <a:pt x="42287" y="0"/>
                </a:moveTo>
                <a:cubicBezTo>
                  <a:pt x="18930" y="0"/>
                  <a:pt x="0" y="1415"/>
                  <a:pt x="0" y="3170"/>
                </a:cubicBezTo>
                <a:cubicBezTo>
                  <a:pt x="0" y="4925"/>
                  <a:pt x="18930" y="6348"/>
                  <a:pt x="42287" y="6348"/>
                </a:cubicBezTo>
                <a:cubicBezTo>
                  <a:pt x="53498" y="6348"/>
                  <a:pt x="64256" y="6016"/>
                  <a:pt x="72184" y="5414"/>
                </a:cubicBezTo>
                <a:cubicBezTo>
                  <a:pt x="80112" y="4820"/>
                  <a:pt x="84565" y="4017"/>
                  <a:pt x="84565" y="3170"/>
                </a:cubicBezTo>
                <a:cubicBezTo>
                  <a:pt x="84565" y="2332"/>
                  <a:pt x="80112" y="1520"/>
                  <a:pt x="72184" y="926"/>
                </a:cubicBezTo>
                <a:cubicBezTo>
                  <a:pt x="64256" y="332"/>
                  <a:pt x="53498" y="0"/>
                  <a:pt x="42287" y="0"/>
                </a:cubicBezTo>
                <a:close/>
              </a:path>
            </a:pathLst>
          </a:custGeom>
          <a:solidFill>
            <a:srgbClr val="2C2C2C">
              <a:alpha val="5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44"/>
          <p:cNvSpPr txBox="1">
            <a:spLocks noGrp="1"/>
          </p:cNvSpPr>
          <p:nvPr>
            <p:ph type="subTitle" idx="1"/>
          </p:nvPr>
        </p:nvSpPr>
        <p:spPr>
          <a:xfrm>
            <a:off x="5246202" y="3221475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5" name="Google Shape;915;p44"/>
          <p:cNvSpPr txBox="1">
            <a:spLocks noGrp="1"/>
          </p:cNvSpPr>
          <p:nvPr>
            <p:ph type="title"/>
          </p:nvPr>
        </p:nvSpPr>
        <p:spPr>
          <a:xfrm>
            <a:off x="2994825" y="2226925"/>
            <a:ext cx="5435700" cy="92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accent2"/>
                </a:solidFill>
              </a:rPr>
              <a:t>Tập tầm bông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916" name="Google Shape;916;p44"/>
          <p:cNvSpPr txBox="1">
            <a:spLocks noGrp="1"/>
          </p:cNvSpPr>
          <p:nvPr>
            <p:ph type="title" idx="2"/>
          </p:nvPr>
        </p:nvSpPr>
        <p:spPr>
          <a:xfrm>
            <a:off x="3208626" y="1233213"/>
            <a:ext cx="5222151" cy="10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Trò chơi </a:t>
            </a:r>
            <a:endParaRPr dirty="0"/>
          </a:p>
        </p:txBody>
      </p:sp>
      <p:grpSp>
        <p:nvGrpSpPr>
          <p:cNvPr id="917" name="Google Shape;917;p44"/>
          <p:cNvGrpSpPr/>
          <p:nvPr/>
        </p:nvGrpSpPr>
        <p:grpSpPr>
          <a:xfrm>
            <a:off x="615602" y="1420884"/>
            <a:ext cx="2203556" cy="3179312"/>
            <a:chOff x="615602" y="1420884"/>
            <a:chExt cx="2203556" cy="3179312"/>
          </a:xfrm>
        </p:grpSpPr>
        <p:sp>
          <p:nvSpPr>
            <p:cNvPr id="918" name="Google Shape;918;p44"/>
            <p:cNvSpPr/>
            <p:nvPr/>
          </p:nvSpPr>
          <p:spPr>
            <a:xfrm flipH="1">
              <a:off x="1160736" y="3355316"/>
              <a:ext cx="850263" cy="1116095"/>
            </a:xfrm>
            <a:custGeom>
              <a:avLst/>
              <a:gdLst/>
              <a:ahLst/>
              <a:cxnLst/>
              <a:rect l="l" t="t" r="r" b="b"/>
              <a:pathLst>
                <a:path w="52705" h="69183" extrusionOk="0">
                  <a:moveTo>
                    <a:pt x="0" y="0"/>
                  </a:moveTo>
                  <a:lnTo>
                    <a:pt x="0" y="0"/>
                  </a:lnTo>
                  <a:cubicBezTo>
                    <a:pt x="133" y="11742"/>
                    <a:pt x="701" y="22316"/>
                    <a:pt x="1401" y="27253"/>
                  </a:cubicBezTo>
                  <a:cubicBezTo>
                    <a:pt x="3302" y="40362"/>
                    <a:pt x="6305" y="69183"/>
                    <a:pt x="6305" y="69183"/>
                  </a:cubicBezTo>
                  <a:lnTo>
                    <a:pt x="21716" y="69183"/>
                  </a:lnTo>
                  <a:cubicBezTo>
                    <a:pt x="21649" y="56974"/>
                    <a:pt x="19514" y="10574"/>
                    <a:pt x="20515" y="10341"/>
                  </a:cubicBezTo>
                  <a:cubicBezTo>
                    <a:pt x="20759" y="10290"/>
                    <a:pt x="21022" y="10259"/>
                    <a:pt x="21313" y="10259"/>
                  </a:cubicBezTo>
                  <a:cubicBezTo>
                    <a:pt x="22176" y="10259"/>
                    <a:pt x="23288" y="10535"/>
                    <a:pt x="24884" y="11408"/>
                  </a:cubicBezTo>
                  <a:cubicBezTo>
                    <a:pt x="27720" y="12943"/>
                    <a:pt x="37460" y="69183"/>
                    <a:pt x="37460" y="69183"/>
                  </a:cubicBezTo>
                  <a:lnTo>
                    <a:pt x="52704" y="69183"/>
                  </a:lnTo>
                  <a:cubicBezTo>
                    <a:pt x="51337" y="55807"/>
                    <a:pt x="45366" y="14777"/>
                    <a:pt x="43631" y="1334"/>
                  </a:cubicBezTo>
                  <a:cubicBezTo>
                    <a:pt x="43164" y="1468"/>
                    <a:pt x="42731" y="1501"/>
                    <a:pt x="42364" y="1568"/>
                  </a:cubicBezTo>
                  <a:cubicBezTo>
                    <a:pt x="36934" y="2201"/>
                    <a:pt x="31454" y="2471"/>
                    <a:pt x="25970" y="2471"/>
                  </a:cubicBezTo>
                  <a:cubicBezTo>
                    <a:pt x="22492" y="2471"/>
                    <a:pt x="19013" y="2362"/>
                    <a:pt x="15544" y="2168"/>
                  </a:cubicBezTo>
                  <a:cubicBezTo>
                    <a:pt x="10374" y="1901"/>
                    <a:pt x="5037" y="1334"/>
                    <a:pt x="0" y="0"/>
                  </a:cubicBezTo>
                  <a:close/>
                </a:path>
              </a:pathLst>
            </a:custGeom>
            <a:solidFill>
              <a:srgbClr val="F1B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4"/>
            <p:cNvSpPr/>
            <p:nvPr/>
          </p:nvSpPr>
          <p:spPr>
            <a:xfrm flipH="1">
              <a:off x="1661198" y="4187801"/>
              <a:ext cx="279850" cy="284158"/>
            </a:xfrm>
            <a:custGeom>
              <a:avLst/>
              <a:gdLst/>
              <a:ahLst/>
              <a:cxnLst/>
              <a:rect l="l" t="t" r="r" b="b"/>
              <a:pathLst>
                <a:path w="17347" h="17614" extrusionOk="0">
                  <a:moveTo>
                    <a:pt x="0" y="1"/>
                  </a:moveTo>
                  <a:cubicBezTo>
                    <a:pt x="1101" y="9541"/>
                    <a:pt x="1935" y="17613"/>
                    <a:pt x="1935" y="17613"/>
                  </a:cubicBezTo>
                  <a:lnTo>
                    <a:pt x="17346" y="17613"/>
                  </a:lnTo>
                  <a:cubicBezTo>
                    <a:pt x="17313" y="14111"/>
                    <a:pt x="17146" y="7773"/>
                    <a:pt x="16879" y="568"/>
                  </a:cubicBezTo>
                  <a:cubicBezTo>
                    <a:pt x="16419" y="570"/>
                    <a:pt x="15958" y="572"/>
                    <a:pt x="15496" y="572"/>
                  </a:cubicBezTo>
                  <a:cubicBezTo>
                    <a:pt x="10348" y="572"/>
                    <a:pt x="5174" y="399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4"/>
            <p:cNvSpPr/>
            <p:nvPr/>
          </p:nvSpPr>
          <p:spPr>
            <a:xfrm flipH="1">
              <a:off x="1161817" y="4178654"/>
              <a:ext cx="297064" cy="293305"/>
            </a:xfrm>
            <a:custGeom>
              <a:avLst/>
              <a:gdLst/>
              <a:ahLst/>
              <a:cxnLst/>
              <a:rect l="l" t="t" r="r" b="b"/>
              <a:pathLst>
                <a:path w="18414" h="18181" extrusionOk="0">
                  <a:moveTo>
                    <a:pt x="16112" y="1"/>
                  </a:moveTo>
                  <a:cubicBezTo>
                    <a:pt x="15178" y="101"/>
                    <a:pt x="14244" y="167"/>
                    <a:pt x="13243" y="234"/>
                  </a:cubicBezTo>
                  <a:cubicBezTo>
                    <a:pt x="8840" y="468"/>
                    <a:pt x="4437" y="668"/>
                    <a:pt x="0" y="835"/>
                  </a:cubicBezTo>
                  <a:cubicBezTo>
                    <a:pt x="1802" y="10575"/>
                    <a:pt x="3136" y="18180"/>
                    <a:pt x="3136" y="18180"/>
                  </a:cubicBezTo>
                  <a:lnTo>
                    <a:pt x="18414" y="18180"/>
                  </a:lnTo>
                  <a:cubicBezTo>
                    <a:pt x="17980" y="14144"/>
                    <a:pt x="17146" y="7573"/>
                    <a:pt x="16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4"/>
            <p:cNvSpPr/>
            <p:nvPr/>
          </p:nvSpPr>
          <p:spPr>
            <a:xfrm flipH="1">
              <a:off x="1612768" y="4459472"/>
              <a:ext cx="447741" cy="140724"/>
            </a:xfrm>
            <a:custGeom>
              <a:avLst/>
              <a:gdLst/>
              <a:ahLst/>
              <a:cxnLst/>
              <a:rect l="l" t="t" r="r" b="b"/>
              <a:pathLst>
                <a:path w="27754" h="8723" extrusionOk="0">
                  <a:moveTo>
                    <a:pt x="13749" y="1"/>
                  </a:moveTo>
                  <a:cubicBezTo>
                    <a:pt x="11620" y="1"/>
                    <a:pt x="10012" y="31"/>
                    <a:pt x="9841" y="106"/>
                  </a:cubicBezTo>
                  <a:cubicBezTo>
                    <a:pt x="9841" y="106"/>
                    <a:pt x="8506" y="206"/>
                    <a:pt x="4503" y="2841"/>
                  </a:cubicBezTo>
                  <a:cubicBezTo>
                    <a:pt x="2068" y="4409"/>
                    <a:pt x="767" y="5910"/>
                    <a:pt x="234" y="7011"/>
                  </a:cubicBezTo>
                  <a:cubicBezTo>
                    <a:pt x="0" y="7478"/>
                    <a:pt x="367" y="8112"/>
                    <a:pt x="934" y="8179"/>
                  </a:cubicBezTo>
                  <a:cubicBezTo>
                    <a:pt x="4069" y="8323"/>
                    <a:pt x="13007" y="8722"/>
                    <a:pt x="19539" y="8722"/>
                  </a:cubicBezTo>
                  <a:cubicBezTo>
                    <a:pt x="23570" y="8722"/>
                    <a:pt x="26685" y="8570"/>
                    <a:pt x="26953" y="8112"/>
                  </a:cubicBezTo>
                  <a:cubicBezTo>
                    <a:pt x="27753" y="6744"/>
                    <a:pt x="26286" y="506"/>
                    <a:pt x="25585" y="273"/>
                  </a:cubicBezTo>
                  <a:cubicBezTo>
                    <a:pt x="25109" y="137"/>
                    <a:pt x="18260" y="1"/>
                    <a:pt x="13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4"/>
            <p:cNvSpPr/>
            <p:nvPr/>
          </p:nvSpPr>
          <p:spPr>
            <a:xfrm flipH="1">
              <a:off x="1880003" y="4484784"/>
              <a:ext cx="85260" cy="31103"/>
            </a:xfrm>
            <a:custGeom>
              <a:avLst/>
              <a:gdLst/>
              <a:ahLst/>
              <a:cxnLst/>
              <a:rect l="l" t="t" r="r" b="b"/>
              <a:pathLst>
                <a:path w="5285" h="1928" extrusionOk="0">
                  <a:moveTo>
                    <a:pt x="557" y="1"/>
                  </a:moveTo>
                  <a:cubicBezTo>
                    <a:pt x="483" y="1"/>
                    <a:pt x="408" y="2"/>
                    <a:pt x="334" y="5"/>
                  </a:cubicBezTo>
                  <a:cubicBezTo>
                    <a:pt x="67" y="5"/>
                    <a:pt x="0" y="305"/>
                    <a:pt x="301" y="372"/>
                  </a:cubicBezTo>
                  <a:cubicBezTo>
                    <a:pt x="1068" y="539"/>
                    <a:pt x="1868" y="705"/>
                    <a:pt x="2636" y="1006"/>
                  </a:cubicBezTo>
                  <a:cubicBezTo>
                    <a:pt x="3003" y="1139"/>
                    <a:pt x="3369" y="1306"/>
                    <a:pt x="3703" y="1473"/>
                  </a:cubicBezTo>
                  <a:lnTo>
                    <a:pt x="4203" y="1706"/>
                  </a:lnTo>
                  <a:cubicBezTo>
                    <a:pt x="4437" y="1839"/>
                    <a:pt x="4570" y="1873"/>
                    <a:pt x="4804" y="1906"/>
                  </a:cubicBezTo>
                  <a:cubicBezTo>
                    <a:pt x="4839" y="1921"/>
                    <a:pt x="4874" y="1928"/>
                    <a:pt x="4909" y="1928"/>
                  </a:cubicBezTo>
                  <a:cubicBezTo>
                    <a:pt x="5108" y="1928"/>
                    <a:pt x="5284" y="1709"/>
                    <a:pt x="5171" y="1539"/>
                  </a:cubicBezTo>
                  <a:cubicBezTo>
                    <a:pt x="5037" y="1372"/>
                    <a:pt x="4937" y="1239"/>
                    <a:pt x="4704" y="1139"/>
                  </a:cubicBezTo>
                  <a:cubicBezTo>
                    <a:pt x="4537" y="1039"/>
                    <a:pt x="4337" y="905"/>
                    <a:pt x="4170" y="839"/>
                  </a:cubicBezTo>
                  <a:cubicBezTo>
                    <a:pt x="3736" y="672"/>
                    <a:pt x="3369" y="505"/>
                    <a:pt x="2902" y="372"/>
                  </a:cubicBezTo>
                  <a:cubicBezTo>
                    <a:pt x="2140" y="158"/>
                    <a:pt x="1350" y="1"/>
                    <a:pt x="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4"/>
            <p:cNvSpPr/>
            <p:nvPr/>
          </p:nvSpPr>
          <p:spPr>
            <a:xfrm flipH="1">
              <a:off x="1855466" y="4467313"/>
              <a:ext cx="81824" cy="33701"/>
            </a:xfrm>
            <a:custGeom>
              <a:avLst/>
              <a:gdLst/>
              <a:ahLst/>
              <a:cxnLst/>
              <a:rect l="l" t="t" r="r" b="b"/>
              <a:pathLst>
                <a:path w="5072" h="2089" extrusionOk="0">
                  <a:moveTo>
                    <a:pt x="1145" y="1"/>
                  </a:moveTo>
                  <a:cubicBezTo>
                    <a:pt x="869" y="1"/>
                    <a:pt x="585" y="33"/>
                    <a:pt x="301" y="54"/>
                  </a:cubicBezTo>
                  <a:cubicBezTo>
                    <a:pt x="1" y="87"/>
                    <a:pt x="1" y="387"/>
                    <a:pt x="301" y="421"/>
                  </a:cubicBezTo>
                  <a:cubicBezTo>
                    <a:pt x="668" y="454"/>
                    <a:pt x="1102" y="554"/>
                    <a:pt x="1469" y="621"/>
                  </a:cubicBezTo>
                  <a:cubicBezTo>
                    <a:pt x="1836" y="721"/>
                    <a:pt x="2269" y="854"/>
                    <a:pt x="2603" y="954"/>
                  </a:cubicBezTo>
                  <a:cubicBezTo>
                    <a:pt x="2936" y="1088"/>
                    <a:pt x="3270" y="1255"/>
                    <a:pt x="3604" y="1455"/>
                  </a:cubicBezTo>
                  <a:cubicBezTo>
                    <a:pt x="3770" y="1555"/>
                    <a:pt x="3904" y="1688"/>
                    <a:pt x="4004" y="1788"/>
                  </a:cubicBezTo>
                  <a:cubicBezTo>
                    <a:pt x="4171" y="1922"/>
                    <a:pt x="4337" y="2089"/>
                    <a:pt x="4638" y="2089"/>
                  </a:cubicBezTo>
                  <a:cubicBezTo>
                    <a:pt x="4838" y="2089"/>
                    <a:pt x="4971" y="1955"/>
                    <a:pt x="5005" y="1788"/>
                  </a:cubicBezTo>
                  <a:cubicBezTo>
                    <a:pt x="5071" y="1622"/>
                    <a:pt x="4871" y="1455"/>
                    <a:pt x="4704" y="1288"/>
                  </a:cubicBezTo>
                  <a:cubicBezTo>
                    <a:pt x="4538" y="1188"/>
                    <a:pt x="4371" y="1054"/>
                    <a:pt x="4137" y="921"/>
                  </a:cubicBezTo>
                  <a:cubicBezTo>
                    <a:pt x="3770" y="721"/>
                    <a:pt x="3403" y="521"/>
                    <a:pt x="2970" y="387"/>
                  </a:cubicBezTo>
                  <a:cubicBezTo>
                    <a:pt x="2569" y="254"/>
                    <a:pt x="2136" y="120"/>
                    <a:pt x="1669" y="54"/>
                  </a:cubicBezTo>
                  <a:cubicBezTo>
                    <a:pt x="1499" y="14"/>
                    <a:pt x="1323" y="1"/>
                    <a:pt x="1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4"/>
            <p:cNvSpPr/>
            <p:nvPr/>
          </p:nvSpPr>
          <p:spPr>
            <a:xfrm flipH="1">
              <a:off x="1109612" y="4459472"/>
              <a:ext cx="447741" cy="140724"/>
            </a:xfrm>
            <a:custGeom>
              <a:avLst/>
              <a:gdLst/>
              <a:ahLst/>
              <a:cxnLst/>
              <a:rect l="l" t="t" r="r" b="b"/>
              <a:pathLst>
                <a:path w="27754" h="8723" extrusionOk="0">
                  <a:moveTo>
                    <a:pt x="13749" y="1"/>
                  </a:moveTo>
                  <a:cubicBezTo>
                    <a:pt x="11620" y="1"/>
                    <a:pt x="10012" y="31"/>
                    <a:pt x="9840" y="106"/>
                  </a:cubicBezTo>
                  <a:cubicBezTo>
                    <a:pt x="9840" y="106"/>
                    <a:pt x="8540" y="206"/>
                    <a:pt x="4503" y="2841"/>
                  </a:cubicBezTo>
                  <a:cubicBezTo>
                    <a:pt x="2068" y="4409"/>
                    <a:pt x="767" y="5910"/>
                    <a:pt x="234" y="7011"/>
                  </a:cubicBezTo>
                  <a:cubicBezTo>
                    <a:pt x="0" y="7478"/>
                    <a:pt x="367" y="8112"/>
                    <a:pt x="934" y="8179"/>
                  </a:cubicBezTo>
                  <a:cubicBezTo>
                    <a:pt x="4069" y="8323"/>
                    <a:pt x="13007" y="8722"/>
                    <a:pt x="19539" y="8722"/>
                  </a:cubicBezTo>
                  <a:cubicBezTo>
                    <a:pt x="23570" y="8722"/>
                    <a:pt x="26685" y="8570"/>
                    <a:pt x="26953" y="8112"/>
                  </a:cubicBezTo>
                  <a:cubicBezTo>
                    <a:pt x="27753" y="6744"/>
                    <a:pt x="26286" y="506"/>
                    <a:pt x="25585" y="273"/>
                  </a:cubicBezTo>
                  <a:cubicBezTo>
                    <a:pt x="25109" y="137"/>
                    <a:pt x="18259" y="1"/>
                    <a:pt x="13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4"/>
            <p:cNvSpPr/>
            <p:nvPr/>
          </p:nvSpPr>
          <p:spPr>
            <a:xfrm flipH="1">
              <a:off x="1374249" y="4484784"/>
              <a:ext cx="85712" cy="31103"/>
            </a:xfrm>
            <a:custGeom>
              <a:avLst/>
              <a:gdLst/>
              <a:ahLst/>
              <a:cxnLst/>
              <a:rect l="l" t="t" r="r" b="b"/>
              <a:pathLst>
                <a:path w="5313" h="1928" extrusionOk="0">
                  <a:moveTo>
                    <a:pt x="558" y="1"/>
                  </a:moveTo>
                  <a:cubicBezTo>
                    <a:pt x="483" y="1"/>
                    <a:pt x="409" y="2"/>
                    <a:pt x="334" y="5"/>
                  </a:cubicBezTo>
                  <a:cubicBezTo>
                    <a:pt x="67" y="5"/>
                    <a:pt x="1" y="305"/>
                    <a:pt x="268" y="372"/>
                  </a:cubicBezTo>
                  <a:cubicBezTo>
                    <a:pt x="1068" y="539"/>
                    <a:pt x="1869" y="705"/>
                    <a:pt x="2603" y="1006"/>
                  </a:cubicBezTo>
                  <a:cubicBezTo>
                    <a:pt x="3003" y="1139"/>
                    <a:pt x="3370" y="1306"/>
                    <a:pt x="3703" y="1473"/>
                  </a:cubicBezTo>
                  <a:lnTo>
                    <a:pt x="4204" y="1706"/>
                  </a:lnTo>
                  <a:cubicBezTo>
                    <a:pt x="4404" y="1839"/>
                    <a:pt x="4571" y="1873"/>
                    <a:pt x="4771" y="1906"/>
                  </a:cubicBezTo>
                  <a:cubicBezTo>
                    <a:pt x="4816" y="1921"/>
                    <a:pt x="4860" y="1928"/>
                    <a:pt x="4902" y="1928"/>
                  </a:cubicBezTo>
                  <a:cubicBezTo>
                    <a:pt x="5141" y="1928"/>
                    <a:pt x="5313" y="1709"/>
                    <a:pt x="5171" y="1539"/>
                  </a:cubicBezTo>
                  <a:cubicBezTo>
                    <a:pt x="5038" y="1372"/>
                    <a:pt x="4904" y="1239"/>
                    <a:pt x="4704" y="1139"/>
                  </a:cubicBezTo>
                  <a:cubicBezTo>
                    <a:pt x="4537" y="1039"/>
                    <a:pt x="4337" y="905"/>
                    <a:pt x="4170" y="839"/>
                  </a:cubicBezTo>
                  <a:cubicBezTo>
                    <a:pt x="3737" y="672"/>
                    <a:pt x="3370" y="505"/>
                    <a:pt x="2903" y="372"/>
                  </a:cubicBezTo>
                  <a:cubicBezTo>
                    <a:pt x="2140" y="158"/>
                    <a:pt x="1350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4"/>
            <p:cNvSpPr/>
            <p:nvPr/>
          </p:nvSpPr>
          <p:spPr>
            <a:xfrm flipH="1">
              <a:off x="1349631" y="4467313"/>
              <a:ext cx="82340" cy="33701"/>
            </a:xfrm>
            <a:custGeom>
              <a:avLst/>
              <a:gdLst/>
              <a:ahLst/>
              <a:cxnLst/>
              <a:rect l="l" t="t" r="r" b="b"/>
              <a:pathLst>
                <a:path w="5104" h="2089" extrusionOk="0">
                  <a:moveTo>
                    <a:pt x="1130" y="1"/>
                  </a:moveTo>
                  <a:cubicBezTo>
                    <a:pt x="856" y="1"/>
                    <a:pt x="584" y="33"/>
                    <a:pt x="301" y="54"/>
                  </a:cubicBezTo>
                  <a:cubicBezTo>
                    <a:pt x="0" y="87"/>
                    <a:pt x="0" y="387"/>
                    <a:pt x="301" y="421"/>
                  </a:cubicBezTo>
                  <a:cubicBezTo>
                    <a:pt x="667" y="454"/>
                    <a:pt x="1101" y="554"/>
                    <a:pt x="1468" y="621"/>
                  </a:cubicBezTo>
                  <a:cubicBezTo>
                    <a:pt x="1835" y="721"/>
                    <a:pt x="2269" y="854"/>
                    <a:pt x="2602" y="954"/>
                  </a:cubicBezTo>
                  <a:cubicBezTo>
                    <a:pt x="2936" y="1088"/>
                    <a:pt x="3269" y="1255"/>
                    <a:pt x="3603" y="1455"/>
                  </a:cubicBezTo>
                  <a:cubicBezTo>
                    <a:pt x="3770" y="1555"/>
                    <a:pt x="3870" y="1688"/>
                    <a:pt x="4003" y="1788"/>
                  </a:cubicBezTo>
                  <a:cubicBezTo>
                    <a:pt x="4170" y="1922"/>
                    <a:pt x="4337" y="2089"/>
                    <a:pt x="4637" y="2089"/>
                  </a:cubicBezTo>
                  <a:cubicBezTo>
                    <a:pt x="4837" y="2089"/>
                    <a:pt x="4971" y="1955"/>
                    <a:pt x="5004" y="1788"/>
                  </a:cubicBezTo>
                  <a:cubicBezTo>
                    <a:pt x="5104" y="1622"/>
                    <a:pt x="4837" y="1455"/>
                    <a:pt x="4670" y="1288"/>
                  </a:cubicBezTo>
                  <a:cubicBezTo>
                    <a:pt x="4504" y="1188"/>
                    <a:pt x="4337" y="1054"/>
                    <a:pt x="4137" y="921"/>
                  </a:cubicBezTo>
                  <a:cubicBezTo>
                    <a:pt x="3770" y="721"/>
                    <a:pt x="3369" y="521"/>
                    <a:pt x="2969" y="387"/>
                  </a:cubicBezTo>
                  <a:cubicBezTo>
                    <a:pt x="2535" y="254"/>
                    <a:pt x="2135" y="120"/>
                    <a:pt x="1668" y="54"/>
                  </a:cubicBezTo>
                  <a:cubicBezTo>
                    <a:pt x="1485" y="14"/>
                    <a:pt x="1307" y="1"/>
                    <a:pt x="1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4"/>
            <p:cNvSpPr/>
            <p:nvPr/>
          </p:nvSpPr>
          <p:spPr>
            <a:xfrm flipH="1">
              <a:off x="1200567" y="3098083"/>
              <a:ext cx="848102" cy="706232"/>
            </a:xfrm>
            <a:custGeom>
              <a:avLst/>
              <a:gdLst/>
              <a:ahLst/>
              <a:cxnLst/>
              <a:rect l="l" t="t" r="r" b="b"/>
              <a:pathLst>
                <a:path w="52571" h="43777" extrusionOk="0">
                  <a:moveTo>
                    <a:pt x="43198" y="0"/>
                  </a:moveTo>
                  <a:cubicBezTo>
                    <a:pt x="41229" y="34"/>
                    <a:pt x="36860" y="100"/>
                    <a:pt x="31656" y="234"/>
                  </a:cubicBezTo>
                  <a:lnTo>
                    <a:pt x="31156" y="234"/>
                  </a:lnTo>
                  <a:cubicBezTo>
                    <a:pt x="28120" y="334"/>
                    <a:pt x="24818" y="367"/>
                    <a:pt x="21615" y="434"/>
                  </a:cubicBezTo>
                  <a:lnTo>
                    <a:pt x="21215" y="434"/>
                  </a:lnTo>
                  <a:cubicBezTo>
                    <a:pt x="16011" y="567"/>
                    <a:pt x="10941" y="667"/>
                    <a:pt x="7305" y="734"/>
                  </a:cubicBezTo>
                  <a:lnTo>
                    <a:pt x="6772" y="734"/>
                  </a:lnTo>
                  <a:cubicBezTo>
                    <a:pt x="3936" y="768"/>
                    <a:pt x="2102" y="834"/>
                    <a:pt x="1935" y="834"/>
                  </a:cubicBezTo>
                  <a:cubicBezTo>
                    <a:pt x="1935" y="834"/>
                    <a:pt x="1368" y="6372"/>
                    <a:pt x="867" y="12876"/>
                  </a:cubicBezTo>
                  <a:cubicBezTo>
                    <a:pt x="867" y="13076"/>
                    <a:pt x="834" y="13343"/>
                    <a:pt x="834" y="13543"/>
                  </a:cubicBezTo>
                  <a:cubicBezTo>
                    <a:pt x="367" y="19714"/>
                    <a:pt x="0" y="26586"/>
                    <a:pt x="167" y="30455"/>
                  </a:cubicBezTo>
                  <a:cubicBezTo>
                    <a:pt x="534" y="38628"/>
                    <a:pt x="934" y="40796"/>
                    <a:pt x="934" y="40796"/>
                  </a:cubicBezTo>
                  <a:cubicBezTo>
                    <a:pt x="934" y="40796"/>
                    <a:pt x="8306" y="42231"/>
                    <a:pt x="14644" y="42798"/>
                  </a:cubicBezTo>
                  <a:cubicBezTo>
                    <a:pt x="16185" y="42944"/>
                    <a:pt x="17642" y="42999"/>
                    <a:pt x="18964" y="42999"/>
                  </a:cubicBezTo>
                  <a:cubicBezTo>
                    <a:pt x="23077" y="42999"/>
                    <a:pt x="25885" y="42464"/>
                    <a:pt x="25885" y="42464"/>
                  </a:cubicBezTo>
                  <a:cubicBezTo>
                    <a:pt x="25885" y="42464"/>
                    <a:pt x="23350" y="31023"/>
                    <a:pt x="24217" y="30189"/>
                  </a:cubicBezTo>
                  <a:cubicBezTo>
                    <a:pt x="24217" y="30122"/>
                    <a:pt x="24284" y="30122"/>
                    <a:pt x="24317" y="30122"/>
                  </a:cubicBezTo>
                  <a:cubicBezTo>
                    <a:pt x="24327" y="30117"/>
                    <a:pt x="24336" y="30115"/>
                    <a:pt x="24346" y="30115"/>
                  </a:cubicBezTo>
                  <a:cubicBezTo>
                    <a:pt x="24411" y="30115"/>
                    <a:pt x="24493" y="30198"/>
                    <a:pt x="24551" y="30255"/>
                  </a:cubicBezTo>
                  <a:cubicBezTo>
                    <a:pt x="25785" y="31590"/>
                    <a:pt x="27686" y="42231"/>
                    <a:pt x="27686" y="42231"/>
                  </a:cubicBezTo>
                  <a:cubicBezTo>
                    <a:pt x="27686" y="42231"/>
                    <a:pt x="32233" y="43776"/>
                    <a:pt x="40316" y="43776"/>
                  </a:cubicBezTo>
                  <a:cubicBezTo>
                    <a:pt x="40712" y="43776"/>
                    <a:pt x="41117" y="43773"/>
                    <a:pt x="41530" y="43765"/>
                  </a:cubicBezTo>
                  <a:cubicBezTo>
                    <a:pt x="44031" y="43732"/>
                    <a:pt x="46033" y="43365"/>
                    <a:pt x="47567" y="42864"/>
                  </a:cubicBezTo>
                  <a:cubicBezTo>
                    <a:pt x="47701" y="42798"/>
                    <a:pt x="47801" y="42764"/>
                    <a:pt x="47901" y="42731"/>
                  </a:cubicBezTo>
                  <a:cubicBezTo>
                    <a:pt x="51537" y="41463"/>
                    <a:pt x="52571" y="39562"/>
                    <a:pt x="52571" y="39562"/>
                  </a:cubicBezTo>
                  <a:cubicBezTo>
                    <a:pt x="52571" y="39562"/>
                    <a:pt x="45499" y="3670"/>
                    <a:pt x="443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4"/>
            <p:cNvSpPr/>
            <p:nvPr/>
          </p:nvSpPr>
          <p:spPr>
            <a:xfrm flipH="1">
              <a:off x="1275906" y="3097534"/>
              <a:ext cx="133464" cy="689906"/>
            </a:xfrm>
            <a:custGeom>
              <a:avLst/>
              <a:gdLst/>
              <a:ahLst/>
              <a:cxnLst/>
              <a:rect l="l" t="t" r="r" b="b"/>
              <a:pathLst>
                <a:path w="8273" h="42765" fill="none" extrusionOk="0">
                  <a:moveTo>
                    <a:pt x="0" y="1"/>
                  </a:moveTo>
                  <a:lnTo>
                    <a:pt x="8273" y="42765"/>
                  </a:lnTo>
                </a:path>
              </a:pathLst>
            </a:custGeom>
            <a:noFill/>
            <a:ln w="14175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4"/>
            <p:cNvSpPr/>
            <p:nvPr/>
          </p:nvSpPr>
          <p:spPr>
            <a:xfrm flipH="1">
              <a:off x="1623529" y="3563570"/>
              <a:ext cx="153920" cy="29603"/>
            </a:xfrm>
            <a:custGeom>
              <a:avLst/>
              <a:gdLst/>
              <a:ahLst/>
              <a:cxnLst/>
              <a:rect l="l" t="t" r="r" b="b"/>
              <a:pathLst>
                <a:path w="9541" h="1835" fill="none" extrusionOk="0">
                  <a:moveTo>
                    <a:pt x="0" y="0"/>
                  </a:moveTo>
                  <a:lnTo>
                    <a:pt x="9540" y="1835"/>
                  </a:lnTo>
                </a:path>
              </a:pathLst>
            </a:custGeom>
            <a:noFill/>
            <a:ln w="14175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4"/>
            <p:cNvSpPr/>
            <p:nvPr/>
          </p:nvSpPr>
          <p:spPr>
            <a:xfrm flipH="1">
              <a:off x="1887214" y="2505052"/>
              <a:ext cx="435368" cy="437110"/>
            </a:xfrm>
            <a:custGeom>
              <a:avLst/>
              <a:gdLst/>
              <a:ahLst/>
              <a:cxnLst/>
              <a:rect l="l" t="t" r="r" b="b"/>
              <a:pathLst>
                <a:path w="26987" h="27095" extrusionOk="0">
                  <a:moveTo>
                    <a:pt x="26986" y="1"/>
                  </a:moveTo>
                  <a:lnTo>
                    <a:pt x="26986" y="1"/>
                  </a:lnTo>
                  <a:cubicBezTo>
                    <a:pt x="16628" y="2822"/>
                    <a:pt x="555" y="6272"/>
                    <a:pt x="7" y="6272"/>
                  </a:cubicBezTo>
                  <a:cubicBezTo>
                    <a:pt x="4" y="6272"/>
                    <a:pt x="2" y="6272"/>
                    <a:pt x="0" y="6272"/>
                  </a:cubicBezTo>
                  <a:lnTo>
                    <a:pt x="0" y="6272"/>
                  </a:lnTo>
                  <a:cubicBezTo>
                    <a:pt x="134" y="9274"/>
                    <a:pt x="167" y="14845"/>
                    <a:pt x="3436" y="26319"/>
                  </a:cubicBezTo>
                  <a:cubicBezTo>
                    <a:pt x="6207" y="26823"/>
                    <a:pt x="8988" y="27094"/>
                    <a:pt x="11749" y="27094"/>
                  </a:cubicBezTo>
                  <a:cubicBezTo>
                    <a:pt x="16301" y="27094"/>
                    <a:pt x="20800" y="26358"/>
                    <a:pt x="25118" y="24718"/>
                  </a:cubicBezTo>
                  <a:cubicBezTo>
                    <a:pt x="23784" y="18280"/>
                    <a:pt x="25018" y="6305"/>
                    <a:pt x="2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4"/>
            <p:cNvSpPr/>
            <p:nvPr/>
          </p:nvSpPr>
          <p:spPr>
            <a:xfrm flipH="1">
              <a:off x="615602" y="1673777"/>
              <a:ext cx="351963" cy="486346"/>
            </a:xfrm>
            <a:custGeom>
              <a:avLst/>
              <a:gdLst/>
              <a:ahLst/>
              <a:cxnLst/>
              <a:rect l="l" t="t" r="r" b="b"/>
              <a:pathLst>
                <a:path w="21817" h="30147" extrusionOk="0">
                  <a:moveTo>
                    <a:pt x="14914" y="1"/>
                  </a:moveTo>
                  <a:cubicBezTo>
                    <a:pt x="13042" y="1"/>
                    <a:pt x="9708" y="8965"/>
                    <a:pt x="9708" y="8965"/>
                  </a:cubicBezTo>
                  <a:cubicBezTo>
                    <a:pt x="9708" y="8965"/>
                    <a:pt x="11475" y="1226"/>
                    <a:pt x="9841" y="992"/>
                  </a:cubicBezTo>
                  <a:cubicBezTo>
                    <a:pt x="9828" y="991"/>
                    <a:pt x="9814" y="990"/>
                    <a:pt x="9801" y="990"/>
                  </a:cubicBezTo>
                  <a:cubicBezTo>
                    <a:pt x="8150" y="990"/>
                    <a:pt x="4704" y="11100"/>
                    <a:pt x="4704" y="11100"/>
                  </a:cubicBezTo>
                  <a:cubicBezTo>
                    <a:pt x="4704" y="11100"/>
                    <a:pt x="3705" y="5591"/>
                    <a:pt x="2278" y="5591"/>
                  </a:cubicBezTo>
                  <a:cubicBezTo>
                    <a:pt x="2253" y="5591"/>
                    <a:pt x="2227" y="5592"/>
                    <a:pt x="2202" y="5596"/>
                  </a:cubicBezTo>
                  <a:cubicBezTo>
                    <a:pt x="734" y="5796"/>
                    <a:pt x="2002" y="17438"/>
                    <a:pt x="1802" y="19773"/>
                  </a:cubicBezTo>
                  <a:cubicBezTo>
                    <a:pt x="1568" y="22074"/>
                    <a:pt x="1" y="27278"/>
                    <a:pt x="1" y="27278"/>
                  </a:cubicBezTo>
                  <a:lnTo>
                    <a:pt x="11209" y="30147"/>
                  </a:lnTo>
                  <a:cubicBezTo>
                    <a:pt x="11142" y="30080"/>
                    <a:pt x="13911" y="22741"/>
                    <a:pt x="15412" y="19739"/>
                  </a:cubicBezTo>
                  <a:cubicBezTo>
                    <a:pt x="16913" y="16737"/>
                    <a:pt x="21816" y="9332"/>
                    <a:pt x="20982" y="8765"/>
                  </a:cubicBezTo>
                  <a:cubicBezTo>
                    <a:pt x="20931" y="8728"/>
                    <a:pt x="20869" y="8711"/>
                    <a:pt x="20797" y="8711"/>
                  </a:cubicBezTo>
                  <a:cubicBezTo>
                    <a:pt x="19697" y="8711"/>
                    <a:pt x="16346" y="12768"/>
                    <a:pt x="16346" y="12768"/>
                  </a:cubicBezTo>
                  <a:cubicBezTo>
                    <a:pt x="16346" y="12768"/>
                    <a:pt x="20682" y="4195"/>
                    <a:pt x="19481" y="3528"/>
                  </a:cubicBezTo>
                  <a:cubicBezTo>
                    <a:pt x="19428" y="3501"/>
                    <a:pt x="19369" y="3489"/>
                    <a:pt x="19304" y="3489"/>
                  </a:cubicBezTo>
                  <a:cubicBezTo>
                    <a:pt x="17803" y="3489"/>
                    <a:pt x="13177" y="10199"/>
                    <a:pt x="13177" y="10199"/>
                  </a:cubicBezTo>
                  <a:cubicBezTo>
                    <a:pt x="13177" y="10199"/>
                    <a:pt x="16879" y="626"/>
                    <a:pt x="15078" y="25"/>
                  </a:cubicBezTo>
                  <a:cubicBezTo>
                    <a:pt x="15025" y="9"/>
                    <a:pt x="14970" y="1"/>
                    <a:pt x="14914" y="1"/>
                  </a:cubicBezTo>
                  <a:close/>
                </a:path>
              </a:pathLst>
            </a:custGeom>
            <a:solidFill>
              <a:srgbClr val="F1B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4"/>
            <p:cNvSpPr/>
            <p:nvPr/>
          </p:nvSpPr>
          <p:spPr>
            <a:xfrm flipH="1">
              <a:off x="758214" y="2030418"/>
              <a:ext cx="418687" cy="602194"/>
            </a:xfrm>
            <a:custGeom>
              <a:avLst/>
              <a:gdLst/>
              <a:ahLst/>
              <a:cxnLst/>
              <a:rect l="l" t="t" r="r" b="b"/>
              <a:pathLst>
                <a:path w="25953" h="37328" extrusionOk="0">
                  <a:moveTo>
                    <a:pt x="14277" y="1"/>
                  </a:moveTo>
                  <a:cubicBezTo>
                    <a:pt x="11709" y="7406"/>
                    <a:pt x="5805" y="18480"/>
                    <a:pt x="1" y="25819"/>
                  </a:cubicBezTo>
                  <a:cubicBezTo>
                    <a:pt x="2469" y="27354"/>
                    <a:pt x="4137" y="26353"/>
                    <a:pt x="8707" y="37327"/>
                  </a:cubicBezTo>
                  <a:cubicBezTo>
                    <a:pt x="17280" y="27554"/>
                    <a:pt x="21616" y="17980"/>
                    <a:pt x="25953" y="3236"/>
                  </a:cubicBezTo>
                  <a:cubicBezTo>
                    <a:pt x="21316" y="2703"/>
                    <a:pt x="17947" y="568"/>
                    <a:pt x="14277" y="1"/>
                  </a:cubicBezTo>
                  <a:close/>
                </a:path>
              </a:pathLst>
            </a:custGeom>
            <a:solidFill>
              <a:srgbClr val="F1B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4"/>
            <p:cNvSpPr/>
            <p:nvPr/>
          </p:nvSpPr>
          <p:spPr>
            <a:xfrm flipH="1">
              <a:off x="984230" y="2386124"/>
              <a:ext cx="559136" cy="471956"/>
            </a:xfrm>
            <a:custGeom>
              <a:avLst/>
              <a:gdLst/>
              <a:ahLst/>
              <a:cxnLst/>
              <a:rect l="l" t="t" r="r" b="b"/>
              <a:pathLst>
                <a:path w="34659" h="29255" extrusionOk="0">
                  <a:moveTo>
                    <a:pt x="21949" y="1"/>
                  </a:moveTo>
                  <a:cubicBezTo>
                    <a:pt x="21716" y="234"/>
                    <a:pt x="21482" y="501"/>
                    <a:pt x="21216" y="701"/>
                  </a:cubicBezTo>
                  <a:cubicBezTo>
                    <a:pt x="15078" y="6138"/>
                    <a:pt x="8039" y="9307"/>
                    <a:pt x="0" y="10909"/>
                  </a:cubicBezTo>
                  <a:cubicBezTo>
                    <a:pt x="5471" y="14578"/>
                    <a:pt x="13710" y="23384"/>
                    <a:pt x="16679" y="29255"/>
                  </a:cubicBezTo>
                  <a:cubicBezTo>
                    <a:pt x="23751" y="27020"/>
                    <a:pt x="29722" y="22650"/>
                    <a:pt x="34658" y="17013"/>
                  </a:cubicBezTo>
                  <a:cubicBezTo>
                    <a:pt x="30055" y="6038"/>
                    <a:pt x="24485" y="1535"/>
                    <a:pt x="21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4"/>
            <p:cNvSpPr/>
            <p:nvPr/>
          </p:nvSpPr>
          <p:spPr>
            <a:xfrm flipH="1">
              <a:off x="1222088" y="2452170"/>
              <a:ext cx="850812" cy="1009443"/>
            </a:xfrm>
            <a:custGeom>
              <a:avLst/>
              <a:gdLst/>
              <a:ahLst/>
              <a:cxnLst/>
              <a:rect l="l" t="t" r="r" b="b"/>
              <a:pathLst>
                <a:path w="52739" h="62572" extrusionOk="0">
                  <a:moveTo>
                    <a:pt x="31222" y="0"/>
                  </a:moveTo>
                  <a:cubicBezTo>
                    <a:pt x="24121" y="0"/>
                    <a:pt x="14997" y="1978"/>
                    <a:pt x="10408" y="3679"/>
                  </a:cubicBezTo>
                  <a:cubicBezTo>
                    <a:pt x="8907" y="4213"/>
                    <a:pt x="7907" y="4713"/>
                    <a:pt x="7640" y="5113"/>
                  </a:cubicBezTo>
                  <a:cubicBezTo>
                    <a:pt x="6906" y="6081"/>
                    <a:pt x="6172" y="7882"/>
                    <a:pt x="5472" y="10350"/>
                  </a:cubicBezTo>
                  <a:cubicBezTo>
                    <a:pt x="4904" y="12085"/>
                    <a:pt x="4404" y="14220"/>
                    <a:pt x="3904" y="16588"/>
                  </a:cubicBezTo>
                  <a:cubicBezTo>
                    <a:pt x="3403" y="18790"/>
                    <a:pt x="3003" y="21258"/>
                    <a:pt x="2569" y="23860"/>
                  </a:cubicBezTo>
                  <a:cubicBezTo>
                    <a:pt x="2203" y="26395"/>
                    <a:pt x="1836" y="29064"/>
                    <a:pt x="1502" y="31799"/>
                  </a:cubicBezTo>
                  <a:cubicBezTo>
                    <a:pt x="1168" y="34268"/>
                    <a:pt x="902" y="36803"/>
                    <a:pt x="701" y="39304"/>
                  </a:cubicBezTo>
                  <a:cubicBezTo>
                    <a:pt x="501" y="41606"/>
                    <a:pt x="34" y="58485"/>
                    <a:pt x="1" y="60586"/>
                  </a:cubicBezTo>
                  <a:cubicBezTo>
                    <a:pt x="8018" y="62067"/>
                    <a:pt x="16275" y="62571"/>
                    <a:pt x="23823" y="62571"/>
                  </a:cubicBezTo>
                  <a:cubicBezTo>
                    <a:pt x="38384" y="62571"/>
                    <a:pt x="50300" y="60693"/>
                    <a:pt x="52739" y="60319"/>
                  </a:cubicBezTo>
                  <a:cubicBezTo>
                    <a:pt x="52705" y="58552"/>
                    <a:pt x="52238" y="42240"/>
                    <a:pt x="52105" y="40105"/>
                  </a:cubicBezTo>
                  <a:cubicBezTo>
                    <a:pt x="51938" y="37537"/>
                    <a:pt x="51738" y="34801"/>
                    <a:pt x="51538" y="32066"/>
                  </a:cubicBezTo>
                  <a:cubicBezTo>
                    <a:pt x="51371" y="29564"/>
                    <a:pt x="51171" y="27096"/>
                    <a:pt x="50937" y="24694"/>
                  </a:cubicBezTo>
                  <a:cubicBezTo>
                    <a:pt x="50704" y="21925"/>
                    <a:pt x="50504" y="19257"/>
                    <a:pt x="50237" y="16855"/>
                  </a:cubicBezTo>
                  <a:cubicBezTo>
                    <a:pt x="50037" y="14720"/>
                    <a:pt x="49837" y="12719"/>
                    <a:pt x="49670" y="11018"/>
                  </a:cubicBezTo>
                  <a:cubicBezTo>
                    <a:pt x="49236" y="7215"/>
                    <a:pt x="48903" y="4680"/>
                    <a:pt x="48736" y="4213"/>
                  </a:cubicBezTo>
                  <a:cubicBezTo>
                    <a:pt x="48669" y="3946"/>
                    <a:pt x="48436" y="3712"/>
                    <a:pt x="48202" y="3445"/>
                  </a:cubicBezTo>
                  <a:cubicBezTo>
                    <a:pt x="46334" y="1678"/>
                    <a:pt x="40363" y="176"/>
                    <a:pt x="32057" y="10"/>
                  </a:cubicBezTo>
                  <a:cubicBezTo>
                    <a:pt x="31782" y="3"/>
                    <a:pt x="31504" y="0"/>
                    <a:pt x="31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4"/>
            <p:cNvSpPr/>
            <p:nvPr/>
          </p:nvSpPr>
          <p:spPr>
            <a:xfrm flipH="1">
              <a:off x="1502987" y="2341469"/>
              <a:ext cx="304598" cy="265880"/>
            </a:xfrm>
            <a:custGeom>
              <a:avLst/>
              <a:gdLst/>
              <a:ahLst/>
              <a:cxnLst/>
              <a:rect l="l" t="t" r="r" b="b"/>
              <a:pathLst>
                <a:path w="18881" h="16481" extrusionOk="0">
                  <a:moveTo>
                    <a:pt x="16845" y="0"/>
                  </a:moveTo>
                  <a:lnTo>
                    <a:pt x="0" y="3636"/>
                  </a:lnTo>
                  <a:lnTo>
                    <a:pt x="1601" y="9540"/>
                  </a:lnTo>
                  <a:cubicBezTo>
                    <a:pt x="1601" y="9540"/>
                    <a:pt x="1389" y="16481"/>
                    <a:pt x="7009" y="16481"/>
                  </a:cubicBezTo>
                  <a:cubicBezTo>
                    <a:pt x="7695" y="16481"/>
                    <a:pt x="8469" y="16377"/>
                    <a:pt x="9340" y="16145"/>
                  </a:cubicBezTo>
                  <a:cubicBezTo>
                    <a:pt x="16945" y="14110"/>
                    <a:pt x="18880" y="6838"/>
                    <a:pt x="18880" y="6838"/>
                  </a:cubicBezTo>
                  <a:lnTo>
                    <a:pt x="16845" y="0"/>
                  </a:lnTo>
                  <a:close/>
                </a:path>
              </a:pathLst>
            </a:custGeom>
            <a:solidFill>
              <a:srgbClr val="F1B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4"/>
            <p:cNvSpPr/>
            <p:nvPr/>
          </p:nvSpPr>
          <p:spPr>
            <a:xfrm flipH="1">
              <a:off x="1250610" y="2727310"/>
              <a:ext cx="64046" cy="148000"/>
            </a:xfrm>
            <a:custGeom>
              <a:avLst/>
              <a:gdLst/>
              <a:ahLst/>
              <a:cxnLst/>
              <a:rect l="l" t="t" r="r" b="b"/>
              <a:pathLst>
                <a:path w="3970" h="9174" fill="none" extrusionOk="0">
                  <a:moveTo>
                    <a:pt x="1668" y="0"/>
                  </a:moveTo>
                  <a:lnTo>
                    <a:pt x="3970" y="7639"/>
                  </a:lnTo>
                  <a:lnTo>
                    <a:pt x="0" y="9173"/>
                  </a:lnTo>
                </a:path>
              </a:pathLst>
            </a:custGeom>
            <a:noFill/>
            <a:ln w="14175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4"/>
            <p:cNvSpPr/>
            <p:nvPr/>
          </p:nvSpPr>
          <p:spPr>
            <a:xfrm flipH="1">
              <a:off x="1260289" y="1515662"/>
              <a:ext cx="812610" cy="926990"/>
            </a:xfrm>
            <a:custGeom>
              <a:avLst/>
              <a:gdLst/>
              <a:ahLst/>
              <a:cxnLst/>
              <a:rect l="l" t="t" r="r" b="b"/>
              <a:pathLst>
                <a:path w="50371" h="57461" extrusionOk="0">
                  <a:moveTo>
                    <a:pt x="24263" y="0"/>
                  </a:moveTo>
                  <a:cubicBezTo>
                    <a:pt x="10412" y="0"/>
                    <a:pt x="291" y="11537"/>
                    <a:pt x="34" y="29907"/>
                  </a:cubicBezTo>
                  <a:cubicBezTo>
                    <a:pt x="1" y="32242"/>
                    <a:pt x="101" y="34444"/>
                    <a:pt x="335" y="36579"/>
                  </a:cubicBezTo>
                  <a:lnTo>
                    <a:pt x="335" y="36712"/>
                  </a:lnTo>
                  <a:cubicBezTo>
                    <a:pt x="401" y="37379"/>
                    <a:pt x="501" y="37980"/>
                    <a:pt x="601" y="38647"/>
                  </a:cubicBezTo>
                  <a:cubicBezTo>
                    <a:pt x="1435" y="44151"/>
                    <a:pt x="3337" y="48821"/>
                    <a:pt x="7006" y="52123"/>
                  </a:cubicBezTo>
                  <a:cubicBezTo>
                    <a:pt x="7006" y="52123"/>
                    <a:pt x="7039" y="52156"/>
                    <a:pt x="7073" y="52156"/>
                  </a:cubicBezTo>
                  <a:cubicBezTo>
                    <a:pt x="7706" y="52757"/>
                    <a:pt x="8407" y="53291"/>
                    <a:pt x="9174" y="53758"/>
                  </a:cubicBezTo>
                  <a:cubicBezTo>
                    <a:pt x="12343" y="55792"/>
                    <a:pt x="16513" y="57093"/>
                    <a:pt x="22017" y="57394"/>
                  </a:cubicBezTo>
                  <a:cubicBezTo>
                    <a:pt x="22284" y="57394"/>
                    <a:pt x="22517" y="57427"/>
                    <a:pt x="22784" y="57427"/>
                  </a:cubicBezTo>
                  <a:cubicBezTo>
                    <a:pt x="23051" y="57427"/>
                    <a:pt x="23318" y="57427"/>
                    <a:pt x="23618" y="57460"/>
                  </a:cubicBezTo>
                  <a:cubicBezTo>
                    <a:pt x="24218" y="57460"/>
                    <a:pt x="24852" y="57460"/>
                    <a:pt x="25486" y="57427"/>
                  </a:cubicBezTo>
                  <a:cubicBezTo>
                    <a:pt x="33291" y="56860"/>
                    <a:pt x="40296" y="52123"/>
                    <a:pt x="44533" y="44918"/>
                  </a:cubicBezTo>
                  <a:cubicBezTo>
                    <a:pt x="44566" y="44818"/>
                    <a:pt x="44633" y="44784"/>
                    <a:pt x="44633" y="44684"/>
                  </a:cubicBezTo>
                  <a:cubicBezTo>
                    <a:pt x="44966" y="44117"/>
                    <a:pt x="45300" y="43484"/>
                    <a:pt x="45567" y="42850"/>
                  </a:cubicBezTo>
                  <a:cubicBezTo>
                    <a:pt x="47135" y="39681"/>
                    <a:pt x="48202" y="36078"/>
                    <a:pt x="48636" y="32142"/>
                  </a:cubicBezTo>
                  <a:cubicBezTo>
                    <a:pt x="50370" y="15964"/>
                    <a:pt x="40363" y="953"/>
                    <a:pt x="25886" y="52"/>
                  </a:cubicBezTo>
                  <a:cubicBezTo>
                    <a:pt x="25340" y="18"/>
                    <a:pt x="24799" y="0"/>
                    <a:pt x="24263" y="0"/>
                  </a:cubicBezTo>
                  <a:close/>
                </a:path>
              </a:pathLst>
            </a:custGeom>
            <a:solidFill>
              <a:srgbClr val="F1B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4"/>
            <p:cNvSpPr/>
            <p:nvPr/>
          </p:nvSpPr>
          <p:spPr>
            <a:xfrm flipH="1">
              <a:off x="1097238" y="1420884"/>
              <a:ext cx="970805" cy="648301"/>
            </a:xfrm>
            <a:custGeom>
              <a:avLst/>
              <a:gdLst/>
              <a:ahLst/>
              <a:cxnLst/>
              <a:rect l="l" t="t" r="r" b="b"/>
              <a:pathLst>
                <a:path w="60177" h="40186" extrusionOk="0">
                  <a:moveTo>
                    <a:pt x="26048" y="0"/>
                  </a:moveTo>
                  <a:cubicBezTo>
                    <a:pt x="25391" y="0"/>
                    <a:pt x="24735" y="21"/>
                    <a:pt x="24084" y="57"/>
                  </a:cubicBezTo>
                  <a:cubicBezTo>
                    <a:pt x="23017" y="90"/>
                    <a:pt x="21916" y="157"/>
                    <a:pt x="20848" y="323"/>
                  </a:cubicBezTo>
                  <a:cubicBezTo>
                    <a:pt x="17713" y="790"/>
                    <a:pt x="14677" y="1624"/>
                    <a:pt x="11842" y="3092"/>
                  </a:cubicBezTo>
                  <a:cubicBezTo>
                    <a:pt x="5337" y="6428"/>
                    <a:pt x="801" y="13066"/>
                    <a:pt x="200" y="20171"/>
                  </a:cubicBezTo>
                  <a:cubicBezTo>
                    <a:pt x="141" y="20918"/>
                    <a:pt x="0" y="23379"/>
                    <a:pt x="1172" y="23379"/>
                  </a:cubicBezTo>
                  <a:cubicBezTo>
                    <a:pt x="1308" y="23379"/>
                    <a:pt x="1461" y="23346"/>
                    <a:pt x="1635" y="23273"/>
                  </a:cubicBezTo>
                  <a:cubicBezTo>
                    <a:pt x="1735" y="23173"/>
                    <a:pt x="1868" y="23106"/>
                    <a:pt x="2002" y="22973"/>
                  </a:cubicBezTo>
                  <a:cubicBezTo>
                    <a:pt x="2535" y="21238"/>
                    <a:pt x="3703" y="19671"/>
                    <a:pt x="4870" y="18270"/>
                  </a:cubicBezTo>
                  <a:cubicBezTo>
                    <a:pt x="6305" y="16769"/>
                    <a:pt x="7906" y="15401"/>
                    <a:pt x="9640" y="14233"/>
                  </a:cubicBezTo>
                  <a:cubicBezTo>
                    <a:pt x="12209" y="12432"/>
                    <a:pt x="15144" y="11098"/>
                    <a:pt x="18146" y="10097"/>
                  </a:cubicBezTo>
                  <a:cubicBezTo>
                    <a:pt x="20415" y="8129"/>
                    <a:pt x="23317" y="6962"/>
                    <a:pt x="26319" y="6495"/>
                  </a:cubicBezTo>
                  <a:lnTo>
                    <a:pt x="26319" y="6495"/>
                  </a:lnTo>
                  <a:cubicBezTo>
                    <a:pt x="23884" y="7162"/>
                    <a:pt x="21649" y="8429"/>
                    <a:pt x="19748" y="10097"/>
                  </a:cubicBezTo>
                  <a:cubicBezTo>
                    <a:pt x="20081" y="11431"/>
                    <a:pt x="20648" y="12666"/>
                    <a:pt x="21315" y="13900"/>
                  </a:cubicBezTo>
                  <a:cubicBezTo>
                    <a:pt x="23083" y="17069"/>
                    <a:pt x="25985" y="19571"/>
                    <a:pt x="29321" y="21172"/>
                  </a:cubicBezTo>
                  <a:cubicBezTo>
                    <a:pt x="30489" y="21772"/>
                    <a:pt x="31723" y="22272"/>
                    <a:pt x="33024" y="22606"/>
                  </a:cubicBezTo>
                  <a:cubicBezTo>
                    <a:pt x="33257" y="24241"/>
                    <a:pt x="33324" y="25942"/>
                    <a:pt x="34091" y="27410"/>
                  </a:cubicBezTo>
                  <a:cubicBezTo>
                    <a:pt x="34992" y="29011"/>
                    <a:pt x="36760" y="29578"/>
                    <a:pt x="38328" y="30578"/>
                  </a:cubicBezTo>
                  <a:cubicBezTo>
                    <a:pt x="39929" y="31613"/>
                    <a:pt x="40729" y="33447"/>
                    <a:pt x="40696" y="35248"/>
                  </a:cubicBezTo>
                  <a:cubicBezTo>
                    <a:pt x="40696" y="35982"/>
                    <a:pt x="39762" y="40119"/>
                    <a:pt x="41196" y="40185"/>
                  </a:cubicBezTo>
                  <a:cubicBezTo>
                    <a:pt x="41363" y="40185"/>
                    <a:pt x="41530" y="40119"/>
                    <a:pt x="41663" y="39985"/>
                  </a:cubicBezTo>
                  <a:cubicBezTo>
                    <a:pt x="42731" y="39151"/>
                    <a:pt x="43765" y="38251"/>
                    <a:pt x="44932" y="37517"/>
                  </a:cubicBezTo>
                  <a:cubicBezTo>
                    <a:pt x="46166" y="36783"/>
                    <a:pt x="47534" y="36516"/>
                    <a:pt x="48868" y="36116"/>
                  </a:cubicBezTo>
                  <a:cubicBezTo>
                    <a:pt x="50403" y="35615"/>
                    <a:pt x="51904" y="35082"/>
                    <a:pt x="53338" y="34314"/>
                  </a:cubicBezTo>
                  <a:cubicBezTo>
                    <a:pt x="55873" y="32980"/>
                    <a:pt x="58075" y="30912"/>
                    <a:pt x="59076" y="28243"/>
                  </a:cubicBezTo>
                  <a:cubicBezTo>
                    <a:pt x="60176" y="25308"/>
                    <a:pt x="60110" y="22106"/>
                    <a:pt x="59376" y="19137"/>
                  </a:cubicBezTo>
                  <a:cubicBezTo>
                    <a:pt x="58342" y="14434"/>
                    <a:pt x="55773" y="9930"/>
                    <a:pt x="52171" y="6628"/>
                  </a:cubicBezTo>
                  <a:cubicBezTo>
                    <a:pt x="51537" y="6061"/>
                    <a:pt x="50870" y="5494"/>
                    <a:pt x="50169" y="4993"/>
                  </a:cubicBezTo>
                  <a:cubicBezTo>
                    <a:pt x="48001" y="3426"/>
                    <a:pt x="45399" y="2425"/>
                    <a:pt x="42731" y="1825"/>
                  </a:cubicBezTo>
                  <a:cubicBezTo>
                    <a:pt x="41363" y="1558"/>
                    <a:pt x="39929" y="1391"/>
                    <a:pt x="38561" y="1291"/>
                  </a:cubicBezTo>
                  <a:cubicBezTo>
                    <a:pt x="38209" y="1276"/>
                    <a:pt x="37853" y="1268"/>
                    <a:pt x="37495" y="1268"/>
                  </a:cubicBezTo>
                  <a:cubicBezTo>
                    <a:pt x="36260" y="1268"/>
                    <a:pt x="34999" y="1366"/>
                    <a:pt x="33758" y="1624"/>
                  </a:cubicBezTo>
                  <a:cubicBezTo>
                    <a:pt x="33557" y="1491"/>
                    <a:pt x="33324" y="1391"/>
                    <a:pt x="33057" y="1257"/>
                  </a:cubicBezTo>
                  <a:cubicBezTo>
                    <a:pt x="32557" y="991"/>
                    <a:pt x="32056" y="790"/>
                    <a:pt x="31523" y="657"/>
                  </a:cubicBezTo>
                  <a:cubicBezTo>
                    <a:pt x="29730" y="166"/>
                    <a:pt x="27883" y="0"/>
                    <a:pt x="26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4"/>
            <p:cNvSpPr/>
            <p:nvPr/>
          </p:nvSpPr>
          <p:spPr>
            <a:xfrm flipH="1">
              <a:off x="1116081" y="1940544"/>
              <a:ext cx="248634" cy="299516"/>
            </a:xfrm>
            <a:custGeom>
              <a:avLst/>
              <a:gdLst/>
              <a:ahLst/>
              <a:cxnLst/>
              <a:rect l="l" t="t" r="r" b="b"/>
              <a:pathLst>
                <a:path w="15412" h="18566" extrusionOk="0">
                  <a:moveTo>
                    <a:pt x="9607" y="0"/>
                  </a:moveTo>
                  <a:cubicBezTo>
                    <a:pt x="4103" y="0"/>
                    <a:pt x="946" y="6431"/>
                    <a:pt x="268" y="11209"/>
                  </a:cubicBezTo>
                  <a:cubicBezTo>
                    <a:pt x="101" y="12410"/>
                    <a:pt x="1" y="13644"/>
                    <a:pt x="301" y="14878"/>
                  </a:cubicBezTo>
                  <a:cubicBezTo>
                    <a:pt x="803" y="17105"/>
                    <a:pt x="2603" y="18565"/>
                    <a:pt x="4868" y="18565"/>
                  </a:cubicBezTo>
                  <a:cubicBezTo>
                    <a:pt x="5012" y="18565"/>
                    <a:pt x="5157" y="18559"/>
                    <a:pt x="5305" y="18548"/>
                  </a:cubicBezTo>
                  <a:cubicBezTo>
                    <a:pt x="7506" y="18381"/>
                    <a:pt x="9608" y="17080"/>
                    <a:pt x="11176" y="15645"/>
                  </a:cubicBezTo>
                  <a:cubicBezTo>
                    <a:pt x="13777" y="13377"/>
                    <a:pt x="15345" y="10108"/>
                    <a:pt x="15412" y="6706"/>
                  </a:cubicBezTo>
                  <a:cubicBezTo>
                    <a:pt x="15412" y="5105"/>
                    <a:pt x="15112" y="3470"/>
                    <a:pt x="14144" y="2203"/>
                  </a:cubicBezTo>
                  <a:cubicBezTo>
                    <a:pt x="13277" y="968"/>
                    <a:pt x="12176" y="368"/>
                    <a:pt x="11009" y="134"/>
                  </a:cubicBezTo>
                  <a:cubicBezTo>
                    <a:pt x="10526" y="43"/>
                    <a:pt x="10058" y="0"/>
                    <a:pt x="9607" y="0"/>
                  </a:cubicBezTo>
                  <a:close/>
                </a:path>
              </a:pathLst>
            </a:custGeom>
            <a:solidFill>
              <a:srgbClr val="F1B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4"/>
            <p:cNvSpPr/>
            <p:nvPr/>
          </p:nvSpPr>
          <p:spPr>
            <a:xfrm flipH="1">
              <a:off x="1177417" y="1992749"/>
              <a:ext cx="117332" cy="162535"/>
            </a:xfrm>
            <a:custGeom>
              <a:avLst/>
              <a:gdLst/>
              <a:ahLst/>
              <a:cxnLst/>
              <a:rect l="l" t="t" r="r" b="b"/>
              <a:pathLst>
                <a:path w="7273" h="10075" fill="none" extrusionOk="0">
                  <a:moveTo>
                    <a:pt x="7272" y="734"/>
                  </a:moveTo>
                  <a:cubicBezTo>
                    <a:pt x="7272" y="734"/>
                    <a:pt x="434" y="1"/>
                    <a:pt x="0" y="10074"/>
                  </a:cubicBezTo>
                </a:path>
              </a:pathLst>
            </a:custGeom>
            <a:solidFill>
              <a:schemeClr val="dk1"/>
            </a:solidFill>
            <a:ln w="14175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4"/>
            <p:cNvSpPr/>
            <p:nvPr/>
          </p:nvSpPr>
          <p:spPr>
            <a:xfrm flipH="1">
              <a:off x="1184951" y="2023417"/>
              <a:ext cx="56528" cy="66756"/>
            </a:xfrm>
            <a:custGeom>
              <a:avLst/>
              <a:gdLst/>
              <a:ahLst/>
              <a:cxnLst/>
              <a:rect l="l" t="t" r="r" b="b"/>
              <a:pathLst>
                <a:path w="3504" h="4138" fill="none" extrusionOk="0">
                  <a:moveTo>
                    <a:pt x="2136" y="4137"/>
                  </a:moveTo>
                  <a:cubicBezTo>
                    <a:pt x="2136" y="4137"/>
                    <a:pt x="3503" y="301"/>
                    <a:pt x="1" y="1"/>
                  </a:cubicBezTo>
                </a:path>
              </a:pathLst>
            </a:custGeom>
            <a:solidFill>
              <a:schemeClr val="dk1"/>
            </a:solidFill>
            <a:ln w="14175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4"/>
            <p:cNvSpPr/>
            <p:nvPr/>
          </p:nvSpPr>
          <p:spPr>
            <a:xfrm flipH="1">
              <a:off x="1337790" y="2129907"/>
              <a:ext cx="403619" cy="312196"/>
            </a:xfrm>
            <a:custGeom>
              <a:avLst/>
              <a:gdLst/>
              <a:ahLst/>
              <a:cxnLst/>
              <a:rect l="l" t="t" r="r" b="b"/>
              <a:pathLst>
                <a:path w="25019" h="19352" extrusionOk="0">
                  <a:moveTo>
                    <a:pt x="16329" y="1"/>
                  </a:moveTo>
                  <a:cubicBezTo>
                    <a:pt x="16022" y="1"/>
                    <a:pt x="15716" y="13"/>
                    <a:pt x="15412" y="38"/>
                  </a:cubicBezTo>
                  <a:cubicBezTo>
                    <a:pt x="12477" y="238"/>
                    <a:pt x="9708" y="1472"/>
                    <a:pt x="7306" y="3074"/>
                  </a:cubicBezTo>
                  <a:cubicBezTo>
                    <a:pt x="4971" y="4641"/>
                    <a:pt x="2903" y="6676"/>
                    <a:pt x="1602" y="9178"/>
                  </a:cubicBezTo>
                  <a:cubicBezTo>
                    <a:pt x="401" y="11680"/>
                    <a:pt x="1" y="14715"/>
                    <a:pt x="1068" y="17317"/>
                  </a:cubicBezTo>
                  <a:cubicBezTo>
                    <a:pt x="1335" y="18018"/>
                    <a:pt x="1736" y="18718"/>
                    <a:pt x="2236" y="19319"/>
                  </a:cubicBezTo>
                  <a:cubicBezTo>
                    <a:pt x="2503" y="19319"/>
                    <a:pt x="2770" y="19319"/>
                    <a:pt x="3070" y="19352"/>
                  </a:cubicBezTo>
                  <a:cubicBezTo>
                    <a:pt x="3670" y="19352"/>
                    <a:pt x="4304" y="19352"/>
                    <a:pt x="4938" y="19319"/>
                  </a:cubicBezTo>
                  <a:cubicBezTo>
                    <a:pt x="12743" y="18751"/>
                    <a:pt x="19748" y="14015"/>
                    <a:pt x="23985" y="6810"/>
                  </a:cubicBezTo>
                  <a:cubicBezTo>
                    <a:pt x="24018" y="6709"/>
                    <a:pt x="24085" y="6676"/>
                    <a:pt x="24085" y="6576"/>
                  </a:cubicBezTo>
                  <a:cubicBezTo>
                    <a:pt x="24418" y="6009"/>
                    <a:pt x="24752" y="5375"/>
                    <a:pt x="25019" y="4741"/>
                  </a:cubicBezTo>
                  <a:cubicBezTo>
                    <a:pt x="24619" y="3974"/>
                    <a:pt x="24118" y="3240"/>
                    <a:pt x="23451" y="2673"/>
                  </a:cubicBezTo>
                  <a:cubicBezTo>
                    <a:pt x="21572" y="884"/>
                    <a:pt x="18920" y="1"/>
                    <a:pt x="16329" y="1"/>
                  </a:cubicBezTo>
                  <a:close/>
                </a:path>
              </a:pathLst>
            </a:custGeom>
            <a:solidFill>
              <a:srgbClr val="DF5937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4"/>
            <p:cNvSpPr/>
            <p:nvPr/>
          </p:nvSpPr>
          <p:spPr>
            <a:xfrm flipH="1">
              <a:off x="1958794" y="2105757"/>
              <a:ext cx="108717" cy="251328"/>
            </a:xfrm>
            <a:custGeom>
              <a:avLst/>
              <a:gdLst/>
              <a:ahLst/>
              <a:cxnLst/>
              <a:rect l="l" t="t" r="r" b="b"/>
              <a:pathLst>
                <a:path w="6739" h="15579" extrusionOk="0">
                  <a:moveTo>
                    <a:pt x="1" y="1"/>
                  </a:moveTo>
                  <a:lnTo>
                    <a:pt x="1" y="134"/>
                  </a:lnTo>
                  <a:cubicBezTo>
                    <a:pt x="67" y="801"/>
                    <a:pt x="167" y="1402"/>
                    <a:pt x="267" y="2069"/>
                  </a:cubicBezTo>
                  <a:cubicBezTo>
                    <a:pt x="1101" y="7573"/>
                    <a:pt x="3003" y="12243"/>
                    <a:pt x="6672" y="15545"/>
                  </a:cubicBezTo>
                  <a:cubicBezTo>
                    <a:pt x="6672" y="15545"/>
                    <a:pt x="6705" y="15578"/>
                    <a:pt x="6739" y="15578"/>
                  </a:cubicBezTo>
                  <a:cubicBezTo>
                    <a:pt x="6505" y="12910"/>
                    <a:pt x="6072" y="10241"/>
                    <a:pt x="5238" y="7706"/>
                  </a:cubicBezTo>
                  <a:cubicBezTo>
                    <a:pt x="4204" y="4704"/>
                    <a:pt x="2502" y="1869"/>
                    <a:pt x="1" y="1"/>
                  </a:cubicBezTo>
                  <a:close/>
                </a:path>
              </a:pathLst>
            </a:custGeom>
            <a:solidFill>
              <a:srgbClr val="DF5937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4"/>
            <p:cNvSpPr/>
            <p:nvPr/>
          </p:nvSpPr>
          <p:spPr>
            <a:xfrm flipH="1">
              <a:off x="1615204" y="1787688"/>
              <a:ext cx="137497" cy="97844"/>
            </a:xfrm>
            <a:custGeom>
              <a:avLst/>
              <a:gdLst/>
              <a:ahLst/>
              <a:cxnLst/>
              <a:rect l="l" t="t" r="r" b="b"/>
              <a:pathLst>
                <a:path w="8523" h="6065" extrusionOk="0">
                  <a:moveTo>
                    <a:pt x="2318" y="1"/>
                  </a:moveTo>
                  <a:cubicBezTo>
                    <a:pt x="1744" y="1"/>
                    <a:pt x="1213" y="142"/>
                    <a:pt x="801" y="503"/>
                  </a:cubicBezTo>
                  <a:cubicBezTo>
                    <a:pt x="334" y="870"/>
                    <a:pt x="0" y="1437"/>
                    <a:pt x="101" y="2037"/>
                  </a:cubicBezTo>
                  <a:cubicBezTo>
                    <a:pt x="167" y="2671"/>
                    <a:pt x="701" y="3238"/>
                    <a:pt x="1401" y="3538"/>
                  </a:cubicBezTo>
                  <a:cubicBezTo>
                    <a:pt x="2135" y="3805"/>
                    <a:pt x="2869" y="3905"/>
                    <a:pt x="3636" y="4072"/>
                  </a:cubicBezTo>
                  <a:cubicBezTo>
                    <a:pt x="5037" y="4406"/>
                    <a:pt x="6438" y="5039"/>
                    <a:pt x="7539" y="5940"/>
                  </a:cubicBezTo>
                  <a:cubicBezTo>
                    <a:pt x="7662" y="6028"/>
                    <a:pt x="7790" y="6065"/>
                    <a:pt x="7910" y="6065"/>
                  </a:cubicBezTo>
                  <a:cubicBezTo>
                    <a:pt x="8246" y="6065"/>
                    <a:pt x="8522" y="5777"/>
                    <a:pt x="8473" y="5506"/>
                  </a:cubicBezTo>
                  <a:cubicBezTo>
                    <a:pt x="8406" y="4172"/>
                    <a:pt x="7539" y="2871"/>
                    <a:pt x="6538" y="1904"/>
                  </a:cubicBezTo>
                  <a:cubicBezTo>
                    <a:pt x="5571" y="1003"/>
                    <a:pt x="4203" y="203"/>
                    <a:pt x="2836" y="36"/>
                  </a:cubicBezTo>
                  <a:cubicBezTo>
                    <a:pt x="2661" y="13"/>
                    <a:pt x="2487" y="1"/>
                    <a:pt x="2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4"/>
            <p:cNvSpPr/>
            <p:nvPr/>
          </p:nvSpPr>
          <p:spPr>
            <a:xfrm flipH="1">
              <a:off x="1721469" y="2127471"/>
              <a:ext cx="226887" cy="96666"/>
            </a:xfrm>
            <a:custGeom>
              <a:avLst/>
              <a:gdLst/>
              <a:ahLst/>
              <a:cxnLst/>
              <a:rect l="l" t="t" r="r" b="b"/>
              <a:pathLst>
                <a:path w="14064" h="5992" extrusionOk="0">
                  <a:moveTo>
                    <a:pt x="11278" y="1"/>
                  </a:moveTo>
                  <a:cubicBezTo>
                    <a:pt x="10007" y="1"/>
                    <a:pt x="8637" y="727"/>
                    <a:pt x="6291" y="856"/>
                  </a:cubicBezTo>
                  <a:cubicBezTo>
                    <a:pt x="6050" y="867"/>
                    <a:pt x="5816" y="871"/>
                    <a:pt x="5589" y="871"/>
                  </a:cubicBezTo>
                  <a:cubicBezTo>
                    <a:pt x="3789" y="871"/>
                    <a:pt x="2439" y="576"/>
                    <a:pt x="1648" y="576"/>
                  </a:cubicBezTo>
                  <a:cubicBezTo>
                    <a:pt x="1283" y="576"/>
                    <a:pt x="1037" y="639"/>
                    <a:pt x="920" y="823"/>
                  </a:cubicBezTo>
                  <a:cubicBezTo>
                    <a:pt x="1" y="2155"/>
                    <a:pt x="1554" y="5991"/>
                    <a:pt x="6213" y="5991"/>
                  </a:cubicBezTo>
                  <a:cubicBezTo>
                    <a:pt x="6453" y="5991"/>
                    <a:pt x="6701" y="5981"/>
                    <a:pt x="6958" y="5960"/>
                  </a:cubicBezTo>
                  <a:cubicBezTo>
                    <a:pt x="11261" y="5526"/>
                    <a:pt x="14063" y="890"/>
                    <a:pt x="12395" y="222"/>
                  </a:cubicBezTo>
                  <a:cubicBezTo>
                    <a:pt x="12017" y="63"/>
                    <a:pt x="11652" y="1"/>
                    <a:pt x="11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4"/>
            <p:cNvSpPr/>
            <p:nvPr/>
          </p:nvSpPr>
          <p:spPr>
            <a:xfrm flipH="1">
              <a:off x="1893135" y="1770201"/>
              <a:ext cx="108846" cy="85518"/>
            </a:xfrm>
            <a:custGeom>
              <a:avLst/>
              <a:gdLst/>
              <a:ahLst/>
              <a:cxnLst/>
              <a:rect l="l" t="t" r="r" b="b"/>
              <a:pathLst>
                <a:path w="6747" h="5301" extrusionOk="0">
                  <a:moveTo>
                    <a:pt x="4733" y="0"/>
                  </a:moveTo>
                  <a:cubicBezTo>
                    <a:pt x="4625" y="0"/>
                    <a:pt x="4517" y="7"/>
                    <a:pt x="4411" y="19"/>
                  </a:cubicBezTo>
                  <a:cubicBezTo>
                    <a:pt x="3277" y="186"/>
                    <a:pt x="2243" y="853"/>
                    <a:pt x="1476" y="1654"/>
                  </a:cubicBezTo>
                  <a:cubicBezTo>
                    <a:pt x="709" y="2487"/>
                    <a:pt x="41" y="3622"/>
                    <a:pt x="75" y="4789"/>
                  </a:cubicBezTo>
                  <a:cubicBezTo>
                    <a:pt x="1" y="5036"/>
                    <a:pt x="237" y="5301"/>
                    <a:pt x="513" y="5301"/>
                  </a:cubicBezTo>
                  <a:cubicBezTo>
                    <a:pt x="611" y="5301"/>
                    <a:pt x="713" y="5268"/>
                    <a:pt x="809" y="5189"/>
                  </a:cubicBezTo>
                  <a:cubicBezTo>
                    <a:pt x="1709" y="4456"/>
                    <a:pt x="2777" y="3855"/>
                    <a:pt x="3911" y="3622"/>
                  </a:cubicBezTo>
                  <a:cubicBezTo>
                    <a:pt x="4478" y="3455"/>
                    <a:pt x="5112" y="3388"/>
                    <a:pt x="5645" y="3155"/>
                  </a:cubicBezTo>
                  <a:cubicBezTo>
                    <a:pt x="6213" y="2954"/>
                    <a:pt x="6646" y="2454"/>
                    <a:pt x="6713" y="1820"/>
                  </a:cubicBezTo>
                  <a:cubicBezTo>
                    <a:pt x="6746" y="1287"/>
                    <a:pt x="6446" y="786"/>
                    <a:pt x="6079" y="453"/>
                  </a:cubicBezTo>
                  <a:cubicBezTo>
                    <a:pt x="5699" y="127"/>
                    <a:pt x="5209" y="0"/>
                    <a:pt x="4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4"/>
            <p:cNvSpPr/>
            <p:nvPr/>
          </p:nvSpPr>
          <p:spPr>
            <a:xfrm flipH="1">
              <a:off x="1816731" y="1898583"/>
              <a:ext cx="87180" cy="177587"/>
            </a:xfrm>
            <a:custGeom>
              <a:avLst/>
              <a:gdLst/>
              <a:ahLst/>
              <a:cxnLst/>
              <a:rect l="l" t="t" r="r" b="b"/>
              <a:pathLst>
                <a:path w="5404" h="11008" fill="none" extrusionOk="0">
                  <a:moveTo>
                    <a:pt x="4804" y="0"/>
                  </a:moveTo>
                  <a:cubicBezTo>
                    <a:pt x="4804" y="0"/>
                    <a:pt x="4737" y="6004"/>
                    <a:pt x="2569" y="7305"/>
                  </a:cubicBezTo>
                  <a:cubicBezTo>
                    <a:pt x="0" y="8840"/>
                    <a:pt x="3202" y="11008"/>
                    <a:pt x="5404" y="10808"/>
                  </a:cubicBezTo>
                </a:path>
              </a:pathLst>
            </a:custGeom>
            <a:solidFill>
              <a:schemeClr val="dk1"/>
            </a:solidFill>
            <a:ln w="14175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4"/>
            <p:cNvSpPr/>
            <p:nvPr/>
          </p:nvSpPr>
          <p:spPr>
            <a:xfrm flipH="1">
              <a:off x="1603089" y="1940011"/>
              <a:ext cx="155533" cy="69434"/>
            </a:xfrm>
            <a:custGeom>
              <a:avLst/>
              <a:gdLst/>
              <a:ahLst/>
              <a:cxnLst/>
              <a:rect l="l" t="t" r="r" b="b"/>
              <a:pathLst>
                <a:path w="9641" h="4304" fill="none" extrusionOk="0">
                  <a:moveTo>
                    <a:pt x="1" y="3503"/>
                  </a:moveTo>
                  <a:cubicBezTo>
                    <a:pt x="1" y="3503"/>
                    <a:pt x="5171" y="1"/>
                    <a:pt x="9641" y="4304"/>
                  </a:cubicBezTo>
                </a:path>
              </a:pathLst>
            </a:custGeom>
            <a:solidFill>
              <a:schemeClr val="dk1"/>
            </a:solidFill>
            <a:ln w="14175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4"/>
            <p:cNvSpPr/>
            <p:nvPr/>
          </p:nvSpPr>
          <p:spPr>
            <a:xfrm flipH="1">
              <a:off x="1910897" y="1917410"/>
              <a:ext cx="102796" cy="80743"/>
            </a:xfrm>
            <a:custGeom>
              <a:avLst/>
              <a:gdLst/>
              <a:ahLst/>
              <a:cxnLst/>
              <a:rect l="l" t="t" r="r" b="b"/>
              <a:pathLst>
                <a:path w="6372" h="5005" fill="none" extrusionOk="0">
                  <a:moveTo>
                    <a:pt x="0" y="3236"/>
                  </a:moveTo>
                  <a:cubicBezTo>
                    <a:pt x="0" y="3236"/>
                    <a:pt x="2669" y="1"/>
                    <a:pt x="6371" y="5004"/>
                  </a:cubicBezTo>
                </a:path>
              </a:pathLst>
            </a:custGeom>
            <a:solidFill>
              <a:schemeClr val="dk1"/>
            </a:solidFill>
            <a:ln w="14175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4"/>
            <p:cNvSpPr/>
            <p:nvPr/>
          </p:nvSpPr>
          <p:spPr>
            <a:xfrm flipH="1">
              <a:off x="814177" y="1879208"/>
              <a:ext cx="58674" cy="89874"/>
            </a:xfrm>
            <a:custGeom>
              <a:avLst/>
              <a:gdLst/>
              <a:ahLst/>
              <a:cxnLst/>
              <a:rect l="l" t="t" r="r" b="b"/>
              <a:pathLst>
                <a:path w="3637" h="5571" fill="none" extrusionOk="0">
                  <a:moveTo>
                    <a:pt x="0" y="0"/>
                  </a:moveTo>
                  <a:cubicBezTo>
                    <a:pt x="0" y="0"/>
                    <a:pt x="3636" y="1234"/>
                    <a:pt x="3303" y="5571"/>
                  </a:cubicBezTo>
                </a:path>
              </a:pathLst>
            </a:custGeom>
            <a:solidFill>
              <a:schemeClr val="dk1"/>
            </a:solidFill>
            <a:ln w="14175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1" name="Google Shape;951;p44"/>
            <p:cNvGrpSpPr/>
            <p:nvPr/>
          </p:nvGrpSpPr>
          <p:grpSpPr>
            <a:xfrm rot="604328">
              <a:off x="2016371" y="2318587"/>
              <a:ext cx="710614" cy="1116712"/>
              <a:chOff x="774825" y="1340063"/>
              <a:chExt cx="921942" cy="1448809"/>
            </a:xfrm>
          </p:grpSpPr>
          <p:sp>
            <p:nvSpPr>
              <p:cNvPr id="952" name="Google Shape;952;p44"/>
              <p:cNvSpPr/>
              <p:nvPr/>
            </p:nvSpPr>
            <p:spPr>
              <a:xfrm>
                <a:off x="1274341" y="2144473"/>
                <a:ext cx="209878" cy="393790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7668" extrusionOk="0">
                    <a:moveTo>
                      <a:pt x="3170" y="1"/>
                    </a:moveTo>
                    <a:lnTo>
                      <a:pt x="0" y="3869"/>
                    </a:lnTo>
                    <a:cubicBezTo>
                      <a:pt x="0" y="3869"/>
                      <a:pt x="489" y="4550"/>
                      <a:pt x="550" y="4576"/>
                    </a:cubicBezTo>
                    <a:cubicBezTo>
                      <a:pt x="603" y="4594"/>
                      <a:pt x="184" y="6803"/>
                      <a:pt x="184" y="6803"/>
                    </a:cubicBezTo>
                    <a:lnTo>
                      <a:pt x="2009" y="7667"/>
                    </a:lnTo>
                    <a:cubicBezTo>
                      <a:pt x="2009" y="7667"/>
                      <a:pt x="2489" y="6750"/>
                      <a:pt x="2978" y="5746"/>
                    </a:cubicBezTo>
                    <a:cubicBezTo>
                      <a:pt x="3502" y="4707"/>
                      <a:pt x="4043" y="3572"/>
                      <a:pt x="4060" y="3284"/>
                    </a:cubicBezTo>
                    <a:cubicBezTo>
                      <a:pt x="4087" y="3057"/>
                      <a:pt x="3921" y="2428"/>
                      <a:pt x="3737" y="1782"/>
                    </a:cubicBezTo>
                    <a:cubicBezTo>
                      <a:pt x="3475" y="909"/>
                      <a:pt x="3170" y="1"/>
                      <a:pt x="31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4"/>
              <p:cNvSpPr/>
              <p:nvPr/>
            </p:nvSpPr>
            <p:spPr>
              <a:xfrm>
                <a:off x="774825" y="1950765"/>
                <a:ext cx="286547" cy="327388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6375" extrusionOk="0">
                    <a:moveTo>
                      <a:pt x="5580" y="1"/>
                    </a:moveTo>
                    <a:cubicBezTo>
                      <a:pt x="5580" y="1"/>
                      <a:pt x="4654" y="272"/>
                      <a:pt x="3790" y="577"/>
                    </a:cubicBezTo>
                    <a:cubicBezTo>
                      <a:pt x="3161" y="795"/>
                      <a:pt x="2559" y="1022"/>
                      <a:pt x="2384" y="1180"/>
                    </a:cubicBezTo>
                    <a:cubicBezTo>
                      <a:pt x="2183" y="1337"/>
                      <a:pt x="1624" y="2315"/>
                      <a:pt x="1109" y="3284"/>
                    </a:cubicBezTo>
                    <a:cubicBezTo>
                      <a:pt x="533" y="4332"/>
                      <a:pt x="0" y="5380"/>
                      <a:pt x="0" y="5380"/>
                    </a:cubicBezTo>
                    <a:lnTo>
                      <a:pt x="1764" y="6375"/>
                    </a:lnTo>
                    <a:cubicBezTo>
                      <a:pt x="1764" y="6375"/>
                      <a:pt x="3302" y="4786"/>
                      <a:pt x="3361" y="4786"/>
                    </a:cubicBezTo>
                    <a:cubicBezTo>
                      <a:pt x="3361" y="4786"/>
                      <a:pt x="3362" y="4786"/>
                      <a:pt x="3362" y="4786"/>
                    </a:cubicBezTo>
                    <a:cubicBezTo>
                      <a:pt x="3423" y="4812"/>
                      <a:pt x="4261" y="4812"/>
                      <a:pt x="4261" y="4812"/>
                    </a:cubicBezTo>
                    <a:lnTo>
                      <a:pt x="558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4"/>
              <p:cNvSpPr/>
              <p:nvPr/>
            </p:nvSpPr>
            <p:spPr>
              <a:xfrm>
                <a:off x="820530" y="2307265"/>
                <a:ext cx="382114" cy="481607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9378" extrusionOk="0">
                    <a:moveTo>
                      <a:pt x="4899" y="0"/>
                    </a:moveTo>
                    <a:lnTo>
                      <a:pt x="4803" y="219"/>
                    </a:lnTo>
                    <a:cubicBezTo>
                      <a:pt x="4667" y="207"/>
                      <a:pt x="4517" y="199"/>
                      <a:pt x="4357" y="199"/>
                    </a:cubicBezTo>
                    <a:cubicBezTo>
                      <a:pt x="3473" y="199"/>
                      <a:pt x="2282" y="435"/>
                      <a:pt x="1328" y="1485"/>
                    </a:cubicBezTo>
                    <a:cubicBezTo>
                      <a:pt x="27" y="2899"/>
                      <a:pt x="88" y="4462"/>
                      <a:pt x="80" y="4471"/>
                    </a:cubicBezTo>
                    <a:lnTo>
                      <a:pt x="1634" y="3284"/>
                    </a:lnTo>
                    <a:lnTo>
                      <a:pt x="1634" y="3284"/>
                    </a:lnTo>
                    <a:cubicBezTo>
                      <a:pt x="1634" y="3284"/>
                      <a:pt x="1" y="6392"/>
                      <a:pt x="464" y="8654"/>
                    </a:cubicBezTo>
                    <a:cubicBezTo>
                      <a:pt x="516" y="8924"/>
                      <a:pt x="708" y="9142"/>
                      <a:pt x="944" y="9273"/>
                    </a:cubicBezTo>
                    <a:cubicBezTo>
                      <a:pt x="1085" y="9342"/>
                      <a:pt x="1237" y="9377"/>
                      <a:pt x="1386" y="9377"/>
                    </a:cubicBezTo>
                    <a:cubicBezTo>
                      <a:pt x="1505" y="9377"/>
                      <a:pt x="1622" y="9355"/>
                      <a:pt x="1730" y="9308"/>
                    </a:cubicBezTo>
                    <a:cubicBezTo>
                      <a:pt x="3851" y="8383"/>
                      <a:pt x="5432" y="5249"/>
                      <a:pt x="5432" y="5248"/>
                    </a:cubicBezTo>
                    <a:lnTo>
                      <a:pt x="5432" y="5248"/>
                    </a:lnTo>
                    <a:lnTo>
                      <a:pt x="5353" y="7187"/>
                    </a:lnTo>
                    <a:cubicBezTo>
                      <a:pt x="5353" y="7187"/>
                      <a:pt x="6663" y="6331"/>
                      <a:pt x="7082" y="4454"/>
                    </a:cubicBezTo>
                    <a:cubicBezTo>
                      <a:pt x="7440" y="2812"/>
                      <a:pt x="6681" y="1555"/>
                      <a:pt x="6113" y="882"/>
                    </a:cubicBezTo>
                    <a:lnTo>
                      <a:pt x="6227" y="673"/>
                    </a:lnTo>
                    <a:lnTo>
                      <a:pt x="5572" y="332"/>
                    </a:lnTo>
                    <a:lnTo>
                      <a:pt x="5554" y="332"/>
                    </a:lnTo>
                    <a:lnTo>
                      <a:pt x="489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4"/>
              <p:cNvSpPr/>
              <p:nvPr/>
            </p:nvSpPr>
            <p:spPr>
              <a:xfrm>
                <a:off x="947013" y="2222531"/>
                <a:ext cx="314380" cy="233203"/>
              </a:xfrm>
              <a:custGeom>
                <a:avLst/>
                <a:gdLst/>
                <a:ahLst/>
                <a:cxnLst/>
                <a:rect l="l" t="t" r="r" b="b"/>
                <a:pathLst>
                  <a:path w="6122" h="4541" extrusionOk="0">
                    <a:moveTo>
                      <a:pt x="664" y="0"/>
                    </a:moveTo>
                    <a:lnTo>
                      <a:pt x="0" y="2043"/>
                    </a:lnTo>
                    <a:lnTo>
                      <a:pt x="4838" y="4541"/>
                    </a:lnTo>
                    <a:lnTo>
                      <a:pt x="6121" y="2812"/>
                    </a:lnTo>
                    <a:lnTo>
                      <a:pt x="6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4"/>
              <p:cNvSpPr/>
              <p:nvPr/>
            </p:nvSpPr>
            <p:spPr>
              <a:xfrm>
                <a:off x="973460" y="1349050"/>
                <a:ext cx="712978" cy="1032698"/>
              </a:xfrm>
              <a:custGeom>
                <a:avLst/>
                <a:gdLst/>
                <a:ahLst/>
                <a:cxnLst/>
                <a:rect l="l" t="t" r="r" b="b"/>
                <a:pathLst>
                  <a:path w="13884" h="20109" extrusionOk="0">
                    <a:moveTo>
                      <a:pt x="12408" y="0"/>
                    </a:moveTo>
                    <a:cubicBezTo>
                      <a:pt x="10304" y="297"/>
                      <a:pt x="8566" y="995"/>
                      <a:pt x="7125" y="1938"/>
                    </a:cubicBezTo>
                    <a:cubicBezTo>
                      <a:pt x="2017" y="5265"/>
                      <a:pt x="568" y="11700"/>
                      <a:pt x="166" y="15080"/>
                    </a:cubicBezTo>
                    <a:cubicBezTo>
                      <a:pt x="0" y="16407"/>
                      <a:pt x="0" y="17271"/>
                      <a:pt x="0" y="17271"/>
                    </a:cubicBezTo>
                    <a:lnTo>
                      <a:pt x="5493" y="20109"/>
                    </a:lnTo>
                    <a:cubicBezTo>
                      <a:pt x="5493" y="20109"/>
                      <a:pt x="13438" y="14468"/>
                      <a:pt x="13857" y="6575"/>
                    </a:cubicBezTo>
                    <a:cubicBezTo>
                      <a:pt x="13884" y="6191"/>
                      <a:pt x="13884" y="5798"/>
                      <a:pt x="13875" y="5405"/>
                    </a:cubicBezTo>
                    <a:cubicBezTo>
                      <a:pt x="13805" y="3693"/>
                      <a:pt x="13360" y="1877"/>
                      <a:pt x="124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4"/>
              <p:cNvSpPr/>
              <p:nvPr/>
            </p:nvSpPr>
            <p:spPr>
              <a:xfrm>
                <a:off x="1195410" y="1688603"/>
                <a:ext cx="329632" cy="288769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5623" extrusionOk="0">
                    <a:moveTo>
                      <a:pt x="3204" y="0"/>
                    </a:moveTo>
                    <a:cubicBezTo>
                      <a:pt x="2184" y="0"/>
                      <a:pt x="1204" y="553"/>
                      <a:pt x="708" y="1526"/>
                    </a:cubicBezTo>
                    <a:cubicBezTo>
                      <a:pt x="1" y="2897"/>
                      <a:pt x="533" y="4599"/>
                      <a:pt x="1921" y="5307"/>
                    </a:cubicBezTo>
                    <a:cubicBezTo>
                      <a:pt x="2332" y="5521"/>
                      <a:pt x="2773" y="5623"/>
                      <a:pt x="3208" y="5623"/>
                    </a:cubicBezTo>
                    <a:cubicBezTo>
                      <a:pt x="4224" y="5623"/>
                      <a:pt x="5210" y="5068"/>
                      <a:pt x="5711" y="4102"/>
                    </a:cubicBezTo>
                    <a:cubicBezTo>
                      <a:pt x="6418" y="2722"/>
                      <a:pt x="5877" y="1019"/>
                      <a:pt x="4497" y="312"/>
                    </a:cubicBezTo>
                    <a:cubicBezTo>
                      <a:pt x="4082" y="101"/>
                      <a:pt x="3640" y="0"/>
                      <a:pt x="32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4"/>
              <p:cNvSpPr/>
              <p:nvPr/>
            </p:nvSpPr>
            <p:spPr>
              <a:xfrm>
                <a:off x="1230844" y="1719929"/>
                <a:ext cx="258303" cy="226476"/>
              </a:xfrm>
              <a:custGeom>
                <a:avLst/>
                <a:gdLst/>
                <a:ahLst/>
                <a:cxnLst/>
                <a:rect l="l" t="t" r="r" b="b"/>
                <a:pathLst>
                  <a:path w="5030" h="4410" extrusionOk="0">
                    <a:moveTo>
                      <a:pt x="2512" y="0"/>
                    </a:moveTo>
                    <a:cubicBezTo>
                      <a:pt x="1715" y="0"/>
                      <a:pt x="942" y="431"/>
                      <a:pt x="550" y="1195"/>
                    </a:cubicBezTo>
                    <a:cubicBezTo>
                      <a:pt x="0" y="2278"/>
                      <a:pt x="419" y="3605"/>
                      <a:pt x="1502" y="4164"/>
                    </a:cubicBezTo>
                    <a:cubicBezTo>
                      <a:pt x="1825" y="4331"/>
                      <a:pt x="2169" y="4410"/>
                      <a:pt x="2509" y="4410"/>
                    </a:cubicBezTo>
                    <a:cubicBezTo>
                      <a:pt x="3308" y="4410"/>
                      <a:pt x="4079" y="3972"/>
                      <a:pt x="4471" y="3212"/>
                    </a:cubicBezTo>
                    <a:cubicBezTo>
                      <a:pt x="5030" y="2138"/>
                      <a:pt x="4602" y="802"/>
                      <a:pt x="3519" y="244"/>
                    </a:cubicBezTo>
                    <a:cubicBezTo>
                      <a:pt x="3198" y="79"/>
                      <a:pt x="2853" y="0"/>
                      <a:pt x="2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4"/>
              <p:cNvSpPr/>
              <p:nvPr/>
            </p:nvSpPr>
            <p:spPr>
              <a:xfrm>
                <a:off x="1269822" y="1754439"/>
                <a:ext cx="179888" cy="157403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3065" extrusionOk="0">
                    <a:moveTo>
                      <a:pt x="1750" y="0"/>
                    </a:moveTo>
                    <a:cubicBezTo>
                      <a:pt x="1197" y="0"/>
                      <a:pt x="663" y="303"/>
                      <a:pt x="394" y="829"/>
                    </a:cubicBezTo>
                    <a:cubicBezTo>
                      <a:pt x="1" y="1580"/>
                      <a:pt x="298" y="2497"/>
                      <a:pt x="1049" y="2890"/>
                    </a:cubicBezTo>
                    <a:cubicBezTo>
                      <a:pt x="1276" y="3008"/>
                      <a:pt x="1518" y="3065"/>
                      <a:pt x="1757" y="3065"/>
                    </a:cubicBezTo>
                    <a:cubicBezTo>
                      <a:pt x="2306" y="3065"/>
                      <a:pt x="2835" y="2765"/>
                      <a:pt x="3109" y="2235"/>
                    </a:cubicBezTo>
                    <a:cubicBezTo>
                      <a:pt x="3502" y="1484"/>
                      <a:pt x="3214" y="567"/>
                      <a:pt x="2455" y="174"/>
                    </a:cubicBezTo>
                    <a:cubicBezTo>
                      <a:pt x="2229" y="56"/>
                      <a:pt x="1988" y="0"/>
                      <a:pt x="17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4"/>
              <p:cNvSpPr/>
              <p:nvPr/>
            </p:nvSpPr>
            <p:spPr>
              <a:xfrm>
                <a:off x="1319635" y="1340063"/>
                <a:ext cx="377133" cy="302276"/>
              </a:xfrm>
              <a:custGeom>
                <a:avLst/>
                <a:gdLst/>
                <a:ahLst/>
                <a:cxnLst/>
                <a:rect l="l" t="t" r="r" b="b"/>
                <a:pathLst>
                  <a:path w="7344" h="5886" extrusionOk="0">
                    <a:moveTo>
                      <a:pt x="5746" y="0"/>
                    </a:moveTo>
                    <a:cubicBezTo>
                      <a:pt x="4078" y="245"/>
                      <a:pt x="2611" y="716"/>
                      <a:pt x="1327" y="1354"/>
                    </a:cubicBezTo>
                    <a:cubicBezTo>
                      <a:pt x="978" y="1528"/>
                      <a:pt x="620" y="1721"/>
                      <a:pt x="297" y="1921"/>
                    </a:cubicBezTo>
                    <a:cubicBezTo>
                      <a:pt x="201" y="1991"/>
                      <a:pt x="105" y="2044"/>
                      <a:pt x="0" y="2113"/>
                    </a:cubicBezTo>
                    <a:cubicBezTo>
                      <a:pt x="2803" y="4340"/>
                      <a:pt x="6112" y="5501"/>
                      <a:pt x="7343" y="5885"/>
                    </a:cubicBezTo>
                    <a:cubicBezTo>
                      <a:pt x="7291" y="4611"/>
                      <a:pt x="7055" y="3275"/>
                      <a:pt x="6575" y="1913"/>
                    </a:cubicBezTo>
                    <a:cubicBezTo>
                      <a:pt x="6357" y="1284"/>
                      <a:pt x="6077" y="647"/>
                      <a:pt x="57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1" name="Google Shape;961;p44"/>
            <p:cNvSpPr/>
            <p:nvPr/>
          </p:nvSpPr>
          <p:spPr>
            <a:xfrm rot="1817994" flipH="1">
              <a:off x="2479362" y="2883547"/>
              <a:ext cx="198609" cy="223116"/>
            </a:xfrm>
            <a:custGeom>
              <a:avLst/>
              <a:gdLst/>
              <a:ahLst/>
              <a:cxnLst/>
              <a:rect l="l" t="t" r="r" b="b"/>
              <a:pathLst>
                <a:path w="12310" h="13829" extrusionOk="0">
                  <a:moveTo>
                    <a:pt x="8117" y="0"/>
                  </a:moveTo>
                  <a:cubicBezTo>
                    <a:pt x="5738" y="0"/>
                    <a:pt x="2336" y="656"/>
                    <a:pt x="2336" y="656"/>
                  </a:cubicBezTo>
                  <a:cubicBezTo>
                    <a:pt x="2336" y="656"/>
                    <a:pt x="1" y="1890"/>
                    <a:pt x="1" y="4559"/>
                  </a:cubicBezTo>
                  <a:cubicBezTo>
                    <a:pt x="1" y="7227"/>
                    <a:pt x="701" y="12798"/>
                    <a:pt x="4304" y="13565"/>
                  </a:cubicBezTo>
                  <a:cubicBezTo>
                    <a:pt x="5129" y="13750"/>
                    <a:pt x="5983" y="13828"/>
                    <a:pt x="6810" y="13828"/>
                  </a:cubicBezTo>
                  <a:cubicBezTo>
                    <a:pt x="9560" y="13828"/>
                    <a:pt x="12015" y="12964"/>
                    <a:pt x="12143" y="12298"/>
                  </a:cubicBezTo>
                  <a:cubicBezTo>
                    <a:pt x="12310" y="11397"/>
                    <a:pt x="6405" y="11197"/>
                    <a:pt x="6405" y="11197"/>
                  </a:cubicBezTo>
                  <a:cubicBezTo>
                    <a:pt x="6405" y="11197"/>
                    <a:pt x="11009" y="10229"/>
                    <a:pt x="11242" y="8428"/>
                  </a:cubicBezTo>
                  <a:cubicBezTo>
                    <a:pt x="11374" y="7552"/>
                    <a:pt x="10353" y="7331"/>
                    <a:pt x="9288" y="7331"/>
                  </a:cubicBezTo>
                  <a:cubicBezTo>
                    <a:pt x="8202" y="7331"/>
                    <a:pt x="7073" y="7561"/>
                    <a:pt x="7073" y="7561"/>
                  </a:cubicBezTo>
                  <a:cubicBezTo>
                    <a:pt x="7073" y="7561"/>
                    <a:pt x="11843" y="6560"/>
                    <a:pt x="11309" y="4926"/>
                  </a:cubicBezTo>
                  <a:cubicBezTo>
                    <a:pt x="11003" y="4075"/>
                    <a:pt x="9637" y="3866"/>
                    <a:pt x="8373" y="3866"/>
                  </a:cubicBezTo>
                  <a:cubicBezTo>
                    <a:pt x="7159" y="3866"/>
                    <a:pt x="6038" y="4058"/>
                    <a:pt x="6038" y="4058"/>
                  </a:cubicBezTo>
                  <a:cubicBezTo>
                    <a:pt x="6038" y="4058"/>
                    <a:pt x="10141" y="2657"/>
                    <a:pt x="10375" y="856"/>
                  </a:cubicBezTo>
                  <a:cubicBezTo>
                    <a:pt x="10471" y="208"/>
                    <a:pt x="9456" y="0"/>
                    <a:pt x="8117" y="0"/>
                  </a:cubicBezTo>
                  <a:close/>
                </a:path>
              </a:pathLst>
            </a:custGeom>
            <a:solidFill>
              <a:srgbClr val="F1B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4"/>
            <p:cNvSpPr/>
            <p:nvPr/>
          </p:nvSpPr>
          <p:spPr>
            <a:xfrm rot="1817994" flipH="1">
              <a:off x="2593455" y="2968624"/>
              <a:ext cx="64600" cy="8083"/>
            </a:xfrm>
            <a:custGeom>
              <a:avLst/>
              <a:gdLst/>
              <a:ahLst/>
              <a:cxnLst/>
              <a:rect l="l" t="t" r="r" b="b"/>
              <a:pathLst>
                <a:path w="4004" h="501" fill="none" extrusionOk="0">
                  <a:moveTo>
                    <a:pt x="1" y="501"/>
                  </a:moveTo>
                  <a:cubicBezTo>
                    <a:pt x="1" y="501"/>
                    <a:pt x="2403" y="334"/>
                    <a:pt x="4004" y="1"/>
                  </a:cubicBezTo>
                </a:path>
              </a:pathLst>
            </a:custGeom>
            <a:noFill/>
            <a:ln w="14175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4"/>
            <p:cNvSpPr/>
            <p:nvPr/>
          </p:nvSpPr>
          <p:spPr>
            <a:xfrm rot="1817994" flipH="1">
              <a:off x="2546380" y="3009184"/>
              <a:ext cx="74281" cy="5389"/>
            </a:xfrm>
            <a:custGeom>
              <a:avLst/>
              <a:gdLst/>
              <a:ahLst/>
              <a:cxnLst/>
              <a:rect l="l" t="t" r="r" b="b"/>
              <a:pathLst>
                <a:path w="4604" h="334" fill="none" extrusionOk="0">
                  <a:moveTo>
                    <a:pt x="1" y="300"/>
                  </a:moveTo>
                  <a:cubicBezTo>
                    <a:pt x="1" y="300"/>
                    <a:pt x="2969" y="334"/>
                    <a:pt x="4604" y="0"/>
                  </a:cubicBezTo>
                </a:path>
              </a:pathLst>
            </a:custGeom>
            <a:noFill/>
            <a:ln w="14175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4"/>
            <p:cNvSpPr/>
            <p:nvPr/>
          </p:nvSpPr>
          <p:spPr>
            <a:xfrm rot="1817994" flipH="1">
              <a:off x="2532196" y="3062153"/>
              <a:ext cx="47918" cy="2711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68"/>
                  </a:moveTo>
                  <a:cubicBezTo>
                    <a:pt x="1" y="168"/>
                    <a:pt x="1835" y="168"/>
                    <a:pt x="2970" y="1"/>
                  </a:cubicBezTo>
                </a:path>
              </a:pathLst>
            </a:custGeom>
            <a:noFill/>
            <a:ln w="14175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5" name="Google Shape;965;p44"/>
          <p:cNvSpPr/>
          <p:nvPr/>
        </p:nvSpPr>
        <p:spPr>
          <a:xfrm>
            <a:off x="3345625" y="3435275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6" name="Google Shape;966;p44"/>
          <p:cNvGrpSpPr/>
          <p:nvPr/>
        </p:nvGrpSpPr>
        <p:grpSpPr>
          <a:xfrm rot="-4370449">
            <a:off x="6364216" y="4172799"/>
            <a:ext cx="1074175" cy="1456490"/>
            <a:chOff x="971825" y="1988000"/>
            <a:chExt cx="1074275" cy="1456625"/>
          </a:xfrm>
        </p:grpSpPr>
        <p:sp>
          <p:nvSpPr>
            <p:cNvPr id="967" name="Google Shape;967;p44"/>
            <p:cNvSpPr/>
            <p:nvPr/>
          </p:nvSpPr>
          <p:spPr>
            <a:xfrm>
              <a:off x="1610000" y="2485250"/>
              <a:ext cx="400675" cy="103025"/>
            </a:xfrm>
            <a:custGeom>
              <a:avLst/>
              <a:gdLst/>
              <a:ahLst/>
              <a:cxnLst/>
              <a:rect l="l" t="t" r="r" b="b"/>
              <a:pathLst>
                <a:path w="16027" h="4121" extrusionOk="0">
                  <a:moveTo>
                    <a:pt x="16027" y="1"/>
                  </a:moveTo>
                  <a:lnTo>
                    <a:pt x="1442" y="1882"/>
                  </a:lnTo>
                  <a:lnTo>
                    <a:pt x="1" y="4120"/>
                  </a:lnTo>
                  <a:lnTo>
                    <a:pt x="15265" y="2263"/>
                  </a:lnTo>
                  <a:cubicBezTo>
                    <a:pt x="15550" y="1489"/>
                    <a:pt x="15801" y="727"/>
                    <a:pt x="160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8" name="Google Shape;968;p44"/>
            <p:cNvGrpSpPr/>
            <p:nvPr/>
          </p:nvGrpSpPr>
          <p:grpSpPr>
            <a:xfrm>
              <a:off x="971825" y="1988000"/>
              <a:ext cx="1074275" cy="1456625"/>
              <a:chOff x="971825" y="1988000"/>
              <a:chExt cx="1074275" cy="1456625"/>
            </a:xfrm>
          </p:grpSpPr>
          <p:sp>
            <p:nvSpPr>
              <p:cNvPr id="969" name="Google Shape;969;p44"/>
              <p:cNvSpPr/>
              <p:nvPr/>
            </p:nvSpPr>
            <p:spPr>
              <a:xfrm>
                <a:off x="1071550" y="3179675"/>
                <a:ext cx="431925" cy="264950"/>
              </a:xfrm>
              <a:custGeom>
                <a:avLst/>
                <a:gdLst/>
                <a:ahLst/>
                <a:cxnLst/>
                <a:rect l="l" t="t" r="r" b="b"/>
                <a:pathLst>
                  <a:path w="17277" h="10598" extrusionOk="0">
                    <a:moveTo>
                      <a:pt x="6454" y="1"/>
                    </a:moveTo>
                    <a:lnTo>
                      <a:pt x="1" y="10145"/>
                    </a:lnTo>
                    <a:cubicBezTo>
                      <a:pt x="519" y="10436"/>
                      <a:pt x="1136" y="10598"/>
                      <a:pt x="1868" y="10598"/>
                    </a:cubicBezTo>
                    <a:cubicBezTo>
                      <a:pt x="2783" y="10598"/>
                      <a:pt x="3876" y="10345"/>
                      <a:pt x="5180" y="9776"/>
                    </a:cubicBezTo>
                    <a:cubicBezTo>
                      <a:pt x="5180" y="9776"/>
                      <a:pt x="10788" y="6192"/>
                      <a:pt x="17276" y="620"/>
                    </a:cubicBezTo>
                    <a:lnTo>
                      <a:pt x="645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4"/>
              <p:cNvSpPr/>
              <p:nvPr/>
            </p:nvSpPr>
            <p:spPr>
              <a:xfrm>
                <a:off x="1513275" y="2014950"/>
                <a:ext cx="262250" cy="5054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0218" extrusionOk="0">
                    <a:moveTo>
                      <a:pt x="8823" y="1"/>
                    </a:moveTo>
                    <a:cubicBezTo>
                      <a:pt x="5977" y="1192"/>
                      <a:pt x="2906" y="3287"/>
                      <a:pt x="0" y="5752"/>
                    </a:cubicBezTo>
                    <a:lnTo>
                      <a:pt x="5251" y="20218"/>
                    </a:lnTo>
                    <a:lnTo>
                      <a:pt x="10490" y="11979"/>
                    </a:lnTo>
                    <a:lnTo>
                      <a:pt x="882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4"/>
              <p:cNvSpPr/>
              <p:nvPr/>
            </p:nvSpPr>
            <p:spPr>
              <a:xfrm>
                <a:off x="1486775" y="2550150"/>
                <a:ext cx="5018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9252" extrusionOk="0">
                    <a:moveTo>
                      <a:pt x="20075" y="0"/>
                    </a:moveTo>
                    <a:lnTo>
                      <a:pt x="4716" y="1870"/>
                    </a:lnTo>
                    <a:lnTo>
                      <a:pt x="1" y="9251"/>
                    </a:lnTo>
                    <a:lnTo>
                      <a:pt x="16419" y="7858"/>
                    </a:lnTo>
                    <a:cubicBezTo>
                      <a:pt x="16610" y="7513"/>
                      <a:pt x="16800" y="7156"/>
                      <a:pt x="17003" y="6811"/>
                    </a:cubicBezTo>
                    <a:cubicBezTo>
                      <a:pt x="18265" y="4418"/>
                      <a:pt x="19277" y="2155"/>
                      <a:pt x="200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44"/>
              <p:cNvSpPr/>
              <p:nvPr/>
            </p:nvSpPr>
            <p:spPr>
              <a:xfrm>
                <a:off x="1433500" y="2754325"/>
                <a:ext cx="459300" cy="110775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4431" extrusionOk="0">
                    <a:moveTo>
                      <a:pt x="18372" y="1"/>
                    </a:moveTo>
                    <a:lnTo>
                      <a:pt x="1929" y="1394"/>
                    </a:lnTo>
                    <a:lnTo>
                      <a:pt x="1" y="4430"/>
                    </a:lnTo>
                    <a:lnTo>
                      <a:pt x="16336" y="3180"/>
                    </a:lnTo>
                    <a:cubicBezTo>
                      <a:pt x="17062" y="2144"/>
                      <a:pt x="17741" y="1073"/>
                      <a:pt x="183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44"/>
              <p:cNvSpPr/>
              <p:nvPr/>
            </p:nvSpPr>
            <p:spPr>
              <a:xfrm>
                <a:off x="1788300" y="1988000"/>
                <a:ext cx="167325" cy="2594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0378" extrusionOk="0">
                    <a:moveTo>
                      <a:pt x="2376" y="1"/>
                    </a:moveTo>
                    <a:cubicBezTo>
                      <a:pt x="1627" y="1"/>
                      <a:pt x="830" y="117"/>
                      <a:pt x="1" y="341"/>
                    </a:cubicBezTo>
                    <a:lnTo>
                      <a:pt x="1203" y="10378"/>
                    </a:lnTo>
                    <a:lnTo>
                      <a:pt x="6692" y="1746"/>
                    </a:lnTo>
                    <a:cubicBezTo>
                      <a:pt x="6156" y="1281"/>
                      <a:pt x="5561" y="888"/>
                      <a:pt x="4918" y="555"/>
                    </a:cubicBezTo>
                    <a:cubicBezTo>
                      <a:pt x="4160" y="180"/>
                      <a:pt x="3304" y="1"/>
                      <a:pt x="23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44"/>
              <p:cNvSpPr/>
              <p:nvPr/>
            </p:nvSpPr>
            <p:spPr>
              <a:xfrm>
                <a:off x="1310575" y="2841550"/>
                <a:ext cx="525675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8669" extrusionOk="0">
                    <a:moveTo>
                      <a:pt x="21027" y="1"/>
                    </a:moveTo>
                    <a:lnTo>
                      <a:pt x="4727" y="1263"/>
                    </a:lnTo>
                    <a:lnTo>
                      <a:pt x="0" y="8668"/>
                    </a:lnTo>
                    <a:lnTo>
                      <a:pt x="0" y="8668"/>
                    </a:lnTo>
                    <a:lnTo>
                      <a:pt x="13788" y="8490"/>
                    </a:lnTo>
                    <a:cubicBezTo>
                      <a:pt x="16383" y="5870"/>
                      <a:pt x="18895" y="3013"/>
                      <a:pt x="210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44"/>
              <p:cNvSpPr/>
              <p:nvPr/>
            </p:nvSpPr>
            <p:spPr>
              <a:xfrm>
                <a:off x="971825" y="2928775"/>
                <a:ext cx="254825" cy="500975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20039" extrusionOk="0">
                    <a:moveTo>
                      <a:pt x="3763" y="0"/>
                    </a:moveTo>
                    <a:cubicBezTo>
                      <a:pt x="3013" y="2619"/>
                      <a:pt x="2537" y="4632"/>
                      <a:pt x="2370" y="5489"/>
                    </a:cubicBezTo>
                    <a:cubicBezTo>
                      <a:pt x="1954" y="7620"/>
                      <a:pt x="1" y="17478"/>
                      <a:pt x="3739" y="20038"/>
                    </a:cubicBezTo>
                    <a:lnTo>
                      <a:pt x="10193" y="989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44"/>
              <p:cNvSpPr/>
              <p:nvPr/>
            </p:nvSpPr>
            <p:spPr>
              <a:xfrm>
                <a:off x="1650800" y="2284050"/>
                <a:ext cx="395300" cy="239925"/>
              </a:xfrm>
              <a:custGeom>
                <a:avLst/>
                <a:gdLst/>
                <a:ahLst/>
                <a:cxnLst/>
                <a:rect l="l" t="t" r="r" b="b"/>
                <a:pathLst>
                  <a:path w="15812" h="9597" extrusionOk="0">
                    <a:moveTo>
                      <a:pt x="15812" y="0"/>
                    </a:moveTo>
                    <a:lnTo>
                      <a:pt x="5239" y="1393"/>
                    </a:lnTo>
                    <a:lnTo>
                      <a:pt x="0" y="9597"/>
                    </a:lnTo>
                    <a:lnTo>
                      <a:pt x="0" y="9597"/>
                    </a:lnTo>
                    <a:lnTo>
                      <a:pt x="14490" y="7739"/>
                    </a:lnTo>
                    <a:cubicBezTo>
                      <a:pt x="15335" y="4882"/>
                      <a:pt x="15752" y="2286"/>
                      <a:pt x="15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44"/>
              <p:cNvSpPr/>
              <p:nvPr/>
            </p:nvSpPr>
            <p:spPr>
              <a:xfrm>
                <a:off x="1786825" y="2228675"/>
                <a:ext cx="25867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3287" extrusionOk="0">
                    <a:moveTo>
                      <a:pt x="10275" y="1"/>
                    </a:moveTo>
                    <a:lnTo>
                      <a:pt x="1227" y="1334"/>
                    </a:lnTo>
                    <a:lnTo>
                      <a:pt x="0" y="3287"/>
                    </a:lnTo>
                    <a:lnTo>
                      <a:pt x="0" y="3287"/>
                    </a:lnTo>
                    <a:lnTo>
                      <a:pt x="10347" y="1918"/>
                    </a:lnTo>
                    <a:cubicBezTo>
                      <a:pt x="10347" y="1251"/>
                      <a:pt x="10335" y="608"/>
                      <a:pt x="10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44"/>
              <p:cNvSpPr/>
              <p:nvPr/>
            </p:nvSpPr>
            <p:spPr>
              <a:xfrm>
                <a:off x="1823125" y="2036975"/>
                <a:ext cx="22030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657" extrusionOk="0">
                    <a:moveTo>
                      <a:pt x="5525" y="1"/>
                    </a:moveTo>
                    <a:lnTo>
                      <a:pt x="1" y="8657"/>
                    </a:lnTo>
                    <a:lnTo>
                      <a:pt x="8811" y="7371"/>
                    </a:lnTo>
                    <a:cubicBezTo>
                      <a:pt x="8490" y="4144"/>
                      <a:pt x="7311" y="1668"/>
                      <a:pt x="55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44"/>
              <p:cNvSpPr/>
              <p:nvPr/>
            </p:nvSpPr>
            <p:spPr>
              <a:xfrm>
                <a:off x="1126925" y="2486750"/>
                <a:ext cx="295300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22718" extrusionOk="0">
                    <a:moveTo>
                      <a:pt x="4393" y="0"/>
                    </a:moveTo>
                    <a:cubicBezTo>
                      <a:pt x="2715" y="3096"/>
                      <a:pt x="1238" y="6668"/>
                      <a:pt x="0" y="10097"/>
                    </a:cubicBezTo>
                    <a:lnTo>
                      <a:pt x="7072" y="22717"/>
                    </a:lnTo>
                    <a:lnTo>
                      <a:pt x="11811" y="15288"/>
                    </a:lnTo>
                    <a:lnTo>
                      <a:pt x="439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44"/>
              <p:cNvSpPr/>
              <p:nvPr/>
            </p:nvSpPr>
            <p:spPr>
              <a:xfrm>
                <a:off x="1237950" y="3061225"/>
                <a:ext cx="410175" cy="126825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5073" extrusionOk="0">
                    <a:moveTo>
                      <a:pt x="16407" y="0"/>
                    </a:moveTo>
                    <a:lnTo>
                      <a:pt x="2715" y="179"/>
                    </a:lnTo>
                    <a:lnTo>
                      <a:pt x="0" y="4453"/>
                    </a:lnTo>
                    <a:lnTo>
                      <a:pt x="10954" y="5072"/>
                    </a:lnTo>
                    <a:cubicBezTo>
                      <a:pt x="12740" y="3525"/>
                      <a:pt x="14597" y="1822"/>
                      <a:pt x="164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44"/>
              <p:cNvSpPr/>
              <p:nvPr/>
            </p:nvSpPr>
            <p:spPr>
              <a:xfrm>
                <a:off x="1241225" y="2398350"/>
                <a:ext cx="234575" cy="46347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8539" extrusionOk="0">
                    <a:moveTo>
                      <a:pt x="2012" y="0"/>
                    </a:moveTo>
                    <a:lnTo>
                      <a:pt x="1703" y="441"/>
                    </a:lnTo>
                    <a:cubicBezTo>
                      <a:pt x="1119" y="1310"/>
                      <a:pt x="548" y="2239"/>
                      <a:pt x="0" y="3227"/>
                    </a:cubicBezTo>
                    <a:lnTo>
                      <a:pt x="7430" y="18538"/>
                    </a:lnTo>
                    <a:lnTo>
                      <a:pt x="9382" y="15490"/>
                    </a:lnTo>
                    <a:lnTo>
                      <a:pt x="20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44"/>
              <p:cNvSpPr/>
              <p:nvPr/>
            </p:nvSpPr>
            <p:spPr>
              <a:xfrm>
                <a:off x="1068875" y="2748675"/>
                <a:ext cx="230400" cy="420625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16825" extrusionOk="0">
                    <a:moveTo>
                      <a:pt x="2203" y="1"/>
                    </a:moveTo>
                    <a:cubicBezTo>
                      <a:pt x="1334" y="2453"/>
                      <a:pt x="596" y="4811"/>
                      <a:pt x="0" y="6835"/>
                    </a:cubicBezTo>
                    <a:lnTo>
                      <a:pt x="6489" y="16824"/>
                    </a:lnTo>
                    <a:lnTo>
                      <a:pt x="9216" y="12538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44"/>
              <p:cNvSpPr/>
              <p:nvPr/>
            </p:nvSpPr>
            <p:spPr>
              <a:xfrm>
                <a:off x="1740975" y="1998300"/>
                <a:ext cx="70575" cy="306600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2264" extrusionOk="0">
                    <a:moveTo>
                      <a:pt x="1596" y="0"/>
                    </a:moveTo>
                    <a:cubicBezTo>
                      <a:pt x="1072" y="143"/>
                      <a:pt x="536" y="322"/>
                      <a:pt x="1" y="548"/>
                    </a:cubicBezTo>
                    <a:lnTo>
                      <a:pt x="1632" y="12264"/>
                    </a:lnTo>
                    <a:lnTo>
                      <a:pt x="2822" y="10371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44"/>
              <p:cNvSpPr/>
              <p:nvPr/>
            </p:nvSpPr>
            <p:spPr>
              <a:xfrm>
                <a:off x="1296275" y="2211125"/>
                <a:ext cx="302150" cy="567050"/>
              </a:xfrm>
              <a:custGeom>
                <a:avLst/>
                <a:gdLst/>
                <a:ahLst/>
                <a:cxnLst/>
                <a:rect l="l" t="t" r="r" b="b"/>
                <a:pathLst>
                  <a:path w="12086" h="22682" extrusionOk="0">
                    <a:moveTo>
                      <a:pt x="6359" y="0"/>
                    </a:moveTo>
                    <a:cubicBezTo>
                      <a:pt x="3906" y="2334"/>
                      <a:pt x="1680" y="4870"/>
                      <a:pt x="1" y="7203"/>
                    </a:cubicBezTo>
                    <a:lnTo>
                      <a:pt x="7359" y="22681"/>
                    </a:lnTo>
                    <a:lnTo>
                      <a:pt x="12086" y="15264"/>
                    </a:lnTo>
                    <a:lnTo>
                      <a:pt x="63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44"/>
              <p:cNvSpPr/>
              <p:nvPr/>
            </p:nvSpPr>
            <p:spPr>
              <a:xfrm>
                <a:off x="1460875" y="2163800"/>
                <a:ext cx="178625" cy="4212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6848" extrusionOk="0">
                    <a:moveTo>
                      <a:pt x="1846" y="0"/>
                    </a:moveTo>
                    <a:cubicBezTo>
                      <a:pt x="1215" y="536"/>
                      <a:pt x="608" y="1084"/>
                      <a:pt x="1" y="1667"/>
                    </a:cubicBezTo>
                    <a:lnTo>
                      <a:pt x="5692" y="16847"/>
                    </a:lnTo>
                    <a:lnTo>
                      <a:pt x="7145" y="14573"/>
                    </a:lnTo>
                    <a:lnTo>
                      <a:pt x="18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44"/>
              <p:cNvSpPr/>
              <p:nvPr/>
            </p:nvSpPr>
            <p:spPr>
              <a:xfrm>
                <a:off x="1065600" y="1997100"/>
                <a:ext cx="979600" cy="1435925"/>
              </a:xfrm>
              <a:custGeom>
                <a:avLst/>
                <a:gdLst/>
                <a:ahLst/>
                <a:cxnLst/>
                <a:rect l="l" t="t" r="r" b="b"/>
                <a:pathLst>
                  <a:path w="39184" h="57437" extrusionOk="0">
                    <a:moveTo>
                      <a:pt x="28873" y="1"/>
                    </a:moveTo>
                    <a:cubicBezTo>
                      <a:pt x="28790" y="24"/>
                      <a:pt x="28683" y="48"/>
                      <a:pt x="28575" y="72"/>
                    </a:cubicBezTo>
                    <a:lnTo>
                      <a:pt x="29814" y="10442"/>
                    </a:lnTo>
                    <a:lnTo>
                      <a:pt x="28611" y="12335"/>
                    </a:lnTo>
                    <a:lnTo>
                      <a:pt x="26968" y="620"/>
                    </a:lnTo>
                    <a:cubicBezTo>
                      <a:pt x="26885" y="667"/>
                      <a:pt x="26778" y="703"/>
                      <a:pt x="26682" y="739"/>
                    </a:cubicBezTo>
                    <a:lnTo>
                      <a:pt x="28349" y="12728"/>
                    </a:lnTo>
                    <a:lnTo>
                      <a:pt x="23158" y="20932"/>
                    </a:lnTo>
                    <a:lnTo>
                      <a:pt x="17907" y="6466"/>
                    </a:lnTo>
                    <a:cubicBezTo>
                      <a:pt x="17836" y="6537"/>
                      <a:pt x="17741" y="6597"/>
                      <a:pt x="17669" y="6668"/>
                    </a:cubicBezTo>
                    <a:lnTo>
                      <a:pt x="22968" y="21241"/>
                    </a:lnTo>
                    <a:lnTo>
                      <a:pt x="21527" y="23503"/>
                    </a:lnTo>
                    <a:lnTo>
                      <a:pt x="15824" y="8323"/>
                    </a:lnTo>
                    <a:cubicBezTo>
                      <a:pt x="15752" y="8394"/>
                      <a:pt x="15657" y="8466"/>
                      <a:pt x="15586" y="8549"/>
                    </a:cubicBezTo>
                    <a:lnTo>
                      <a:pt x="21313" y="23813"/>
                    </a:lnTo>
                    <a:lnTo>
                      <a:pt x="16598" y="31219"/>
                    </a:lnTo>
                    <a:lnTo>
                      <a:pt x="9240" y="15741"/>
                    </a:lnTo>
                    <a:cubicBezTo>
                      <a:pt x="9180" y="15836"/>
                      <a:pt x="9109" y="15919"/>
                      <a:pt x="9049" y="16026"/>
                    </a:cubicBezTo>
                    <a:lnTo>
                      <a:pt x="16419" y="31516"/>
                    </a:lnTo>
                    <a:lnTo>
                      <a:pt x="14466" y="34576"/>
                    </a:lnTo>
                    <a:lnTo>
                      <a:pt x="7037" y="19253"/>
                    </a:lnTo>
                    <a:cubicBezTo>
                      <a:pt x="6977" y="19360"/>
                      <a:pt x="6918" y="19467"/>
                      <a:pt x="6858" y="19586"/>
                    </a:cubicBezTo>
                    <a:lnTo>
                      <a:pt x="14276" y="34874"/>
                    </a:lnTo>
                    <a:lnTo>
                      <a:pt x="9537" y="42291"/>
                    </a:lnTo>
                    <a:lnTo>
                      <a:pt x="2477" y="29683"/>
                    </a:lnTo>
                    <a:cubicBezTo>
                      <a:pt x="2429" y="29802"/>
                      <a:pt x="2382" y="29933"/>
                      <a:pt x="2334" y="30052"/>
                    </a:cubicBezTo>
                    <a:lnTo>
                      <a:pt x="9347" y="42577"/>
                    </a:lnTo>
                    <a:lnTo>
                      <a:pt x="6620" y="46863"/>
                    </a:lnTo>
                    <a:lnTo>
                      <a:pt x="131" y="36886"/>
                    </a:lnTo>
                    <a:cubicBezTo>
                      <a:pt x="108" y="37017"/>
                      <a:pt x="60" y="37136"/>
                      <a:pt x="36" y="37255"/>
                    </a:cubicBezTo>
                    <a:lnTo>
                      <a:pt x="6465" y="47137"/>
                    </a:lnTo>
                    <a:lnTo>
                      <a:pt x="0" y="57270"/>
                    </a:lnTo>
                    <a:cubicBezTo>
                      <a:pt x="72" y="57329"/>
                      <a:pt x="167" y="57377"/>
                      <a:pt x="250" y="57436"/>
                    </a:cubicBezTo>
                    <a:lnTo>
                      <a:pt x="6716" y="47304"/>
                    </a:lnTo>
                    <a:lnTo>
                      <a:pt x="17514" y="47923"/>
                    </a:lnTo>
                    <a:cubicBezTo>
                      <a:pt x="17622" y="47840"/>
                      <a:pt x="17741" y="47745"/>
                      <a:pt x="17848" y="47637"/>
                    </a:cubicBezTo>
                    <a:lnTo>
                      <a:pt x="6894" y="47018"/>
                    </a:lnTo>
                    <a:lnTo>
                      <a:pt x="9621" y="42744"/>
                    </a:lnTo>
                    <a:lnTo>
                      <a:pt x="23313" y="42565"/>
                    </a:lnTo>
                    <a:lnTo>
                      <a:pt x="23610" y="42268"/>
                    </a:lnTo>
                    <a:lnTo>
                      <a:pt x="9811" y="42446"/>
                    </a:lnTo>
                    <a:lnTo>
                      <a:pt x="9811" y="42446"/>
                    </a:lnTo>
                    <a:lnTo>
                      <a:pt x="14526" y="35041"/>
                    </a:lnTo>
                    <a:lnTo>
                      <a:pt x="30838" y="33790"/>
                    </a:lnTo>
                    <a:lnTo>
                      <a:pt x="31064" y="33469"/>
                    </a:lnTo>
                    <a:lnTo>
                      <a:pt x="14740" y="34719"/>
                    </a:lnTo>
                    <a:lnTo>
                      <a:pt x="16669" y="31683"/>
                    </a:lnTo>
                    <a:lnTo>
                      <a:pt x="33112" y="30290"/>
                    </a:lnTo>
                    <a:lnTo>
                      <a:pt x="33290" y="29980"/>
                    </a:lnTo>
                    <a:lnTo>
                      <a:pt x="33290" y="29980"/>
                    </a:lnTo>
                    <a:lnTo>
                      <a:pt x="16848" y="31373"/>
                    </a:lnTo>
                    <a:lnTo>
                      <a:pt x="21551" y="23992"/>
                    </a:lnTo>
                    <a:lnTo>
                      <a:pt x="36910" y="22110"/>
                    </a:lnTo>
                    <a:cubicBezTo>
                      <a:pt x="36957" y="22015"/>
                      <a:pt x="36981" y="21908"/>
                      <a:pt x="37029" y="21801"/>
                    </a:cubicBezTo>
                    <a:lnTo>
                      <a:pt x="37029" y="21801"/>
                    </a:lnTo>
                    <a:lnTo>
                      <a:pt x="21765" y="23658"/>
                    </a:lnTo>
                    <a:lnTo>
                      <a:pt x="23206" y="21420"/>
                    </a:lnTo>
                    <a:lnTo>
                      <a:pt x="37791" y="19539"/>
                    </a:lnTo>
                    <a:lnTo>
                      <a:pt x="37874" y="19229"/>
                    </a:lnTo>
                    <a:lnTo>
                      <a:pt x="37874" y="19229"/>
                    </a:lnTo>
                    <a:lnTo>
                      <a:pt x="23396" y="21086"/>
                    </a:lnTo>
                    <a:lnTo>
                      <a:pt x="23396" y="21086"/>
                    </a:lnTo>
                    <a:lnTo>
                      <a:pt x="28623" y="12883"/>
                    </a:lnTo>
                    <a:lnTo>
                      <a:pt x="39184" y="11490"/>
                    </a:lnTo>
                    <a:lnTo>
                      <a:pt x="39184" y="11192"/>
                    </a:lnTo>
                    <a:lnTo>
                      <a:pt x="28825" y="12562"/>
                    </a:lnTo>
                    <a:lnTo>
                      <a:pt x="30076" y="10609"/>
                    </a:lnTo>
                    <a:lnTo>
                      <a:pt x="39124" y="9276"/>
                    </a:lnTo>
                    <a:cubicBezTo>
                      <a:pt x="39112" y="9168"/>
                      <a:pt x="39112" y="9073"/>
                      <a:pt x="39101" y="8978"/>
                    </a:cubicBezTo>
                    <a:lnTo>
                      <a:pt x="30290" y="10288"/>
                    </a:lnTo>
                    <a:lnTo>
                      <a:pt x="35814" y="1620"/>
                    </a:lnTo>
                    <a:cubicBezTo>
                      <a:pt x="35731" y="1548"/>
                      <a:pt x="35660" y="1489"/>
                      <a:pt x="35588" y="1417"/>
                    </a:cubicBezTo>
                    <a:lnTo>
                      <a:pt x="30076" y="10049"/>
                    </a:lnTo>
                    <a:lnTo>
                      <a:pt x="2887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87" name="Google Shape;987;p44"/>
          <p:cNvGrpSpPr/>
          <p:nvPr/>
        </p:nvGrpSpPr>
        <p:grpSpPr>
          <a:xfrm>
            <a:off x="7213300" y="4386763"/>
            <a:ext cx="861450" cy="1028525"/>
            <a:chOff x="1521900" y="2791675"/>
            <a:chExt cx="861450" cy="1028525"/>
          </a:xfrm>
        </p:grpSpPr>
        <p:sp>
          <p:nvSpPr>
            <p:cNvPr id="988" name="Google Shape;988;p44"/>
            <p:cNvSpPr/>
            <p:nvPr/>
          </p:nvSpPr>
          <p:spPr>
            <a:xfrm>
              <a:off x="1874925" y="2965975"/>
              <a:ext cx="196775" cy="378350"/>
            </a:xfrm>
            <a:custGeom>
              <a:avLst/>
              <a:gdLst/>
              <a:ahLst/>
              <a:cxnLst/>
              <a:rect l="l" t="t" r="r" b="b"/>
              <a:pathLst>
                <a:path w="7871" h="15134" extrusionOk="0">
                  <a:moveTo>
                    <a:pt x="4856" y="0"/>
                  </a:moveTo>
                  <a:cubicBezTo>
                    <a:pt x="3268" y="0"/>
                    <a:pt x="1475" y="224"/>
                    <a:pt x="108" y="1274"/>
                  </a:cubicBezTo>
                  <a:cubicBezTo>
                    <a:pt x="0" y="3894"/>
                    <a:pt x="310" y="9061"/>
                    <a:pt x="3299" y="15133"/>
                  </a:cubicBezTo>
                  <a:cubicBezTo>
                    <a:pt x="4882" y="12395"/>
                    <a:pt x="6418" y="9847"/>
                    <a:pt x="7871" y="7501"/>
                  </a:cubicBezTo>
                  <a:cubicBezTo>
                    <a:pt x="6989" y="5156"/>
                    <a:pt x="6775" y="2132"/>
                    <a:pt x="6739" y="48"/>
                  </a:cubicBezTo>
                  <a:cubicBezTo>
                    <a:pt x="6668" y="54"/>
                    <a:pt x="6594" y="57"/>
                    <a:pt x="6516" y="57"/>
                  </a:cubicBezTo>
                  <a:cubicBezTo>
                    <a:pt x="6439" y="57"/>
                    <a:pt x="6358" y="54"/>
                    <a:pt x="6275" y="48"/>
                  </a:cubicBezTo>
                  <a:cubicBezTo>
                    <a:pt x="5836" y="22"/>
                    <a:pt x="5356" y="0"/>
                    <a:pt x="4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4"/>
            <p:cNvSpPr/>
            <p:nvPr/>
          </p:nvSpPr>
          <p:spPr>
            <a:xfrm>
              <a:off x="1742475" y="3618725"/>
              <a:ext cx="485800" cy="201475"/>
            </a:xfrm>
            <a:custGeom>
              <a:avLst/>
              <a:gdLst/>
              <a:ahLst/>
              <a:cxnLst/>
              <a:rect l="l" t="t" r="r" b="b"/>
              <a:pathLst>
                <a:path w="19432" h="8059" extrusionOk="0">
                  <a:moveTo>
                    <a:pt x="19372" y="1"/>
                  </a:moveTo>
                  <a:lnTo>
                    <a:pt x="19372" y="1"/>
                  </a:lnTo>
                  <a:cubicBezTo>
                    <a:pt x="15121" y="1929"/>
                    <a:pt x="9942" y="2346"/>
                    <a:pt x="6334" y="2346"/>
                  </a:cubicBezTo>
                  <a:cubicBezTo>
                    <a:pt x="3798" y="2346"/>
                    <a:pt x="2048" y="2156"/>
                    <a:pt x="1929" y="2144"/>
                  </a:cubicBezTo>
                  <a:cubicBezTo>
                    <a:pt x="1274" y="3465"/>
                    <a:pt x="619" y="4823"/>
                    <a:pt x="0" y="6168"/>
                  </a:cubicBezTo>
                  <a:cubicBezTo>
                    <a:pt x="1996" y="7376"/>
                    <a:pt x="5113" y="8059"/>
                    <a:pt x="8203" y="8059"/>
                  </a:cubicBezTo>
                  <a:cubicBezTo>
                    <a:pt x="11877" y="8059"/>
                    <a:pt x="15512" y="7093"/>
                    <a:pt x="17181" y="4894"/>
                  </a:cubicBezTo>
                  <a:cubicBezTo>
                    <a:pt x="18991" y="2537"/>
                    <a:pt x="19431" y="1251"/>
                    <a:pt x="19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4"/>
            <p:cNvSpPr/>
            <p:nvPr/>
          </p:nvSpPr>
          <p:spPr>
            <a:xfrm>
              <a:off x="2149375" y="2804950"/>
              <a:ext cx="233975" cy="239825"/>
            </a:xfrm>
            <a:custGeom>
              <a:avLst/>
              <a:gdLst/>
              <a:ahLst/>
              <a:cxnLst/>
              <a:rect l="l" t="t" r="r" b="b"/>
              <a:pathLst>
                <a:path w="9359" h="9593" extrusionOk="0">
                  <a:moveTo>
                    <a:pt x="6537" y="0"/>
                  </a:moveTo>
                  <a:cubicBezTo>
                    <a:pt x="5417" y="1548"/>
                    <a:pt x="3024" y="4905"/>
                    <a:pt x="0" y="9585"/>
                  </a:cubicBezTo>
                  <a:cubicBezTo>
                    <a:pt x="99" y="9589"/>
                    <a:pt x="225" y="9593"/>
                    <a:pt x="375" y="9593"/>
                  </a:cubicBezTo>
                  <a:cubicBezTo>
                    <a:pt x="1721" y="9593"/>
                    <a:pt x="5035" y="9315"/>
                    <a:pt x="8870" y="7215"/>
                  </a:cubicBezTo>
                  <a:cubicBezTo>
                    <a:pt x="9358" y="5298"/>
                    <a:pt x="9323" y="3143"/>
                    <a:pt x="7965" y="1250"/>
                  </a:cubicBezTo>
                  <a:cubicBezTo>
                    <a:pt x="7561" y="691"/>
                    <a:pt x="7084" y="274"/>
                    <a:pt x="65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4"/>
            <p:cNvSpPr/>
            <p:nvPr/>
          </p:nvSpPr>
          <p:spPr>
            <a:xfrm>
              <a:off x="1920775" y="2995450"/>
              <a:ext cx="456025" cy="430650"/>
            </a:xfrm>
            <a:custGeom>
              <a:avLst/>
              <a:gdLst/>
              <a:ahLst/>
              <a:cxnLst/>
              <a:rect l="l" t="t" r="r" b="b"/>
              <a:pathLst>
                <a:path w="18241" h="17226" extrusionOk="0">
                  <a:moveTo>
                    <a:pt x="17931" y="0"/>
                  </a:moveTo>
                  <a:lnTo>
                    <a:pt x="17931" y="0"/>
                  </a:lnTo>
                  <a:cubicBezTo>
                    <a:pt x="14073" y="2036"/>
                    <a:pt x="10763" y="2274"/>
                    <a:pt x="9477" y="2274"/>
                  </a:cubicBezTo>
                  <a:cubicBezTo>
                    <a:pt x="9227" y="2274"/>
                    <a:pt x="9061" y="2262"/>
                    <a:pt x="8965" y="2262"/>
                  </a:cubicBezTo>
                  <a:cubicBezTo>
                    <a:pt x="6310" y="6370"/>
                    <a:pt x="3179" y="11478"/>
                    <a:pt x="0" y="17193"/>
                  </a:cubicBezTo>
                  <a:cubicBezTo>
                    <a:pt x="374" y="17215"/>
                    <a:pt x="748" y="17226"/>
                    <a:pt x="1121" y="17226"/>
                  </a:cubicBezTo>
                  <a:cubicBezTo>
                    <a:pt x="8279" y="17226"/>
                    <a:pt x="15282" y="13264"/>
                    <a:pt x="18133" y="11442"/>
                  </a:cubicBezTo>
                  <a:cubicBezTo>
                    <a:pt x="18240" y="10847"/>
                    <a:pt x="18217" y="10216"/>
                    <a:pt x="18062" y="9537"/>
                  </a:cubicBezTo>
                  <a:cubicBezTo>
                    <a:pt x="17538" y="7227"/>
                    <a:pt x="16907" y="7084"/>
                    <a:pt x="16407" y="6191"/>
                  </a:cubicBezTo>
                  <a:cubicBezTo>
                    <a:pt x="16407" y="6191"/>
                    <a:pt x="15514" y="4834"/>
                    <a:pt x="16847" y="2524"/>
                  </a:cubicBezTo>
                  <a:cubicBezTo>
                    <a:pt x="17252" y="1798"/>
                    <a:pt x="17657" y="929"/>
                    <a:pt x="17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4"/>
            <p:cNvSpPr/>
            <p:nvPr/>
          </p:nvSpPr>
          <p:spPr>
            <a:xfrm>
              <a:off x="2050850" y="2791675"/>
              <a:ext cx="255100" cy="354100"/>
            </a:xfrm>
            <a:custGeom>
              <a:avLst/>
              <a:gdLst/>
              <a:ahLst/>
              <a:cxnLst/>
              <a:rect l="l" t="t" r="r" b="b"/>
              <a:pathLst>
                <a:path w="10204" h="14164" extrusionOk="0">
                  <a:moveTo>
                    <a:pt x="8193" y="1"/>
                  </a:moveTo>
                  <a:cubicBezTo>
                    <a:pt x="6319" y="1"/>
                    <a:pt x="4444" y="956"/>
                    <a:pt x="3739" y="2400"/>
                  </a:cubicBezTo>
                  <a:cubicBezTo>
                    <a:pt x="2631" y="4663"/>
                    <a:pt x="1977" y="6698"/>
                    <a:pt x="0" y="6996"/>
                  </a:cubicBezTo>
                  <a:cubicBezTo>
                    <a:pt x="24" y="8996"/>
                    <a:pt x="226" y="11878"/>
                    <a:pt x="1024" y="14164"/>
                  </a:cubicBezTo>
                  <a:cubicBezTo>
                    <a:pt x="5275" y="7365"/>
                    <a:pt x="8763" y="2400"/>
                    <a:pt x="10204" y="412"/>
                  </a:cubicBezTo>
                  <a:cubicBezTo>
                    <a:pt x="9573" y="130"/>
                    <a:pt x="8883" y="1"/>
                    <a:pt x="8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4"/>
            <p:cNvSpPr/>
            <p:nvPr/>
          </p:nvSpPr>
          <p:spPr>
            <a:xfrm>
              <a:off x="1521900" y="3238025"/>
              <a:ext cx="320600" cy="530450"/>
            </a:xfrm>
            <a:custGeom>
              <a:avLst/>
              <a:gdLst/>
              <a:ahLst/>
              <a:cxnLst/>
              <a:rect l="l" t="t" r="r" b="b"/>
              <a:pathLst>
                <a:path w="12824" h="21218" extrusionOk="0">
                  <a:moveTo>
                    <a:pt x="7959" y="0"/>
                  </a:moveTo>
                  <a:cubicBezTo>
                    <a:pt x="4903" y="0"/>
                    <a:pt x="1150" y="621"/>
                    <a:pt x="596" y="6811"/>
                  </a:cubicBezTo>
                  <a:cubicBezTo>
                    <a:pt x="1" y="13514"/>
                    <a:pt x="4263" y="18324"/>
                    <a:pt x="8454" y="21158"/>
                  </a:cubicBezTo>
                  <a:cubicBezTo>
                    <a:pt x="8478" y="21194"/>
                    <a:pt x="8526" y="21206"/>
                    <a:pt x="8549" y="21218"/>
                  </a:cubicBezTo>
                  <a:cubicBezTo>
                    <a:pt x="9942" y="18265"/>
                    <a:pt x="11383" y="15372"/>
                    <a:pt x="12824" y="12609"/>
                  </a:cubicBezTo>
                  <a:cubicBezTo>
                    <a:pt x="10026" y="9478"/>
                    <a:pt x="8585" y="3025"/>
                    <a:pt x="8049" y="1"/>
                  </a:cubicBezTo>
                  <a:cubicBezTo>
                    <a:pt x="8019" y="0"/>
                    <a:pt x="7989" y="0"/>
                    <a:pt x="7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4"/>
            <p:cNvSpPr/>
            <p:nvPr/>
          </p:nvSpPr>
          <p:spPr>
            <a:xfrm>
              <a:off x="1730850" y="3004375"/>
              <a:ext cx="222075" cy="541750"/>
            </a:xfrm>
            <a:custGeom>
              <a:avLst/>
              <a:gdLst/>
              <a:ahLst/>
              <a:cxnLst/>
              <a:rect l="l" t="t" r="r" b="b"/>
              <a:pathLst>
                <a:path w="8883" h="21670" extrusionOk="0">
                  <a:moveTo>
                    <a:pt x="5549" y="0"/>
                  </a:moveTo>
                  <a:lnTo>
                    <a:pt x="5549" y="0"/>
                  </a:lnTo>
                  <a:cubicBezTo>
                    <a:pt x="4942" y="548"/>
                    <a:pt x="4442" y="1298"/>
                    <a:pt x="4109" y="2286"/>
                  </a:cubicBezTo>
                  <a:cubicBezTo>
                    <a:pt x="2813" y="6184"/>
                    <a:pt x="3474" y="9348"/>
                    <a:pt x="448" y="9348"/>
                  </a:cubicBezTo>
                  <a:cubicBezTo>
                    <a:pt x="415" y="9348"/>
                    <a:pt x="381" y="9347"/>
                    <a:pt x="346" y="9347"/>
                  </a:cubicBezTo>
                  <a:lnTo>
                    <a:pt x="1" y="9347"/>
                  </a:lnTo>
                  <a:cubicBezTo>
                    <a:pt x="549" y="12335"/>
                    <a:pt x="1977" y="18610"/>
                    <a:pt x="4632" y="21670"/>
                  </a:cubicBezTo>
                  <a:cubicBezTo>
                    <a:pt x="5466" y="20074"/>
                    <a:pt x="6311" y="18503"/>
                    <a:pt x="7157" y="16979"/>
                  </a:cubicBezTo>
                  <a:lnTo>
                    <a:pt x="7180" y="16800"/>
                  </a:lnTo>
                  <a:lnTo>
                    <a:pt x="7252" y="16800"/>
                  </a:lnTo>
                  <a:cubicBezTo>
                    <a:pt x="7799" y="15824"/>
                    <a:pt x="8335" y="14847"/>
                    <a:pt x="8883" y="13919"/>
                  </a:cubicBezTo>
                  <a:cubicBezTo>
                    <a:pt x="5894" y="7906"/>
                    <a:pt x="5490" y="2751"/>
                    <a:pt x="5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4"/>
            <p:cNvSpPr/>
            <p:nvPr/>
          </p:nvSpPr>
          <p:spPr>
            <a:xfrm>
              <a:off x="1794550" y="3291900"/>
              <a:ext cx="577175" cy="377950"/>
            </a:xfrm>
            <a:custGeom>
              <a:avLst/>
              <a:gdLst/>
              <a:ahLst/>
              <a:cxnLst/>
              <a:rect l="l" t="t" r="r" b="b"/>
              <a:pathLst>
                <a:path w="23087" h="15118" extrusionOk="0">
                  <a:moveTo>
                    <a:pt x="23087" y="1"/>
                  </a:moveTo>
                  <a:cubicBezTo>
                    <a:pt x="20063" y="1906"/>
                    <a:pt x="13205" y="5656"/>
                    <a:pt x="6168" y="5656"/>
                  </a:cubicBezTo>
                  <a:cubicBezTo>
                    <a:pt x="5740" y="5656"/>
                    <a:pt x="5311" y="5644"/>
                    <a:pt x="4894" y="5608"/>
                  </a:cubicBezTo>
                  <a:cubicBezTo>
                    <a:pt x="3251" y="8561"/>
                    <a:pt x="1608" y="11681"/>
                    <a:pt x="1" y="14919"/>
                  </a:cubicBezTo>
                  <a:cubicBezTo>
                    <a:pt x="421" y="14964"/>
                    <a:pt x="2021" y="15117"/>
                    <a:pt x="4218" y="15117"/>
                  </a:cubicBezTo>
                  <a:cubicBezTo>
                    <a:pt x="7818" y="15117"/>
                    <a:pt x="13021" y="14707"/>
                    <a:pt x="17265" y="12740"/>
                  </a:cubicBezTo>
                  <a:cubicBezTo>
                    <a:pt x="17170" y="11895"/>
                    <a:pt x="16872" y="11014"/>
                    <a:pt x="16646" y="9776"/>
                  </a:cubicBezTo>
                  <a:cubicBezTo>
                    <a:pt x="16074" y="6597"/>
                    <a:pt x="16408" y="6299"/>
                    <a:pt x="19598" y="3977"/>
                  </a:cubicBezTo>
                  <a:cubicBezTo>
                    <a:pt x="21611" y="2513"/>
                    <a:pt x="22694" y="1298"/>
                    <a:pt x="23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4"/>
            <p:cNvSpPr/>
            <p:nvPr/>
          </p:nvSpPr>
          <p:spPr>
            <a:xfrm>
              <a:off x="1722525" y="2801950"/>
              <a:ext cx="651300" cy="971575"/>
            </a:xfrm>
            <a:custGeom>
              <a:avLst/>
              <a:gdLst/>
              <a:ahLst/>
              <a:cxnLst/>
              <a:rect l="l" t="t" r="r" b="b"/>
              <a:pathLst>
                <a:path w="26052" h="38863" extrusionOk="0">
                  <a:moveTo>
                    <a:pt x="23325" y="1"/>
                  </a:moveTo>
                  <a:cubicBezTo>
                    <a:pt x="21872" y="2013"/>
                    <a:pt x="18384" y="6954"/>
                    <a:pt x="14145" y="13753"/>
                  </a:cubicBezTo>
                  <a:cubicBezTo>
                    <a:pt x="13347" y="11455"/>
                    <a:pt x="13133" y="8585"/>
                    <a:pt x="13121" y="6597"/>
                  </a:cubicBezTo>
                  <a:cubicBezTo>
                    <a:pt x="13026" y="6609"/>
                    <a:pt x="12919" y="6621"/>
                    <a:pt x="12824" y="6621"/>
                  </a:cubicBezTo>
                  <a:cubicBezTo>
                    <a:pt x="12847" y="8704"/>
                    <a:pt x="13062" y="11729"/>
                    <a:pt x="13955" y="14074"/>
                  </a:cubicBezTo>
                  <a:cubicBezTo>
                    <a:pt x="12490" y="16420"/>
                    <a:pt x="10966" y="18980"/>
                    <a:pt x="9383" y="21718"/>
                  </a:cubicBezTo>
                  <a:cubicBezTo>
                    <a:pt x="6394" y="15622"/>
                    <a:pt x="6085" y="10467"/>
                    <a:pt x="6180" y="7859"/>
                  </a:cubicBezTo>
                  <a:lnTo>
                    <a:pt x="6180" y="7859"/>
                  </a:lnTo>
                  <a:cubicBezTo>
                    <a:pt x="6085" y="7931"/>
                    <a:pt x="5977" y="8026"/>
                    <a:pt x="5882" y="8109"/>
                  </a:cubicBezTo>
                  <a:cubicBezTo>
                    <a:pt x="5823" y="10848"/>
                    <a:pt x="6216" y="16015"/>
                    <a:pt x="9216" y="22028"/>
                  </a:cubicBezTo>
                  <a:cubicBezTo>
                    <a:pt x="8680" y="22968"/>
                    <a:pt x="8132" y="23933"/>
                    <a:pt x="7585" y="24909"/>
                  </a:cubicBezTo>
                  <a:lnTo>
                    <a:pt x="7513" y="24909"/>
                  </a:lnTo>
                  <a:lnTo>
                    <a:pt x="7490" y="25087"/>
                  </a:lnTo>
                  <a:cubicBezTo>
                    <a:pt x="6644" y="26623"/>
                    <a:pt x="5799" y="28183"/>
                    <a:pt x="4942" y="29790"/>
                  </a:cubicBezTo>
                  <a:cubicBezTo>
                    <a:pt x="2298" y="26742"/>
                    <a:pt x="870" y="20468"/>
                    <a:pt x="322" y="17467"/>
                  </a:cubicBezTo>
                  <a:lnTo>
                    <a:pt x="0" y="17467"/>
                  </a:lnTo>
                  <a:cubicBezTo>
                    <a:pt x="560" y="20492"/>
                    <a:pt x="2001" y="26957"/>
                    <a:pt x="4799" y="30076"/>
                  </a:cubicBezTo>
                  <a:cubicBezTo>
                    <a:pt x="3334" y="32850"/>
                    <a:pt x="1905" y="35732"/>
                    <a:pt x="524" y="38696"/>
                  </a:cubicBezTo>
                  <a:cubicBezTo>
                    <a:pt x="620" y="38756"/>
                    <a:pt x="691" y="38803"/>
                    <a:pt x="774" y="38863"/>
                  </a:cubicBezTo>
                  <a:cubicBezTo>
                    <a:pt x="1417" y="37494"/>
                    <a:pt x="2060" y="36148"/>
                    <a:pt x="2715" y="34827"/>
                  </a:cubicBezTo>
                  <a:cubicBezTo>
                    <a:pt x="2834" y="34839"/>
                    <a:pt x="4584" y="35029"/>
                    <a:pt x="7109" y="35029"/>
                  </a:cubicBezTo>
                  <a:cubicBezTo>
                    <a:pt x="10704" y="35029"/>
                    <a:pt x="15883" y="34612"/>
                    <a:pt x="20146" y="32684"/>
                  </a:cubicBezTo>
                  <a:cubicBezTo>
                    <a:pt x="20146" y="32576"/>
                    <a:pt x="20122" y="32469"/>
                    <a:pt x="20110" y="32374"/>
                  </a:cubicBezTo>
                  <a:cubicBezTo>
                    <a:pt x="15905" y="34322"/>
                    <a:pt x="10741" y="34732"/>
                    <a:pt x="7146" y="34732"/>
                  </a:cubicBezTo>
                  <a:cubicBezTo>
                    <a:pt x="4919" y="34732"/>
                    <a:pt x="3293" y="34575"/>
                    <a:pt x="2870" y="34529"/>
                  </a:cubicBezTo>
                  <a:cubicBezTo>
                    <a:pt x="4477" y="31302"/>
                    <a:pt x="6120" y="28171"/>
                    <a:pt x="7763" y="25230"/>
                  </a:cubicBezTo>
                  <a:cubicBezTo>
                    <a:pt x="8192" y="25254"/>
                    <a:pt x="8621" y="25266"/>
                    <a:pt x="9037" y="25266"/>
                  </a:cubicBezTo>
                  <a:cubicBezTo>
                    <a:pt x="16086" y="25266"/>
                    <a:pt x="22932" y="21516"/>
                    <a:pt x="25944" y="19611"/>
                  </a:cubicBezTo>
                  <a:cubicBezTo>
                    <a:pt x="25992" y="19480"/>
                    <a:pt x="26016" y="19349"/>
                    <a:pt x="26051" y="19194"/>
                  </a:cubicBezTo>
                  <a:lnTo>
                    <a:pt x="26051" y="19194"/>
                  </a:lnTo>
                  <a:cubicBezTo>
                    <a:pt x="23208" y="21029"/>
                    <a:pt x="16194" y="24976"/>
                    <a:pt x="9008" y="24976"/>
                  </a:cubicBezTo>
                  <a:cubicBezTo>
                    <a:pt x="8641" y="24976"/>
                    <a:pt x="8274" y="24966"/>
                    <a:pt x="7906" y="24945"/>
                  </a:cubicBezTo>
                  <a:cubicBezTo>
                    <a:pt x="11097" y="19218"/>
                    <a:pt x="14217" y="14122"/>
                    <a:pt x="16884" y="10014"/>
                  </a:cubicBezTo>
                  <a:cubicBezTo>
                    <a:pt x="16991" y="10014"/>
                    <a:pt x="17145" y="10026"/>
                    <a:pt x="17372" y="10026"/>
                  </a:cubicBezTo>
                  <a:cubicBezTo>
                    <a:pt x="18681" y="10026"/>
                    <a:pt x="21968" y="9788"/>
                    <a:pt x="25825" y="7752"/>
                  </a:cubicBezTo>
                  <a:cubicBezTo>
                    <a:pt x="25873" y="7621"/>
                    <a:pt x="25897" y="7490"/>
                    <a:pt x="25932" y="7347"/>
                  </a:cubicBezTo>
                  <a:lnTo>
                    <a:pt x="25932" y="7347"/>
                  </a:lnTo>
                  <a:cubicBezTo>
                    <a:pt x="22049" y="9478"/>
                    <a:pt x="18706" y="9722"/>
                    <a:pt x="17395" y="9722"/>
                  </a:cubicBezTo>
                  <a:cubicBezTo>
                    <a:pt x="17263" y="9722"/>
                    <a:pt x="17151" y="9720"/>
                    <a:pt x="17062" y="9716"/>
                  </a:cubicBezTo>
                  <a:cubicBezTo>
                    <a:pt x="20086" y="5049"/>
                    <a:pt x="22479" y="1680"/>
                    <a:pt x="23599" y="132"/>
                  </a:cubicBezTo>
                  <a:lnTo>
                    <a:pt x="2332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7" name="Google Shape;997;p44"/>
          <p:cNvSpPr/>
          <p:nvPr/>
        </p:nvSpPr>
        <p:spPr>
          <a:xfrm flipH="1">
            <a:off x="5246204" y="885800"/>
            <a:ext cx="1411871" cy="347434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50"/>
          <p:cNvSpPr/>
          <p:nvPr/>
        </p:nvSpPr>
        <p:spPr>
          <a:xfrm>
            <a:off x="4822950" y="2550208"/>
            <a:ext cx="4714503" cy="2557156"/>
          </a:xfrm>
          <a:custGeom>
            <a:avLst/>
            <a:gdLst/>
            <a:ahLst/>
            <a:cxnLst/>
            <a:rect l="l" t="t" r="r" b="b"/>
            <a:pathLst>
              <a:path w="158165" h="85789" extrusionOk="0">
                <a:moveTo>
                  <a:pt x="91279" y="0"/>
                </a:moveTo>
                <a:cubicBezTo>
                  <a:pt x="89452" y="0"/>
                  <a:pt x="87413" y="560"/>
                  <a:pt x="85125" y="1808"/>
                </a:cubicBezTo>
                <a:cubicBezTo>
                  <a:pt x="67132" y="11630"/>
                  <a:pt x="79195" y="37024"/>
                  <a:pt x="67664" y="37024"/>
                </a:cubicBezTo>
                <a:cubicBezTo>
                  <a:pt x="64618" y="37024"/>
                  <a:pt x="59926" y="35253"/>
                  <a:pt x="52600" y="30954"/>
                </a:cubicBezTo>
                <a:cubicBezTo>
                  <a:pt x="46601" y="27434"/>
                  <a:pt x="41115" y="25975"/>
                  <a:pt x="36143" y="25975"/>
                </a:cubicBezTo>
                <a:cubicBezTo>
                  <a:pt x="12043" y="25975"/>
                  <a:pt x="1" y="60249"/>
                  <a:pt x="1" y="60249"/>
                </a:cubicBezTo>
                <a:lnTo>
                  <a:pt x="1372" y="85789"/>
                </a:lnTo>
                <a:lnTo>
                  <a:pt x="145591" y="85789"/>
                </a:lnTo>
                <a:cubicBezTo>
                  <a:pt x="145591" y="85789"/>
                  <a:pt x="158164" y="13797"/>
                  <a:pt x="139155" y="9020"/>
                </a:cubicBezTo>
                <a:cubicBezTo>
                  <a:pt x="137946" y="8717"/>
                  <a:pt x="136827" y="8574"/>
                  <a:pt x="135791" y="8574"/>
                </a:cubicBezTo>
                <a:cubicBezTo>
                  <a:pt x="120551" y="8574"/>
                  <a:pt x="123088" y="39391"/>
                  <a:pt x="114856" y="42122"/>
                </a:cubicBezTo>
                <a:cubicBezTo>
                  <a:pt x="114631" y="42196"/>
                  <a:pt x="114413" y="42232"/>
                  <a:pt x="114201" y="42232"/>
                </a:cubicBezTo>
                <a:cubicBezTo>
                  <a:pt x="106964" y="42232"/>
                  <a:pt x="107149" y="0"/>
                  <a:pt x="9127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p50"/>
          <p:cNvSpPr txBox="1">
            <a:spLocks noGrp="1"/>
          </p:cNvSpPr>
          <p:nvPr>
            <p:ph type="subTitle" idx="1"/>
          </p:nvPr>
        </p:nvSpPr>
        <p:spPr>
          <a:xfrm>
            <a:off x="713225" y="3221475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0" name="Google Shape;1460;p50"/>
          <p:cNvSpPr txBox="1">
            <a:spLocks noGrp="1"/>
          </p:cNvSpPr>
          <p:nvPr>
            <p:ph type="title"/>
          </p:nvPr>
        </p:nvSpPr>
        <p:spPr>
          <a:xfrm>
            <a:off x="615226" y="2057902"/>
            <a:ext cx="5090581" cy="92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solidFill>
                  <a:schemeClr val="accent2"/>
                </a:solidFill>
              </a:rPr>
              <a:t>Đèn pin thần kỳ</a:t>
            </a:r>
            <a:endParaRPr sz="3200" dirty="0">
              <a:solidFill>
                <a:schemeClr val="accent2"/>
              </a:solidFill>
            </a:endParaRPr>
          </a:p>
        </p:txBody>
      </p:sp>
      <p:sp>
        <p:nvSpPr>
          <p:cNvPr id="1461" name="Google Shape;1461;p50"/>
          <p:cNvSpPr txBox="1">
            <a:spLocks noGrp="1"/>
          </p:cNvSpPr>
          <p:nvPr>
            <p:ph type="title" idx="2"/>
          </p:nvPr>
        </p:nvSpPr>
        <p:spPr>
          <a:xfrm>
            <a:off x="713225" y="1233213"/>
            <a:ext cx="5314428" cy="10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Trò chơi 1</a:t>
            </a:r>
            <a:endParaRPr dirty="0"/>
          </a:p>
        </p:txBody>
      </p:sp>
      <p:sp>
        <p:nvSpPr>
          <p:cNvPr id="1462" name="Google Shape;1462;p50"/>
          <p:cNvSpPr/>
          <p:nvPr/>
        </p:nvSpPr>
        <p:spPr>
          <a:xfrm>
            <a:off x="713225" y="4159575"/>
            <a:ext cx="8543096" cy="1848589"/>
          </a:xfrm>
          <a:custGeom>
            <a:avLst/>
            <a:gdLst/>
            <a:ahLst/>
            <a:cxnLst/>
            <a:rect l="l" t="t" r="r" b="b"/>
            <a:pathLst>
              <a:path w="132982" h="55318" extrusionOk="0">
                <a:moveTo>
                  <a:pt x="129692" y="0"/>
                </a:moveTo>
                <a:cubicBezTo>
                  <a:pt x="17927" y="0"/>
                  <a:pt x="0" y="36615"/>
                  <a:pt x="0" y="36615"/>
                </a:cubicBezTo>
                <a:lnTo>
                  <a:pt x="219" y="55318"/>
                </a:lnTo>
                <a:lnTo>
                  <a:pt x="132982" y="53833"/>
                </a:lnTo>
                <a:lnTo>
                  <a:pt x="131401" y="3"/>
                </a:lnTo>
                <a:cubicBezTo>
                  <a:pt x="130829" y="1"/>
                  <a:pt x="130260" y="0"/>
                  <a:pt x="1296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3" name="Google Shape;1463;p50"/>
          <p:cNvGrpSpPr/>
          <p:nvPr/>
        </p:nvGrpSpPr>
        <p:grpSpPr>
          <a:xfrm rot="-1283543">
            <a:off x="4604908" y="3022478"/>
            <a:ext cx="1106948" cy="1951484"/>
            <a:chOff x="2629475" y="2404100"/>
            <a:chExt cx="775125" cy="1366500"/>
          </a:xfrm>
        </p:grpSpPr>
        <p:sp>
          <p:nvSpPr>
            <p:cNvPr id="1464" name="Google Shape;1464;p50"/>
            <p:cNvSpPr/>
            <p:nvPr/>
          </p:nvSpPr>
          <p:spPr>
            <a:xfrm>
              <a:off x="3026850" y="2793025"/>
              <a:ext cx="259000" cy="693275"/>
            </a:xfrm>
            <a:custGeom>
              <a:avLst/>
              <a:gdLst/>
              <a:ahLst/>
              <a:cxnLst/>
              <a:rect l="l" t="t" r="r" b="b"/>
              <a:pathLst>
                <a:path w="10360" h="27731" fill="none" extrusionOk="0">
                  <a:moveTo>
                    <a:pt x="5906" y="1"/>
                  </a:moveTo>
                  <a:cubicBezTo>
                    <a:pt x="2251" y="2013"/>
                    <a:pt x="1" y="6085"/>
                    <a:pt x="2251" y="9990"/>
                  </a:cubicBezTo>
                  <a:cubicBezTo>
                    <a:pt x="3227" y="11693"/>
                    <a:pt x="4704" y="13455"/>
                    <a:pt x="5263" y="15443"/>
                  </a:cubicBezTo>
                  <a:cubicBezTo>
                    <a:pt x="6025" y="18158"/>
                    <a:pt x="4287" y="20491"/>
                    <a:pt x="4251" y="23123"/>
                  </a:cubicBezTo>
                  <a:cubicBezTo>
                    <a:pt x="4239" y="25290"/>
                    <a:pt x="5954" y="27730"/>
                    <a:pt x="8276" y="26480"/>
                  </a:cubicBezTo>
                  <a:cubicBezTo>
                    <a:pt x="10359" y="25349"/>
                    <a:pt x="9776" y="21849"/>
                    <a:pt x="7609" y="2115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0"/>
            <p:cNvSpPr/>
            <p:nvPr/>
          </p:nvSpPr>
          <p:spPr>
            <a:xfrm>
              <a:off x="3126875" y="2746300"/>
              <a:ext cx="81575" cy="73000"/>
            </a:xfrm>
            <a:custGeom>
              <a:avLst/>
              <a:gdLst/>
              <a:ahLst/>
              <a:cxnLst/>
              <a:rect l="l" t="t" r="r" b="b"/>
              <a:pathLst>
                <a:path w="3263" h="2920" extrusionOk="0">
                  <a:moveTo>
                    <a:pt x="2024" y="1"/>
                  </a:moveTo>
                  <a:cubicBezTo>
                    <a:pt x="1965" y="12"/>
                    <a:pt x="1917" y="24"/>
                    <a:pt x="1881" y="48"/>
                  </a:cubicBezTo>
                  <a:lnTo>
                    <a:pt x="155" y="1239"/>
                  </a:lnTo>
                  <a:cubicBezTo>
                    <a:pt x="0" y="1346"/>
                    <a:pt x="60" y="1584"/>
                    <a:pt x="250" y="1620"/>
                  </a:cubicBezTo>
                  <a:cubicBezTo>
                    <a:pt x="524" y="1655"/>
                    <a:pt x="774" y="1810"/>
                    <a:pt x="953" y="2179"/>
                  </a:cubicBezTo>
                  <a:cubicBezTo>
                    <a:pt x="1236" y="2791"/>
                    <a:pt x="2022" y="2920"/>
                    <a:pt x="2599" y="2920"/>
                  </a:cubicBezTo>
                  <a:cubicBezTo>
                    <a:pt x="2775" y="2920"/>
                    <a:pt x="2931" y="2908"/>
                    <a:pt x="3048" y="2894"/>
                  </a:cubicBezTo>
                  <a:cubicBezTo>
                    <a:pt x="3167" y="2882"/>
                    <a:pt x="3262" y="2775"/>
                    <a:pt x="3227" y="2656"/>
                  </a:cubicBezTo>
                  <a:lnTo>
                    <a:pt x="2751" y="215"/>
                  </a:lnTo>
                  <a:cubicBezTo>
                    <a:pt x="2739" y="108"/>
                    <a:pt x="2655" y="36"/>
                    <a:pt x="2548" y="36"/>
                  </a:cubicBez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0"/>
            <p:cNvSpPr/>
            <p:nvPr/>
          </p:nvSpPr>
          <p:spPr>
            <a:xfrm>
              <a:off x="3072700" y="2404100"/>
              <a:ext cx="331900" cy="369600"/>
            </a:xfrm>
            <a:custGeom>
              <a:avLst/>
              <a:gdLst/>
              <a:ahLst/>
              <a:cxnLst/>
              <a:rect l="l" t="t" r="r" b="b"/>
              <a:pathLst>
                <a:path w="13276" h="14784" extrusionOk="0">
                  <a:moveTo>
                    <a:pt x="7566" y="1"/>
                  </a:moveTo>
                  <a:cubicBezTo>
                    <a:pt x="4929" y="1"/>
                    <a:pt x="2260" y="2314"/>
                    <a:pt x="1215" y="5747"/>
                  </a:cubicBezTo>
                  <a:cubicBezTo>
                    <a:pt x="0" y="9724"/>
                    <a:pt x="1453" y="13689"/>
                    <a:pt x="4441" y="14593"/>
                  </a:cubicBezTo>
                  <a:cubicBezTo>
                    <a:pt x="4862" y="14722"/>
                    <a:pt x="5290" y="14783"/>
                    <a:pt x="5719" y="14783"/>
                  </a:cubicBezTo>
                  <a:cubicBezTo>
                    <a:pt x="8353" y="14783"/>
                    <a:pt x="11017" y="12464"/>
                    <a:pt x="12061" y="9045"/>
                  </a:cubicBezTo>
                  <a:cubicBezTo>
                    <a:pt x="13276" y="5068"/>
                    <a:pt x="11835" y="1104"/>
                    <a:pt x="8835" y="187"/>
                  </a:cubicBezTo>
                  <a:cubicBezTo>
                    <a:pt x="8417" y="61"/>
                    <a:pt x="7992" y="1"/>
                    <a:pt x="75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0"/>
            <p:cNvSpPr/>
            <p:nvPr/>
          </p:nvSpPr>
          <p:spPr>
            <a:xfrm>
              <a:off x="2963150" y="3347875"/>
              <a:ext cx="111950" cy="247075"/>
            </a:xfrm>
            <a:custGeom>
              <a:avLst/>
              <a:gdLst/>
              <a:ahLst/>
              <a:cxnLst/>
              <a:rect l="l" t="t" r="r" b="b"/>
              <a:pathLst>
                <a:path w="4478" h="9883" extrusionOk="0">
                  <a:moveTo>
                    <a:pt x="2906" y="0"/>
                  </a:moveTo>
                  <a:lnTo>
                    <a:pt x="167" y="2060"/>
                  </a:lnTo>
                  <a:lnTo>
                    <a:pt x="1" y="6370"/>
                  </a:lnTo>
                  <a:lnTo>
                    <a:pt x="3084" y="9882"/>
                  </a:lnTo>
                  <a:cubicBezTo>
                    <a:pt x="3084" y="9882"/>
                    <a:pt x="4477" y="7513"/>
                    <a:pt x="3096" y="5906"/>
                  </a:cubicBezTo>
                  <a:cubicBezTo>
                    <a:pt x="1715" y="4298"/>
                    <a:pt x="2858" y="250"/>
                    <a:pt x="2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0"/>
            <p:cNvSpPr/>
            <p:nvPr/>
          </p:nvSpPr>
          <p:spPr>
            <a:xfrm>
              <a:off x="2978050" y="3479200"/>
              <a:ext cx="225625" cy="264025"/>
            </a:xfrm>
            <a:custGeom>
              <a:avLst/>
              <a:gdLst/>
              <a:ahLst/>
              <a:cxnLst/>
              <a:rect l="l" t="t" r="r" b="b"/>
              <a:pathLst>
                <a:path w="9025" h="10561" extrusionOk="0">
                  <a:moveTo>
                    <a:pt x="4912" y="1"/>
                  </a:moveTo>
                  <a:cubicBezTo>
                    <a:pt x="2644" y="1"/>
                    <a:pt x="0" y="1200"/>
                    <a:pt x="0" y="1200"/>
                  </a:cubicBezTo>
                  <a:lnTo>
                    <a:pt x="786" y="9273"/>
                  </a:lnTo>
                  <a:cubicBezTo>
                    <a:pt x="786" y="9273"/>
                    <a:pt x="5262" y="10560"/>
                    <a:pt x="6432" y="10560"/>
                  </a:cubicBezTo>
                  <a:cubicBezTo>
                    <a:pt x="6524" y="10560"/>
                    <a:pt x="6596" y="10552"/>
                    <a:pt x="6644" y="10535"/>
                  </a:cubicBezTo>
                  <a:cubicBezTo>
                    <a:pt x="7275" y="10297"/>
                    <a:pt x="8108" y="9999"/>
                    <a:pt x="6858" y="8582"/>
                  </a:cubicBezTo>
                  <a:cubicBezTo>
                    <a:pt x="6298" y="7958"/>
                    <a:pt x="5443" y="7785"/>
                    <a:pt x="4670" y="7785"/>
                  </a:cubicBezTo>
                  <a:cubicBezTo>
                    <a:pt x="3720" y="7785"/>
                    <a:pt x="2893" y="8046"/>
                    <a:pt x="2893" y="8046"/>
                  </a:cubicBezTo>
                  <a:cubicBezTo>
                    <a:pt x="2893" y="8046"/>
                    <a:pt x="4977" y="6308"/>
                    <a:pt x="6322" y="4879"/>
                  </a:cubicBezTo>
                  <a:cubicBezTo>
                    <a:pt x="7680" y="3450"/>
                    <a:pt x="9025" y="1498"/>
                    <a:pt x="6703" y="355"/>
                  </a:cubicBezTo>
                  <a:cubicBezTo>
                    <a:pt x="6185" y="100"/>
                    <a:pt x="5564" y="1"/>
                    <a:pt x="49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0"/>
            <p:cNvSpPr/>
            <p:nvPr/>
          </p:nvSpPr>
          <p:spPr>
            <a:xfrm>
              <a:off x="2640200" y="3102375"/>
              <a:ext cx="186950" cy="543200"/>
            </a:xfrm>
            <a:custGeom>
              <a:avLst/>
              <a:gdLst/>
              <a:ahLst/>
              <a:cxnLst/>
              <a:rect l="l" t="t" r="r" b="b"/>
              <a:pathLst>
                <a:path w="7478" h="21728" extrusionOk="0">
                  <a:moveTo>
                    <a:pt x="1035" y="1"/>
                  </a:moveTo>
                  <a:cubicBezTo>
                    <a:pt x="709" y="1"/>
                    <a:pt x="423" y="239"/>
                    <a:pt x="370" y="593"/>
                  </a:cubicBezTo>
                  <a:cubicBezTo>
                    <a:pt x="322" y="950"/>
                    <a:pt x="584" y="1283"/>
                    <a:pt x="929" y="1331"/>
                  </a:cubicBezTo>
                  <a:cubicBezTo>
                    <a:pt x="2870" y="1640"/>
                    <a:pt x="4572" y="2867"/>
                    <a:pt x="5346" y="4522"/>
                  </a:cubicBezTo>
                  <a:cubicBezTo>
                    <a:pt x="6049" y="6022"/>
                    <a:pt x="5942" y="7677"/>
                    <a:pt x="5049" y="9177"/>
                  </a:cubicBezTo>
                  <a:cubicBezTo>
                    <a:pt x="4561" y="9999"/>
                    <a:pt x="3846" y="10653"/>
                    <a:pt x="3072" y="11332"/>
                  </a:cubicBezTo>
                  <a:cubicBezTo>
                    <a:pt x="2084" y="12213"/>
                    <a:pt x="1072" y="13130"/>
                    <a:pt x="512" y="14475"/>
                  </a:cubicBezTo>
                  <a:cubicBezTo>
                    <a:pt x="0" y="15714"/>
                    <a:pt x="36" y="17095"/>
                    <a:pt x="608" y="18392"/>
                  </a:cubicBezTo>
                  <a:cubicBezTo>
                    <a:pt x="1310" y="19916"/>
                    <a:pt x="2667" y="21155"/>
                    <a:pt x="4263" y="21691"/>
                  </a:cubicBezTo>
                  <a:cubicBezTo>
                    <a:pt x="4337" y="21715"/>
                    <a:pt x="4413" y="21727"/>
                    <a:pt x="4487" y="21727"/>
                  </a:cubicBezTo>
                  <a:cubicBezTo>
                    <a:pt x="4768" y="21727"/>
                    <a:pt x="5026" y="21556"/>
                    <a:pt x="5120" y="21274"/>
                  </a:cubicBezTo>
                  <a:cubicBezTo>
                    <a:pt x="5239" y="20917"/>
                    <a:pt x="5061" y="20536"/>
                    <a:pt x="4703" y="20417"/>
                  </a:cubicBezTo>
                  <a:cubicBezTo>
                    <a:pt x="3489" y="20000"/>
                    <a:pt x="2394" y="19012"/>
                    <a:pt x="1858" y="17833"/>
                  </a:cubicBezTo>
                  <a:cubicBezTo>
                    <a:pt x="1560" y="17178"/>
                    <a:pt x="1298" y="16142"/>
                    <a:pt x="1774" y="15011"/>
                  </a:cubicBezTo>
                  <a:cubicBezTo>
                    <a:pt x="2203" y="13940"/>
                    <a:pt x="3072" y="13166"/>
                    <a:pt x="3989" y="12344"/>
                  </a:cubicBezTo>
                  <a:cubicBezTo>
                    <a:pt x="4799" y="11618"/>
                    <a:pt x="5632" y="10856"/>
                    <a:pt x="6227" y="9856"/>
                  </a:cubicBezTo>
                  <a:cubicBezTo>
                    <a:pt x="7359" y="7951"/>
                    <a:pt x="7478" y="5855"/>
                    <a:pt x="6585" y="3950"/>
                  </a:cubicBezTo>
                  <a:cubicBezTo>
                    <a:pt x="5596" y="1867"/>
                    <a:pt x="3572" y="390"/>
                    <a:pt x="1143" y="9"/>
                  </a:cubicBezTo>
                  <a:cubicBezTo>
                    <a:pt x="1107" y="3"/>
                    <a:pt x="1071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50"/>
            <p:cNvSpPr/>
            <p:nvPr/>
          </p:nvSpPr>
          <p:spPr>
            <a:xfrm>
              <a:off x="3077150" y="3096350"/>
              <a:ext cx="101075" cy="109525"/>
            </a:xfrm>
            <a:custGeom>
              <a:avLst/>
              <a:gdLst/>
              <a:ahLst/>
              <a:cxnLst/>
              <a:rect l="l" t="t" r="r" b="b"/>
              <a:pathLst>
                <a:path w="4043" h="4381" extrusionOk="0">
                  <a:moveTo>
                    <a:pt x="1891" y="0"/>
                  </a:moveTo>
                  <a:cubicBezTo>
                    <a:pt x="1884" y="0"/>
                    <a:pt x="1877" y="0"/>
                    <a:pt x="1870" y="0"/>
                  </a:cubicBezTo>
                  <a:cubicBezTo>
                    <a:pt x="1" y="12"/>
                    <a:pt x="13" y="2167"/>
                    <a:pt x="13" y="2167"/>
                  </a:cubicBezTo>
                  <a:cubicBezTo>
                    <a:pt x="62" y="2691"/>
                    <a:pt x="415" y="4380"/>
                    <a:pt x="1521" y="4380"/>
                  </a:cubicBezTo>
                  <a:cubicBezTo>
                    <a:pt x="1748" y="4380"/>
                    <a:pt x="2006" y="4309"/>
                    <a:pt x="2299" y="4144"/>
                  </a:cubicBezTo>
                  <a:cubicBezTo>
                    <a:pt x="4042" y="3195"/>
                    <a:pt x="3765" y="0"/>
                    <a:pt x="18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50"/>
            <p:cNvSpPr/>
            <p:nvPr/>
          </p:nvSpPr>
          <p:spPr>
            <a:xfrm>
              <a:off x="3109000" y="3122050"/>
              <a:ext cx="33375" cy="30575"/>
            </a:xfrm>
            <a:custGeom>
              <a:avLst/>
              <a:gdLst/>
              <a:ahLst/>
              <a:cxnLst/>
              <a:rect l="l" t="t" r="r" b="b"/>
              <a:pathLst>
                <a:path w="1335" h="1223" extrusionOk="0">
                  <a:moveTo>
                    <a:pt x="1079" y="1"/>
                  </a:moveTo>
                  <a:cubicBezTo>
                    <a:pt x="703" y="1"/>
                    <a:pt x="405" y="179"/>
                    <a:pt x="203" y="520"/>
                  </a:cubicBezTo>
                  <a:cubicBezTo>
                    <a:pt x="48" y="782"/>
                    <a:pt x="13" y="1068"/>
                    <a:pt x="13" y="1080"/>
                  </a:cubicBezTo>
                  <a:cubicBezTo>
                    <a:pt x="1" y="1151"/>
                    <a:pt x="48" y="1211"/>
                    <a:pt x="120" y="1223"/>
                  </a:cubicBezTo>
                  <a:cubicBezTo>
                    <a:pt x="191" y="1223"/>
                    <a:pt x="251" y="1187"/>
                    <a:pt x="263" y="1115"/>
                  </a:cubicBezTo>
                  <a:cubicBezTo>
                    <a:pt x="263" y="1115"/>
                    <a:pt x="298" y="877"/>
                    <a:pt x="429" y="651"/>
                  </a:cubicBezTo>
                  <a:cubicBezTo>
                    <a:pt x="587" y="398"/>
                    <a:pt x="802" y="276"/>
                    <a:pt x="1080" y="276"/>
                  </a:cubicBezTo>
                  <a:cubicBezTo>
                    <a:pt x="1116" y="276"/>
                    <a:pt x="1153" y="278"/>
                    <a:pt x="1191" y="282"/>
                  </a:cubicBezTo>
                  <a:cubicBezTo>
                    <a:pt x="1263" y="282"/>
                    <a:pt x="1322" y="234"/>
                    <a:pt x="1334" y="163"/>
                  </a:cubicBezTo>
                  <a:cubicBezTo>
                    <a:pt x="1334" y="80"/>
                    <a:pt x="1275" y="8"/>
                    <a:pt x="1215" y="8"/>
                  </a:cubicBezTo>
                  <a:cubicBezTo>
                    <a:pt x="1169" y="3"/>
                    <a:pt x="1123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50"/>
            <p:cNvSpPr/>
            <p:nvPr/>
          </p:nvSpPr>
          <p:spPr>
            <a:xfrm>
              <a:off x="3108125" y="3133125"/>
              <a:ext cx="21450" cy="35825"/>
            </a:xfrm>
            <a:custGeom>
              <a:avLst/>
              <a:gdLst/>
              <a:ahLst/>
              <a:cxnLst/>
              <a:rect l="l" t="t" r="r" b="b"/>
              <a:pathLst>
                <a:path w="858" h="1433" extrusionOk="0">
                  <a:moveTo>
                    <a:pt x="341" y="0"/>
                  </a:moveTo>
                  <a:cubicBezTo>
                    <a:pt x="302" y="0"/>
                    <a:pt x="266" y="19"/>
                    <a:pt x="238" y="53"/>
                  </a:cubicBezTo>
                  <a:cubicBezTo>
                    <a:pt x="202" y="113"/>
                    <a:pt x="214" y="196"/>
                    <a:pt x="274" y="232"/>
                  </a:cubicBezTo>
                  <a:cubicBezTo>
                    <a:pt x="476" y="387"/>
                    <a:pt x="583" y="529"/>
                    <a:pt x="572" y="672"/>
                  </a:cubicBezTo>
                  <a:cubicBezTo>
                    <a:pt x="560" y="910"/>
                    <a:pt x="214" y="1113"/>
                    <a:pt x="95" y="1172"/>
                  </a:cubicBezTo>
                  <a:cubicBezTo>
                    <a:pt x="36" y="1208"/>
                    <a:pt x="0" y="1291"/>
                    <a:pt x="36" y="1351"/>
                  </a:cubicBezTo>
                  <a:cubicBezTo>
                    <a:pt x="72" y="1399"/>
                    <a:pt x="95" y="1422"/>
                    <a:pt x="143" y="1422"/>
                  </a:cubicBezTo>
                  <a:cubicBezTo>
                    <a:pt x="150" y="1430"/>
                    <a:pt x="158" y="1433"/>
                    <a:pt x="165" y="1433"/>
                  </a:cubicBezTo>
                  <a:cubicBezTo>
                    <a:pt x="182" y="1433"/>
                    <a:pt x="198" y="1419"/>
                    <a:pt x="214" y="1411"/>
                  </a:cubicBezTo>
                  <a:cubicBezTo>
                    <a:pt x="238" y="1411"/>
                    <a:pt x="810" y="1125"/>
                    <a:pt x="834" y="696"/>
                  </a:cubicBezTo>
                  <a:cubicBezTo>
                    <a:pt x="857" y="458"/>
                    <a:pt x="726" y="232"/>
                    <a:pt x="429" y="29"/>
                  </a:cubicBezTo>
                  <a:cubicBezTo>
                    <a:pt x="399" y="10"/>
                    <a:pt x="369" y="0"/>
                    <a:pt x="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50"/>
            <p:cNvSpPr/>
            <p:nvPr/>
          </p:nvSpPr>
          <p:spPr>
            <a:xfrm>
              <a:off x="2803900" y="3091400"/>
              <a:ext cx="123850" cy="120725"/>
            </a:xfrm>
            <a:custGeom>
              <a:avLst/>
              <a:gdLst/>
              <a:ahLst/>
              <a:cxnLst/>
              <a:rect l="l" t="t" r="r" b="b"/>
              <a:pathLst>
                <a:path w="4954" h="4829" extrusionOk="0">
                  <a:moveTo>
                    <a:pt x="1842" y="1"/>
                  </a:moveTo>
                  <a:cubicBezTo>
                    <a:pt x="1453" y="1"/>
                    <a:pt x="1071" y="120"/>
                    <a:pt x="763" y="365"/>
                  </a:cubicBezTo>
                  <a:cubicBezTo>
                    <a:pt x="203" y="817"/>
                    <a:pt x="1" y="1591"/>
                    <a:pt x="60" y="2306"/>
                  </a:cubicBezTo>
                  <a:cubicBezTo>
                    <a:pt x="108" y="2972"/>
                    <a:pt x="358" y="3639"/>
                    <a:pt x="834" y="4139"/>
                  </a:cubicBezTo>
                  <a:cubicBezTo>
                    <a:pt x="1243" y="4558"/>
                    <a:pt x="1802" y="4828"/>
                    <a:pt x="2381" y="4828"/>
                  </a:cubicBezTo>
                  <a:cubicBezTo>
                    <a:pt x="2476" y="4828"/>
                    <a:pt x="2572" y="4821"/>
                    <a:pt x="2668" y="4806"/>
                  </a:cubicBezTo>
                  <a:cubicBezTo>
                    <a:pt x="4109" y="4615"/>
                    <a:pt x="4954" y="2556"/>
                    <a:pt x="3823" y="1520"/>
                  </a:cubicBezTo>
                  <a:cubicBezTo>
                    <a:pt x="3692" y="829"/>
                    <a:pt x="3085" y="282"/>
                    <a:pt x="2430" y="91"/>
                  </a:cubicBezTo>
                  <a:cubicBezTo>
                    <a:pt x="2238" y="31"/>
                    <a:pt x="2039" y="1"/>
                    <a:pt x="18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50"/>
            <p:cNvSpPr/>
            <p:nvPr/>
          </p:nvSpPr>
          <p:spPr>
            <a:xfrm>
              <a:off x="2826525" y="3132675"/>
              <a:ext cx="61950" cy="31550"/>
            </a:xfrm>
            <a:custGeom>
              <a:avLst/>
              <a:gdLst/>
              <a:ahLst/>
              <a:cxnLst/>
              <a:rect l="l" t="t" r="r" b="b"/>
              <a:pathLst>
                <a:path w="2478" h="1262" extrusionOk="0">
                  <a:moveTo>
                    <a:pt x="1020" y="0"/>
                  </a:moveTo>
                  <a:cubicBezTo>
                    <a:pt x="521" y="0"/>
                    <a:pt x="115" y="240"/>
                    <a:pt x="96" y="250"/>
                  </a:cubicBezTo>
                  <a:cubicBezTo>
                    <a:pt x="36" y="297"/>
                    <a:pt x="1" y="369"/>
                    <a:pt x="48" y="428"/>
                  </a:cubicBezTo>
                  <a:cubicBezTo>
                    <a:pt x="81" y="469"/>
                    <a:pt x="124" y="498"/>
                    <a:pt x="167" y="498"/>
                  </a:cubicBezTo>
                  <a:cubicBezTo>
                    <a:pt x="187" y="498"/>
                    <a:pt x="208" y="491"/>
                    <a:pt x="227" y="476"/>
                  </a:cubicBezTo>
                  <a:cubicBezTo>
                    <a:pt x="236" y="467"/>
                    <a:pt x="592" y="246"/>
                    <a:pt x="1019" y="246"/>
                  </a:cubicBezTo>
                  <a:cubicBezTo>
                    <a:pt x="1129" y="246"/>
                    <a:pt x="1243" y="261"/>
                    <a:pt x="1358" y="297"/>
                  </a:cubicBezTo>
                  <a:cubicBezTo>
                    <a:pt x="1715" y="417"/>
                    <a:pt x="2001" y="714"/>
                    <a:pt x="2203" y="1190"/>
                  </a:cubicBezTo>
                  <a:cubicBezTo>
                    <a:pt x="2239" y="1238"/>
                    <a:pt x="2263" y="1262"/>
                    <a:pt x="2311" y="1262"/>
                  </a:cubicBezTo>
                  <a:cubicBezTo>
                    <a:pt x="2322" y="1262"/>
                    <a:pt x="2358" y="1262"/>
                    <a:pt x="2382" y="1250"/>
                  </a:cubicBezTo>
                  <a:cubicBezTo>
                    <a:pt x="2442" y="1238"/>
                    <a:pt x="2477" y="1143"/>
                    <a:pt x="2442" y="1083"/>
                  </a:cubicBezTo>
                  <a:cubicBezTo>
                    <a:pt x="2203" y="536"/>
                    <a:pt x="1858" y="190"/>
                    <a:pt x="1430" y="59"/>
                  </a:cubicBezTo>
                  <a:cubicBezTo>
                    <a:pt x="1290" y="17"/>
                    <a:pt x="1152" y="0"/>
                    <a:pt x="1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50"/>
            <p:cNvSpPr/>
            <p:nvPr/>
          </p:nvSpPr>
          <p:spPr>
            <a:xfrm>
              <a:off x="2860475" y="3142950"/>
              <a:ext cx="28875" cy="39150"/>
            </a:xfrm>
            <a:custGeom>
              <a:avLst/>
              <a:gdLst/>
              <a:ahLst/>
              <a:cxnLst/>
              <a:rect l="l" t="t" r="r" b="b"/>
              <a:pathLst>
                <a:path w="1155" h="1566" extrusionOk="0">
                  <a:moveTo>
                    <a:pt x="474" y="1"/>
                  </a:moveTo>
                  <a:cubicBezTo>
                    <a:pt x="428" y="1"/>
                    <a:pt x="382" y="25"/>
                    <a:pt x="357" y="65"/>
                  </a:cubicBezTo>
                  <a:cubicBezTo>
                    <a:pt x="60" y="541"/>
                    <a:pt x="0" y="934"/>
                    <a:pt x="167" y="1196"/>
                  </a:cubicBezTo>
                  <a:cubicBezTo>
                    <a:pt x="298" y="1422"/>
                    <a:pt x="548" y="1506"/>
                    <a:pt x="762" y="1541"/>
                  </a:cubicBezTo>
                  <a:cubicBezTo>
                    <a:pt x="905" y="1565"/>
                    <a:pt x="1024" y="1553"/>
                    <a:pt x="1048" y="1565"/>
                  </a:cubicBezTo>
                  <a:cubicBezTo>
                    <a:pt x="1119" y="1565"/>
                    <a:pt x="1155" y="1506"/>
                    <a:pt x="1155" y="1434"/>
                  </a:cubicBezTo>
                  <a:cubicBezTo>
                    <a:pt x="1155" y="1363"/>
                    <a:pt x="1107" y="1315"/>
                    <a:pt x="1024" y="1315"/>
                  </a:cubicBezTo>
                  <a:cubicBezTo>
                    <a:pt x="1024" y="1315"/>
                    <a:pt x="1020" y="1315"/>
                    <a:pt x="1013" y="1315"/>
                  </a:cubicBezTo>
                  <a:cubicBezTo>
                    <a:pt x="942" y="1315"/>
                    <a:pt x="523" y="1305"/>
                    <a:pt x="393" y="1077"/>
                  </a:cubicBezTo>
                  <a:cubicBezTo>
                    <a:pt x="286" y="898"/>
                    <a:pt x="345" y="589"/>
                    <a:pt x="583" y="196"/>
                  </a:cubicBezTo>
                  <a:cubicBezTo>
                    <a:pt x="631" y="136"/>
                    <a:pt x="595" y="53"/>
                    <a:pt x="536" y="17"/>
                  </a:cubicBezTo>
                  <a:cubicBezTo>
                    <a:pt x="517" y="6"/>
                    <a:pt x="495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0"/>
            <p:cNvSpPr/>
            <p:nvPr/>
          </p:nvSpPr>
          <p:spPr>
            <a:xfrm>
              <a:off x="2629475" y="2995675"/>
              <a:ext cx="543850" cy="772775"/>
            </a:xfrm>
            <a:custGeom>
              <a:avLst/>
              <a:gdLst/>
              <a:ahLst/>
              <a:cxnLst/>
              <a:rect l="l" t="t" r="r" b="b"/>
              <a:pathLst>
                <a:path w="21754" h="30911" extrusionOk="0">
                  <a:moveTo>
                    <a:pt x="13982" y="1"/>
                  </a:moveTo>
                  <a:cubicBezTo>
                    <a:pt x="12952" y="1"/>
                    <a:pt x="10652" y="299"/>
                    <a:pt x="10312" y="2920"/>
                  </a:cubicBezTo>
                  <a:cubicBezTo>
                    <a:pt x="10050" y="4956"/>
                    <a:pt x="10026" y="7397"/>
                    <a:pt x="10776" y="9278"/>
                  </a:cubicBezTo>
                  <a:cubicBezTo>
                    <a:pt x="10847" y="9456"/>
                    <a:pt x="10800" y="9659"/>
                    <a:pt x="10645" y="9766"/>
                  </a:cubicBezTo>
                  <a:cubicBezTo>
                    <a:pt x="6871" y="12647"/>
                    <a:pt x="1" y="25697"/>
                    <a:pt x="7454" y="28649"/>
                  </a:cubicBezTo>
                  <a:cubicBezTo>
                    <a:pt x="8088" y="28879"/>
                    <a:pt x="8885" y="28959"/>
                    <a:pt x="9703" y="28959"/>
                  </a:cubicBezTo>
                  <a:cubicBezTo>
                    <a:pt x="11613" y="28959"/>
                    <a:pt x="13641" y="28521"/>
                    <a:pt x="13988" y="28521"/>
                  </a:cubicBezTo>
                  <a:cubicBezTo>
                    <a:pt x="14017" y="28521"/>
                    <a:pt x="14034" y="28524"/>
                    <a:pt x="14038" y="28530"/>
                  </a:cubicBezTo>
                  <a:cubicBezTo>
                    <a:pt x="14181" y="28721"/>
                    <a:pt x="14122" y="29388"/>
                    <a:pt x="14134" y="29388"/>
                  </a:cubicBezTo>
                  <a:cubicBezTo>
                    <a:pt x="14955" y="29935"/>
                    <a:pt x="18158" y="29328"/>
                    <a:pt x="19277" y="30435"/>
                  </a:cubicBezTo>
                  <a:cubicBezTo>
                    <a:pt x="19615" y="30774"/>
                    <a:pt x="19894" y="30911"/>
                    <a:pt x="20112" y="30911"/>
                  </a:cubicBezTo>
                  <a:cubicBezTo>
                    <a:pt x="20779" y="30911"/>
                    <a:pt x="20895" y="29640"/>
                    <a:pt x="20491" y="28923"/>
                  </a:cubicBezTo>
                  <a:cubicBezTo>
                    <a:pt x="20146" y="28328"/>
                    <a:pt x="18991" y="27971"/>
                    <a:pt x="18170" y="27792"/>
                  </a:cubicBezTo>
                  <a:cubicBezTo>
                    <a:pt x="17824" y="27721"/>
                    <a:pt x="17705" y="27304"/>
                    <a:pt x="17967" y="27066"/>
                  </a:cubicBezTo>
                  <a:cubicBezTo>
                    <a:pt x="19218" y="25899"/>
                    <a:pt x="21754" y="23256"/>
                    <a:pt x="21015" y="21732"/>
                  </a:cubicBezTo>
                  <a:cubicBezTo>
                    <a:pt x="20670" y="21052"/>
                    <a:pt x="19769" y="20829"/>
                    <a:pt x="18737" y="20829"/>
                  </a:cubicBezTo>
                  <a:cubicBezTo>
                    <a:pt x="17493" y="20829"/>
                    <a:pt x="16060" y="21152"/>
                    <a:pt x="15181" y="21387"/>
                  </a:cubicBezTo>
                  <a:cubicBezTo>
                    <a:pt x="15138" y="21399"/>
                    <a:pt x="15096" y="21405"/>
                    <a:pt x="15056" y="21405"/>
                  </a:cubicBezTo>
                  <a:cubicBezTo>
                    <a:pt x="14781" y="21405"/>
                    <a:pt x="14574" y="21141"/>
                    <a:pt x="14657" y="20851"/>
                  </a:cubicBezTo>
                  <a:cubicBezTo>
                    <a:pt x="14884" y="20077"/>
                    <a:pt x="15050" y="18791"/>
                    <a:pt x="14515" y="17327"/>
                  </a:cubicBezTo>
                  <a:cubicBezTo>
                    <a:pt x="14455" y="17160"/>
                    <a:pt x="14479" y="16981"/>
                    <a:pt x="14598" y="16862"/>
                  </a:cubicBezTo>
                  <a:cubicBezTo>
                    <a:pt x="15205" y="16255"/>
                    <a:pt x="17015" y="14290"/>
                    <a:pt x="17027" y="12016"/>
                  </a:cubicBezTo>
                  <a:cubicBezTo>
                    <a:pt x="18336" y="11397"/>
                    <a:pt x="19170" y="10016"/>
                    <a:pt x="19277" y="8052"/>
                  </a:cubicBezTo>
                  <a:cubicBezTo>
                    <a:pt x="19468" y="4634"/>
                    <a:pt x="19468" y="205"/>
                    <a:pt x="14479" y="27"/>
                  </a:cubicBezTo>
                  <a:cubicBezTo>
                    <a:pt x="14479" y="27"/>
                    <a:pt x="14286" y="1"/>
                    <a:pt x="139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50"/>
            <p:cNvSpPr/>
            <p:nvPr/>
          </p:nvSpPr>
          <p:spPr>
            <a:xfrm>
              <a:off x="3109300" y="3719800"/>
              <a:ext cx="30700" cy="50800"/>
            </a:xfrm>
            <a:custGeom>
              <a:avLst/>
              <a:gdLst/>
              <a:ahLst/>
              <a:cxnLst/>
              <a:rect l="l" t="t" r="r" b="b"/>
              <a:pathLst>
                <a:path w="1228" h="2032" extrusionOk="0">
                  <a:moveTo>
                    <a:pt x="153" y="1"/>
                  </a:moveTo>
                  <a:cubicBezTo>
                    <a:pt x="110" y="1"/>
                    <a:pt x="68" y="22"/>
                    <a:pt x="36" y="53"/>
                  </a:cubicBezTo>
                  <a:cubicBezTo>
                    <a:pt x="1" y="125"/>
                    <a:pt x="25" y="196"/>
                    <a:pt x="84" y="244"/>
                  </a:cubicBezTo>
                  <a:cubicBezTo>
                    <a:pt x="108" y="256"/>
                    <a:pt x="894" y="780"/>
                    <a:pt x="477" y="1863"/>
                  </a:cubicBezTo>
                  <a:cubicBezTo>
                    <a:pt x="453" y="1923"/>
                    <a:pt x="501" y="1994"/>
                    <a:pt x="560" y="2030"/>
                  </a:cubicBezTo>
                  <a:lnTo>
                    <a:pt x="584" y="2030"/>
                  </a:lnTo>
                  <a:cubicBezTo>
                    <a:pt x="590" y="2031"/>
                    <a:pt x="597" y="2032"/>
                    <a:pt x="603" y="2032"/>
                  </a:cubicBezTo>
                  <a:cubicBezTo>
                    <a:pt x="656" y="2032"/>
                    <a:pt x="704" y="1989"/>
                    <a:pt x="715" y="1947"/>
                  </a:cubicBezTo>
                  <a:cubicBezTo>
                    <a:pt x="1227" y="673"/>
                    <a:pt x="227" y="18"/>
                    <a:pt x="215" y="18"/>
                  </a:cubicBezTo>
                  <a:cubicBezTo>
                    <a:pt x="195" y="6"/>
                    <a:pt x="174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0"/>
            <p:cNvSpPr/>
            <p:nvPr/>
          </p:nvSpPr>
          <p:spPr>
            <a:xfrm>
              <a:off x="3125075" y="3718325"/>
              <a:ext cx="30400" cy="50800"/>
            </a:xfrm>
            <a:custGeom>
              <a:avLst/>
              <a:gdLst/>
              <a:ahLst/>
              <a:cxnLst/>
              <a:rect l="l" t="t" r="r" b="b"/>
              <a:pathLst>
                <a:path w="1216" h="2032" extrusionOk="0">
                  <a:moveTo>
                    <a:pt x="143" y="0"/>
                  </a:moveTo>
                  <a:cubicBezTo>
                    <a:pt x="100" y="0"/>
                    <a:pt x="57" y="24"/>
                    <a:pt x="25" y="65"/>
                  </a:cubicBezTo>
                  <a:cubicBezTo>
                    <a:pt x="1" y="124"/>
                    <a:pt x="13" y="196"/>
                    <a:pt x="72" y="243"/>
                  </a:cubicBezTo>
                  <a:cubicBezTo>
                    <a:pt x="96" y="255"/>
                    <a:pt x="894" y="779"/>
                    <a:pt x="477" y="1863"/>
                  </a:cubicBezTo>
                  <a:cubicBezTo>
                    <a:pt x="441" y="1922"/>
                    <a:pt x="489" y="1994"/>
                    <a:pt x="548" y="2029"/>
                  </a:cubicBezTo>
                  <a:lnTo>
                    <a:pt x="584" y="2029"/>
                  </a:lnTo>
                  <a:cubicBezTo>
                    <a:pt x="592" y="2031"/>
                    <a:pt x="600" y="2032"/>
                    <a:pt x="607" y="2032"/>
                  </a:cubicBezTo>
                  <a:cubicBezTo>
                    <a:pt x="658" y="2032"/>
                    <a:pt x="705" y="1998"/>
                    <a:pt x="715" y="1946"/>
                  </a:cubicBezTo>
                  <a:cubicBezTo>
                    <a:pt x="1215" y="672"/>
                    <a:pt x="227" y="17"/>
                    <a:pt x="203" y="17"/>
                  </a:cubicBezTo>
                  <a:cubicBezTo>
                    <a:pt x="184" y="6"/>
                    <a:pt x="16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0"/>
            <p:cNvSpPr/>
            <p:nvPr/>
          </p:nvSpPr>
          <p:spPr>
            <a:xfrm>
              <a:off x="2925350" y="3077325"/>
              <a:ext cx="189050" cy="211350"/>
            </a:xfrm>
            <a:custGeom>
              <a:avLst/>
              <a:gdLst/>
              <a:ahLst/>
              <a:cxnLst/>
              <a:rect l="l" t="t" r="r" b="b"/>
              <a:pathLst>
                <a:path w="7562" h="8454" extrusionOk="0">
                  <a:moveTo>
                    <a:pt x="5192" y="0"/>
                  </a:moveTo>
                  <a:cubicBezTo>
                    <a:pt x="4636" y="0"/>
                    <a:pt x="4144" y="274"/>
                    <a:pt x="3870" y="714"/>
                  </a:cubicBezTo>
                  <a:cubicBezTo>
                    <a:pt x="3788" y="827"/>
                    <a:pt x="3664" y="887"/>
                    <a:pt x="3540" y="887"/>
                  </a:cubicBezTo>
                  <a:cubicBezTo>
                    <a:pt x="3428" y="887"/>
                    <a:pt x="3318" y="839"/>
                    <a:pt x="3239" y="737"/>
                  </a:cubicBezTo>
                  <a:cubicBezTo>
                    <a:pt x="2997" y="408"/>
                    <a:pt x="2604" y="118"/>
                    <a:pt x="2030" y="118"/>
                  </a:cubicBezTo>
                  <a:cubicBezTo>
                    <a:pt x="1899" y="118"/>
                    <a:pt x="1758" y="133"/>
                    <a:pt x="1608" y="166"/>
                  </a:cubicBezTo>
                  <a:cubicBezTo>
                    <a:pt x="1" y="523"/>
                    <a:pt x="382" y="4035"/>
                    <a:pt x="1989" y="6441"/>
                  </a:cubicBezTo>
                  <a:cubicBezTo>
                    <a:pt x="2936" y="7865"/>
                    <a:pt x="3718" y="8454"/>
                    <a:pt x="4451" y="8454"/>
                  </a:cubicBezTo>
                  <a:cubicBezTo>
                    <a:pt x="4962" y="8454"/>
                    <a:pt x="5450" y="8168"/>
                    <a:pt x="5954" y="7679"/>
                  </a:cubicBezTo>
                  <a:cubicBezTo>
                    <a:pt x="7168" y="6488"/>
                    <a:pt x="7561" y="1273"/>
                    <a:pt x="6323" y="380"/>
                  </a:cubicBezTo>
                  <a:cubicBezTo>
                    <a:pt x="5947" y="117"/>
                    <a:pt x="5556" y="0"/>
                    <a:pt x="51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0"/>
            <p:cNvSpPr/>
            <p:nvPr/>
          </p:nvSpPr>
          <p:spPr>
            <a:xfrm>
              <a:off x="3052150" y="3119550"/>
              <a:ext cx="27950" cy="14350"/>
            </a:xfrm>
            <a:custGeom>
              <a:avLst/>
              <a:gdLst/>
              <a:ahLst/>
              <a:cxnLst/>
              <a:rect l="l" t="t" r="r" b="b"/>
              <a:pathLst>
                <a:path w="1118" h="574" extrusionOk="0">
                  <a:moveTo>
                    <a:pt x="584" y="1"/>
                  </a:moveTo>
                  <a:cubicBezTo>
                    <a:pt x="447" y="1"/>
                    <a:pt x="281" y="63"/>
                    <a:pt x="84" y="227"/>
                  </a:cubicBezTo>
                  <a:cubicBezTo>
                    <a:pt x="1" y="287"/>
                    <a:pt x="25" y="418"/>
                    <a:pt x="132" y="430"/>
                  </a:cubicBezTo>
                  <a:lnTo>
                    <a:pt x="953" y="572"/>
                  </a:lnTo>
                  <a:cubicBezTo>
                    <a:pt x="958" y="573"/>
                    <a:pt x="963" y="573"/>
                    <a:pt x="968" y="573"/>
                  </a:cubicBezTo>
                  <a:cubicBezTo>
                    <a:pt x="1046" y="573"/>
                    <a:pt x="1118" y="484"/>
                    <a:pt x="1084" y="406"/>
                  </a:cubicBezTo>
                  <a:cubicBezTo>
                    <a:pt x="1006" y="226"/>
                    <a:pt x="846" y="1"/>
                    <a:pt x="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0"/>
            <p:cNvSpPr/>
            <p:nvPr/>
          </p:nvSpPr>
          <p:spPr>
            <a:xfrm>
              <a:off x="2981500" y="3119800"/>
              <a:ext cx="28125" cy="14750"/>
            </a:xfrm>
            <a:custGeom>
              <a:avLst/>
              <a:gdLst/>
              <a:ahLst/>
              <a:cxnLst/>
              <a:rect l="l" t="t" r="r" b="b"/>
              <a:pathLst>
                <a:path w="1125" h="590" extrusionOk="0">
                  <a:moveTo>
                    <a:pt x="595" y="1"/>
                  </a:moveTo>
                  <a:cubicBezTo>
                    <a:pt x="432" y="1"/>
                    <a:pt x="252" y="100"/>
                    <a:pt x="76" y="396"/>
                  </a:cubicBezTo>
                  <a:cubicBezTo>
                    <a:pt x="1" y="493"/>
                    <a:pt x="62" y="590"/>
                    <a:pt x="145" y="590"/>
                  </a:cubicBezTo>
                  <a:cubicBezTo>
                    <a:pt x="154" y="590"/>
                    <a:pt x="163" y="589"/>
                    <a:pt x="172" y="586"/>
                  </a:cubicBezTo>
                  <a:lnTo>
                    <a:pt x="993" y="455"/>
                  </a:lnTo>
                  <a:cubicBezTo>
                    <a:pt x="1088" y="443"/>
                    <a:pt x="1124" y="324"/>
                    <a:pt x="1065" y="253"/>
                  </a:cubicBezTo>
                  <a:cubicBezTo>
                    <a:pt x="955" y="137"/>
                    <a:pt x="787" y="1"/>
                    <a:pt x="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0"/>
            <p:cNvSpPr/>
            <p:nvPr/>
          </p:nvSpPr>
          <p:spPr>
            <a:xfrm>
              <a:off x="3013450" y="3218700"/>
              <a:ext cx="49750" cy="20400"/>
            </a:xfrm>
            <a:custGeom>
              <a:avLst/>
              <a:gdLst/>
              <a:ahLst/>
              <a:cxnLst/>
              <a:rect l="l" t="t" r="r" b="b"/>
              <a:pathLst>
                <a:path w="1990" h="816" extrusionOk="0">
                  <a:moveTo>
                    <a:pt x="1859" y="0"/>
                  </a:moveTo>
                  <a:cubicBezTo>
                    <a:pt x="1815" y="0"/>
                    <a:pt x="1772" y="19"/>
                    <a:pt x="1739" y="59"/>
                  </a:cubicBezTo>
                  <a:cubicBezTo>
                    <a:pt x="1537" y="369"/>
                    <a:pt x="1311" y="535"/>
                    <a:pt x="1061" y="547"/>
                  </a:cubicBezTo>
                  <a:cubicBezTo>
                    <a:pt x="1045" y="549"/>
                    <a:pt x="1030" y="549"/>
                    <a:pt x="1014" y="549"/>
                  </a:cubicBezTo>
                  <a:cubicBezTo>
                    <a:pt x="594" y="549"/>
                    <a:pt x="239" y="95"/>
                    <a:pt x="239" y="95"/>
                  </a:cubicBezTo>
                  <a:cubicBezTo>
                    <a:pt x="210" y="74"/>
                    <a:pt x="173" y="56"/>
                    <a:pt x="135" y="56"/>
                  </a:cubicBezTo>
                  <a:cubicBezTo>
                    <a:pt x="110" y="56"/>
                    <a:pt x="84" y="64"/>
                    <a:pt x="60" y="83"/>
                  </a:cubicBezTo>
                  <a:cubicBezTo>
                    <a:pt x="13" y="131"/>
                    <a:pt x="1" y="202"/>
                    <a:pt x="49" y="262"/>
                  </a:cubicBezTo>
                  <a:cubicBezTo>
                    <a:pt x="60" y="285"/>
                    <a:pt x="418" y="726"/>
                    <a:pt x="894" y="797"/>
                  </a:cubicBezTo>
                  <a:cubicBezTo>
                    <a:pt x="924" y="809"/>
                    <a:pt x="953" y="815"/>
                    <a:pt x="983" y="815"/>
                  </a:cubicBezTo>
                  <a:cubicBezTo>
                    <a:pt x="1013" y="815"/>
                    <a:pt x="1043" y="809"/>
                    <a:pt x="1072" y="797"/>
                  </a:cubicBezTo>
                  <a:cubicBezTo>
                    <a:pt x="1418" y="786"/>
                    <a:pt x="1715" y="583"/>
                    <a:pt x="1965" y="190"/>
                  </a:cubicBezTo>
                  <a:cubicBezTo>
                    <a:pt x="1989" y="131"/>
                    <a:pt x="1977" y="59"/>
                    <a:pt x="1918" y="12"/>
                  </a:cubicBezTo>
                  <a:cubicBezTo>
                    <a:pt x="1899" y="4"/>
                    <a:pt x="1879" y="0"/>
                    <a:pt x="18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0"/>
            <p:cNvSpPr/>
            <p:nvPr/>
          </p:nvSpPr>
          <p:spPr>
            <a:xfrm>
              <a:off x="3037575" y="3198100"/>
              <a:ext cx="9250" cy="40300"/>
            </a:xfrm>
            <a:custGeom>
              <a:avLst/>
              <a:gdLst/>
              <a:ahLst/>
              <a:cxnLst/>
              <a:rect l="l" t="t" r="r" b="b"/>
              <a:pathLst>
                <a:path w="370" h="1612" extrusionOk="0">
                  <a:moveTo>
                    <a:pt x="156" y="0"/>
                  </a:moveTo>
                  <a:cubicBezTo>
                    <a:pt x="148" y="0"/>
                    <a:pt x="140" y="1"/>
                    <a:pt x="131" y="2"/>
                  </a:cubicBezTo>
                  <a:cubicBezTo>
                    <a:pt x="60" y="14"/>
                    <a:pt x="12" y="74"/>
                    <a:pt x="36" y="157"/>
                  </a:cubicBezTo>
                  <a:cubicBezTo>
                    <a:pt x="48" y="157"/>
                    <a:pt x="119" y="550"/>
                    <a:pt x="12" y="1455"/>
                  </a:cubicBezTo>
                  <a:cubicBezTo>
                    <a:pt x="0" y="1538"/>
                    <a:pt x="48" y="1598"/>
                    <a:pt x="119" y="1610"/>
                  </a:cubicBezTo>
                  <a:cubicBezTo>
                    <a:pt x="126" y="1611"/>
                    <a:pt x="132" y="1611"/>
                    <a:pt x="138" y="1611"/>
                  </a:cubicBezTo>
                  <a:cubicBezTo>
                    <a:pt x="205" y="1611"/>
                    <a:pt x="274" y="1557"/>
                    <a:pt x="274" y="1502"/>
                  </a:cubicBezTo>
                  <a:cubicBezTo>
                    <a:pt x="369" y="538"/>
                    <a:pt x="286" y="121"/>
                    <a:pt x="286" y="109"/>
                  </a:cubicBezTo>
                  <a:cubicBezTo>
                    <a:pt x="275" y="45"/>
                    <a:pt x="226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0"/>
            <p:cNvSpPr/>
            <p:nvPr/>
          </p:nvSpPr>
          <p:spPr>
            <a:xfrm>
              <a:off x="3023575" y="3176800"/>
              <a:ext cx="30700" cy="31575"/>
            </a:xfrm>
            <a:custGeom>
              <a:avLst/>
              <a:gdLst/>
              <a:ahLst/>
              <a:cxnLst/>
              <a:rect l="l" t="t" r="r" b="b"/>
              <a:pathLst>
                <a:path w="1228" h="1263" extrusionOk="0">
                  <a:moveTo>
                    <a:pt x="629" y="1"/>
                  </a:moveTo>
                  <a:cubicBezTo>
                    <a:pt x="481" y="1"/>
                    <a:pt x="326" y="22"/>
                    <a:pt x="191" y="80"/>
                  </a:cubicBezTo>
                  <a:cubicBezTo>
                    <a:pt x="60" y="140"/>
                    <a:pt x="1" y="283"/>
                    <a:pt x="60" y="426"/>
                  </a:cubicBezTo>
                  <a:cubicBezTo>
                    <a:pt x="179" y="699"/>
                    <a:pt x="394" y="1199"/>
                    <a:pt x="667" y="1259"/>
                  </a:cubicBezTo>
                  <a:cubicBezTo>
                    <a:pt x="679" y="1261"/>
                    <a:pt x="691" y="1262"/>
                    <a:pt x="703" y="1262"/>
                  </a:cubicBezTo>
                  <a:cubicBezTo>
                    <a:pt x="1049" y="1262"/>
                    <a:pt x="1227" y="255"/>
                    <a:pt x="1227" y="152"/>
                  </a:cubicBezTo>
                  <a:cubicBezTo>
                    <a:pt x="1219" y="95"/>
                    <a:pt x="939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0"/>
            <p:cNvSpPr/>
            <p:nvPr/>
          </p:nvSpPr>
          <p:spPr>
            <a:xfrm>
              <a:off x="2989350" y="3144550"/>
              <a:ext cx="19675" cy="31000"/>
            </a:xfrm>
            <a:custGeom>
              <a:avLst/>
              <a:gdLst/>
              <a:ahLst/>
              <a:cxnLst/>
              <a:rect l="l" t="t" r="r" b="b"/>
              <a:pathLst>
                <a:path w="787" h="1240" extrusionOk="0">
                  <a:moveTo>
                    <a:pt x="337" y="1"/>
                  </a:moveTo>
                  <a:cubicBezTo>
                    <a:pt x="332" y="1"/>
                    <a:pt x="327" y="1"/>
                    <a:pt x="322" y="1"/>
                  </a:cubicBezTo>
                  <a:cubicBezTo>
                    <a:pt x="131" y="13"/>
                    <a:pt x="0" y="311"/>
                    <a:pt x="24" y="656"/>
                  </a:cubicBezTo>
                  <a:cubicBezTo>
                    <a:pt x="59" y="993"/>
                    <a:pt x="242" y="1240"/>
                    <a:pt x="439" y="1240"/>
                  </a:cubicBezTo>
                  <a:cubicBezTo>
                    <a:pt x="444" y="1240"/>
                    <a:pt x="448" y="1240"/>
                    <a:pt x="453" y="1239"/>
                  </a:cubicBezTo>
                  <a:cubicBezTo>
                    <a:pt x="655" y="1215"/>
                    <a:pt x="786" y="918"/>
                    <a:pt x="751" y="584"/>
                  </a:cubicBezTo>
                  <a:cubicBezTo>
                    <a:pt x="727" y="247"/>
                    <a:pt x="545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0"/>
            <p:cNvSpPr/>
            <p:nvPr/>
          </p:nvSpPr>
          <p:spPr>
            <a:xfrm>
              <a:off x="3055125" y="3142700"/>
              <a:ext cx="19675" cy="31075"/>
            </a:xfrm>
            <a:custGeom>
              <a:avLst/>
              <a:gdLst/>
              <a:ahLst/>
              <a:cxnLst/>
              <a:rect l="l" t="t" r="r" b="b"/>
              <a:pathLst>
                <a:path w="787" h="1243" extrusionOk="0">
                  <a:moveTo>
                    <a:pt x="358" y="0"/>
                  </a:moveTo>
                  <a:cubicBezTo>
                    <a:pt x="346" y="0"/>
                    <a:pt x="334" y="2"/>
                    <a:pt x="322" y="4"/>
                  </a:cubicBezTo>
                  <a:cubicBezTo>
                    <a:pt x="132" y="16"/>
                    <a:pt x="1" y="313"/>
                    <a:pt x="25" y="658"/>
                  </a:cubicBezTo>
                  <a:cubicBezTo>
                    <a:pt x="60" y="985"/>
                    <a:pt x="243" y="1242"/>
                    <a:pt x="451" y="1242"/>
                  </a:cubicBezTo>
                  <a:cubicBezTo>
                    <a:pt x="456" y="1242"/>
                    <a:pt x="460" y="1242"/>
                    <a:pt x="465" y="1242"/>
                  </a:cubicBezTo>
                  <a:cubicBezTo>
                    <a:pt x="656" y="1218"/>
                    <a:pt x="787" y="920"/>
                    <a:pt x="763" y="587"/>
                  </a:cubicBezTo>
                  <a:cubicBezTo>
                    <a:pt x="718" y="262"/>
                    <a:pt x="547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0"/>
            <p:cNvSpPr/>
            <p:nvPr/>
          </p:nvSpPr>
          <p:spPr>
            <a:xfrm>
              <a:off x="2946200" y="3291925"/>
              <a:ext cx="252175" cy="161525"/>
            </a:xfrm>
            <a:custGeom>
              <a:avLst/>
              <a:gdLst/>
              <a:ahLst/>
              <a:cxnLst/>
              <a:rect l="l" t="t" r="r" b="b"/>
              <a:pathLst>
                <a:path w="10087" h="6461" extrusionOk="0">
                  <a:moveTo>
                    <a:pt x="919" y="1"/>
                  </a:moveTo>
                  <a:cubicBezTo>
                    <a:pt x="767" y="1"/>
                    <a:pt x="591" y="59"/>
                    <a:pt x="393" y="214"/>
                  </a:cubicBezTo>
                  <a:cubicBezTo>
                    <a:pt x="0" y="535"/>
                    <a:pt x="12" y="1166"/>
                    <a:pt x="72" y="1643"/>
                  </a:cubicBezTo>
                  <a:cubicBezTo>
                    <a:pt x="202" y="2607"/>
                    <a:pt x="310" y="3583"/>
                    <a:pt x="560" y="4536"/>
                  </a:cubicBezTo>
                  <a:cubicBezTo>
                    <a:pt x="762" y="5310"/>
                    <a:pt x="1191" y="6191"/>
                    <a:pt x="2036" y="6405"/>
                  </a:cubicBezTo>
                  <a:cubicBezTo>
                    <a:pt x="2189" y="6443"/>
                    <a:pt x="2357" y="6460"/>
                    <a:pt x="2535" y="6460"/>
                  </a:cubicBezTo>
                  <a:cubicBezTo>
                    <a:pt x="3926" y="6460"/>
                    <a:pt x="5977" y="5410"/>
                    <a:pt x="6906" y="4893"/>
                  </a:cubicBezTo>
                  <a:cubicBezTo>
                    <a:pt x="7026" y="4825"/>
                    <a:pt x="7158" y="4792"/>
                    <a:pt x="7290" y="4792"/>
                  </a:cubicBezTo>
                  <a:cubicBezTo>
                    <a:pt x="7459" y="4792"/>
                    <a:pt x="7628" y="4846"/>
                    <a:pt x="7775" y="4953"/>
                  </a:cubicBezTo>
                  <a:cubicBezTo>
                    <a:pt x="8045" y="5158"/>
                    <a:pt x="8454" y="5364"/>
                    <a:pt x="8946" y="5364"/>
                  </a:cubicBezTo>
                  <a:cubicBezTo>
                    <a:pt x="8995" y="5364"/>
                    <a:pt x="9045" y="5362"/>
                    <a:pt x="9096" y="5357"/>
                  </a:cubicBezTo>
                  <a:cubicBezTo>
                    <a:pt x="10086" y="5289"/>
                    <a:pt x="9858" y="2829"/>
                    <a:pt x="8537" y="2829"/>
                  </a:cubicBezTo>
                  <a:cubicBezTo>
                    <a:pt x="8476" y="2829"/>
                    <a:pt x="8412" y="2834"/>
                    <a:pt x="8346" y="2845"/>
                  </a:cubicBezTo>
                  <a:cubicBezTo>
                    <a:pt x="7430" y="2988"/>
                    <a:pt x="7072" y="3274"/>
                    <a:pt x="6930" y="3488"/>
                  </a:cubicBezTo>
                  <a:cubicBezTo>
                    <a:pt x="6810" y="3643"/>
                    <a:pt x="6644" y="3786"/>
                    <a:pt x="6465" y="3845"/>
                  </a:cubicBezTo>
                  <a:cubicBezTo>
                    <a:pt x="5684" y="4119"/>
                    <a:pt x="3823" y="4744"/>
                    <a:pt x="2948" y="4744"/>
                  </a:cubicBezTo>
                  <a:cubicBezTo>
                    <a:pt x="2756" y="4744"/>
                    <a:pt x="2611" y="4714"/>
                    <a:pt x="2536" y="4643"/>
                  </a:cubicBezTo>
                  <a:cubicBezTo>
                    <a:pt x="2107" y="4226"/>
                    <a:pt x="1738" y="1607"/>
                    <a:pt x="1631" y="750"/>
                  </a:cubicBezTo>
                  <a:cubicBezTo>
                    <a:pt x="1596" y="488"/>
                    <a:pt x="1488" y="250"/>
                    <a:pt x="1274" y="119"/>
                  </a:cubicBezTo>
                  <a:cubicBezTo>
                    <a:pt x="1177" y="50"/>
                    <a:pt x="1058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0"/>
            <p:cNvSpPr/>
            <p:nvPr/>
          </p:nvSpPr>
          <p:spPr>
            <a:xfrm>
              <a:off x="2945300" y="3331500"/>
              <a:ext cx="44375" cy="119750"/>
            </a:xfrm>
            <a:custGeom>
              <a:avLst/>
              <a:gdLst/>
              <a:ahLst/>
              <a:cxnLst/>
              <a:rect l="l" t="t" r="r" b="b"/>
              <a:pathLst>
                <a:path w="1775" h="4790" extrusionOk="0">
                  <a:moveTo>
                    <a:pt x="119" y="0"/>
                  </a:moveTo>
                  <a:cubicBezTo>
                    <a:pt x="48" y="12"/>
                    <a:pt x="0" y="72"/>
                    <a:pt x="0" y="143"/>
                  </a:cubicBezTo>
                  <a:cubicBezTo>
                    <a:pt x="12" y="298"/>
                    <a:pt x="393" y="4013"/>
                    <a:pt x="1548" y="4775"/>
                  </a:cubicBezTo>
                  <a:cubicBezTo>
                    <a:pt x="1560" y="4775"/>
                    <a:pt x="1584" y="4786"/>
                    <a:pt x="1596" y="4786"/>
                  </a:cubicBezTo>
                  <a:cubicBezTo>
                    <a:pt x="1604" y="4789"/>
                    <a:pt x="1612" y="4790"/>
                    <a:pt x="1621" y="4790"/>
                  </a:cubicBezTo>
                  <a:cubicBezTo>
                    <a:pt x="1663" y="4790"/>
                    <a:pt x="1707" y="4766"/>
                    <a:pt x="1727" y="4727"/>
                  </a:cubicBezTo>
                  <a:cubicBezTo>
                    <a:pt x="1774" y="4667"/>
                    <a:pt x="1762" y="4596"/>
                    <a:pt x="1703" y="4548"/>
                  </a:cubicBezTo>
                  <a:cubicBezTo>
                    <a:pt x="655" y="3870"/>
                    <a:pt x="274" y="155"/>
                    <a:pt x="274" y="107"/>
                  </a:cubicBezTo>
                  <a:cubicBezTo>
                    <a:pt x="250" y="36"/>
                    <a:pt x="191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0"/>
            <p:cNvSpPr/>
            <p:nvPr/>
          </p:nvSpPr>
          <p:spPr>
            <a:xfrm>
              <a:off x="2984875" y="3318350"/>
              <a:ext cx="28300" cy="92650"/>
            </a:xfrm>
            <a:custGeom>
              <a:avLst/>
              <a:gdLst/>
              <a:ahLst/>
              <a:cxnLst/>
              <a:rect l="l" t="t" r="r" b="b"/>
              <a:pathLst>
                <a:path w="1132" h="3706" extrusionOk="0">
                  <a:moveTo>
                    <a:pt x="138" y="1"/>
                  </a:moveTo>
                  <a:cubicBezTo>
                    <a:pt x="132" y="1"/>
                    <a:pt x="126" y="1"/>
                    <a:pt x="120" y="2"/>
                  </a:cubicBezTo>
                  <a:cubicBezTo>
                    <a:pt x="60" y="14"/>
                    <a:pt x="1" y="74"/>
                    <a:pt x="13" y="145"/>
                  </a:cubicBezTo>
                  <a:cubicBezTo>
                    <a:pt x="132" y="919"/>
                    <a:pt x="537" y="3455"/>
                    <a:pt x="918" y="3693"/>
                  </a:cubicBezTo>
                  <a:cubicBezTo>
                    <a:pt x="930" y="3693"/>
                    <a:pt x="953" y="3705"/>
                    <a:pt x="965" y="3705"/>
                  </a:cubicBezTo>
                  <a:cubicBezTo>
                    <a:pt x="1025" y="3705"/>
                    <a:pt x="1072" y="3693"/>
                    <a:pt x="1084" y="3646"/>
                  </a:cubicBezTo>
                  <a:cubicBezTo>
                    <a:pt x="1132" y="3586"/>
                    <a:pt x="1108" y="3515"/>
                    <a:pt x="1049" y="3467"/>
                  </a:cubicBezTo>
                  <a:cubicBezTo>
                    <a:pt x="858" y="3324"/>
                    <a:pt x="489" y="1610"/>
                    <a:pt x="263" y="109"/>
                  </a:cubicBezTo>
                  <a:cubicBezTo>
                    <a:pt x="252" y="55"/>
                    <a:pt x="201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0"/>
            <p:cNvSpPr/>
            <p:nvPr/>
          </p:nvSpPr>
          <p:spPr>
            <a:xfrm>
              <a:off x="3148600" y="3385675"/>
              <a:ext cx="27400" cy="43625"/>
            </a:xfrm>
            <a:custGeom>
              <a:avLst/>
              <a:gdLst/>
              <a:ahLst/>
              <a:cxnLst/>
              <a:rect l="l" t="t" r="r" b="b"/>
              <a:pathLst>
                <a:path w="1096" h="1745" extrusionOk="0">
                  <a:moveTo>
                    <a:pt x="144" y="1"/>
                  </a:moveTo>
                  <a:cubicBezTo>
                    <a:pt x="100" y="1"/>
                    <a:pt x="57" y="19"/>
                    <a:pt x="24" y="60"/>
                  </a:cubicBezTo>
                  <a:cubicBezTo>
                    <a:pt x="0" y="119"/>
                    <a:pt x="12" y="191"/>
                    <a:pt x="72" y="238"/>
                  </a:cubicBezTo>
                  <a:cubicBezTo>
                    <a:pt x="96" y="250"/>
                    <a:pt x="810" y="750"/>
                    <a:pt x="679" y="1596"/>
                  </a:cubicBezTo>
                  <a:cubicBezTo>
                    <a:pt x="667" y="1667"/>
                    <a:pt x="715" y="1727"/>
                    <a:pt x="786" y="1738"/>
                  </a:cubicBezTo>
                  <a:cubicBezTo>
                    <a:pt x="796" y="1742"/>
                    <a:pt x="807" y="1744"/>
                    <a:pt x="817" y="1744"/>
                  </a:cubicBezTo>
                  <a:cubicBezTo>
                    <a:pt x="868" y="1744"/>
                    <a:pt x="919" y="1698"/>
                    <a:pt x="929" y="1619"/>
                  </a:cubicBezTo>
                  <a:cubicBezTo>
                    <a:pt x="1096" y="607"/>
                    <a:pt x="238" y="48"/>
                    <a:pt x="203" y="12"/>
                  </a:cubicBezTo>
                  <a:cubicBezTo>
                    <a:pt x="184" y="4"/>
                    <a:pt x="164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0"/>
            <p:cNvSpPr/>
            <p:nvPr/>
          </p:nvSpPr>
          <p:spPr>
            <a:xfrm>
              <a:off x="3164675" y="3372825"/>
              <a:ext cx="27700" cy="30125"/>
            </a:xfrm>
            <a:custGeom>
              <a:avLst/>
              <a:gdLst/>
              <a:ahLst/>
              <a:cxnLst/>
              <a:rect l="l" t="t" r="r" b="b"/>
              <a:pathLst>
                <a:path w="1108" h="1205" extrusionOk="0">
                  <a:moveTo>
                    <a:pt x="153" y="0"/>
                  </a:moveTo>
                  <a:cubicBezTo>
                    <a:pt x="107" y="0"/>
                    <a:pt x="62" y="33"/>
                    <a:pt x="36" y="85"/>
                  </a:cubicBezTo>
                  <a:cubicBezTo>
                    <a:pt x="0" y="145"/>
                    <a:pt x="36" y="216"/>
                    <a:pt x="107" y="252"/>
                  </a:cubicBezTo>
                  <a:cubicBezTo>
                    <a:pt x="131" y="252"/>
                    <a:pt x="810" y="514"/>
                    <a:pt x="858" y="1086"/>
                  </a:cubicBezTo>
                  <a:cubicBezTo>
                    <a:pt x="858" y="1145"/>
                    <a:pt x="905" y="1181"/>
                    <a:pt x="965" y="1205"/>
                  </a:cubicBezTo>
                  <a:lnTo>
                    <a:pt x="988" y="1205"/>
                  </a:lnTo>
                  <a:cubicBezTo>
                    <a:pt x="1060" y="1205"/>
                    <a:pt x="1108" y="1145"/>
                    <a:pt x="1108" y="1062"/>
                  </a:cubicBezTo>
                  <a:cubicBezTo>
                    <a:pt x="1048" y="324"/>
                    <a:pt x="226" y="26"/>
                    <a:pt x="203" y="14"/>
                  </a:cubicBezTo>
                  <a:cubicBezTo>
                    <a:pt x="187" y="4"/>
                    <a:pt x="170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0"/>
            <p:cNvSpPr/>
            <p:nvPr/>
          </p:nvSpPr>
          <p:spPr>
            <a:xfrm>
              <a:off x="2977750" y="3589900"/>
              <a:ext cx="62825" cy="141375"/>
            </a:xfrm>
            <a:custGeom>
              <a:avLst/>
              <a:gdLst/>
              <a:ahLst/>
              <a:cxnLst/>
              <a:rect l="l" t="t" r="r" b="b"/>
              <a:pathLst>
                <a:path w="2513" h="5655" extrusionOk="0">
                  <a:moveTo>
                    <a:pt x="2375" y="0"/>
                  </a:moveTo>
                  <a:cubicBezTo>
                    <a:pt x="2345" y="0"/>
                    <a:pt x="2314" y="12"/>
                    <a:pt x="2286" y="34"/>
                  </a:cubicBezTo>
                  <a:cubicBezTo>
                    <a:pt x="238" y="1880"/>
                    <a:pt x="24" y="5380"/>
                    <a:pt x="12" y="5523"/>
                  </a:cubicBezTo>
                  <a:cubicBezTo>
                    <a:pt x="0" y="5583"/>
                    <a:pt x="60" y="5642"/>
                    <a:pt x="119" y="5654"/>
                  </a:cubicBezTo>
                  <a:cubicBezTo>
                    <a:pt x="203" y="5654"/>
                    <a:pt x="262" y="5595"/>
                    <a:pt x="262" y="5535"/>
                  </a:cubicBezTo>
                  <a:cubicBezTo>
                    <a:pt x="262" y="5511"/>
                    <a:pt x="476" y="1999"/>
                    <a:pt x="2453" y="225"/>
                  </a:cubicBezTo>
                  <a:cubicBezTo>
                    <a:pt x="2512" y="177"/>
                    <a:pt x="2512" y="106"/>
                    <a:pt x="2465" y="46"/>
                  </a:cubicBezTo>
                  <a:cubicBezTo>
                    <a:pt x="2440" y="15"/>
                    <a:pt x="2408" y="0"/>
                    <a:pt x="2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3" name="Google Shape;1493;p50"/>
          <p:cNvSpPr/>
          <p:nvPr/>
        </p:nvSpPr>
        <p:spPr>
          <a:xfrm flipH="1">
            <a:off x="7172683" y="4600925"/>
            <a:ext cx="1684766" cy="203898"/>
          </a:xfrm>
          <a:custGeom>
            <a:avLst/>
            <a:gdLst/>
            <a:ahLst/>
            <a:cxnLst/>
            <a:rect l="l" t="t" r="r" b="b"/>
            <a:pathLst>
              <a:path w="84566" h="6349" extrusionOk="0">
                <a:moveTo>
                  <a:pt x="42287" y="0"/>
                </a:moveTo>
                <a:cubicBezTo>
                  <a:pt x="18930" y="0"/>
                  <a:pt x="0" y="1415"/>
                  <a:pt x="0" y="3170"/>
                </a:cubicBezTo>
                <a:cubicBezTo>
                  <a:pt x="0" y="4925"/>
                  <a:pt x="18930" y="6348"/>
                  <a:pt x="42287" y="6348"/>
                </a:cubicBezTo>
                <a:cubicBezTo>
                  <a:pt x="53498" y="6348"/>
                  <a:pt x="64256" y="6016"/>
                  <a:pt x="72184" y="5414"/>
                </a:cubicBezTo>
                <a:cubicBezTo>
                  <a:pt x="80112" y="4820"/>
                  <a:pt x="84565" y="4017"/>
                  <a:pt x="84565" y="3170"/>
                </a:cubicBezTo>
                <a:cubicBezTo>
                  <a:pt x="84565" y="2332"/>
                  <a:pt x="80112" y="1520"/>
                  <a:pt x="72184" y="926"/>
                </a:cubicBezTo>
                <a:cubicBezTo>
                  <a:pt x="64256" y="332"/>
                  <a:pt x="53498" y="0"/>
                  <a:pt x="42287" y="0"/>
                </a:cubicBezTo>
                <a:close/>
              </a:path>
            </a:pathLst>
          </a:custGeom>
          <a:solidFill>
            <a:srgbClr val="2C2C2C">
              <a:alpha val="5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50"/>
          <p:cNvSpPr/>
          <p:nvPr/>
        </p:nvSpPr>
        <p:spPr>
          <a:xfrm flipH="1">
            <a:off x="5428633" y="4834350"/>
            <a:ext cx="1684766" cy="203898"/>
          </a:xfrm>
          <a:custGeom>
            <a:avLst/>
            <a:gdLst/>
            <a:ahLst/>
            <a:cxnLst/>
            <a:rect l="l" t="t" r="r" b="b"/>
            <a:pathLst>
              <a:path w="84566" h="6349" extrusionOk="0">
                <a:moveTo>
                  <a:pt x="42287" y="0"/>
                </a:moveTo>
                <a:cubicBezTo>
                  <a:pt x="18930" y="0"/>
                  <a:pt x="0" y="1415"/>
                  <a:pt x="0" y="3170"/>
                </a:cubicBezTo>
                <a:cubicBezTo>
                  <a:pt x="0" y="4925"/>
                  <a:pt x="18930" y="6348"/>
                  <a:pt x="42287" y="6348"/>
                </a:cubicBezTo>
                <a:cubicBezTo>
                  <a:pt x="53498" y="6348"/>
                  <a:pt x="64256" y="6016"/>
                  <a:pt x="72184" y="5414"/>
                </a:cubicBezTo>
                <a:cubicBezTo>
                  <a:pt x="80112" y="4820"/>
                  <a:pt x="84565" y="4017"/>
                  <a:pt x="84565" y="3170"/>
                </a:cubicBezTo>
                <a:cubicBezTo>
                  <a:pt x="84565" y="2332"/>
                  <a:pt x="80112" y="1520"/>
                  <a:pt x="72184" y="926"/>
                </a:cubicBezTo>
                <a:cubicBezTo>
                  <a:pt x="64256" y="332"/>
                  <a:pt x="53498" y="0"/>
                  <a:pt x="42287" y="0"/>
                </a:cubicBezTo>
                <a:close/>
              </a:path>
            </a:pathLst>
          </a:custGeom>
          <a:solidFill>
            <a:srgbClr val="2C2C2C">
              <a:alpha val="5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5" name="Google Shape;1495;p50"/>
          <p:cNvGrpSpPr/>
          <p:nvPr/>
        </p:nvGrpSpPr>
        <p:grpSpPr>
          <a:xfrm rot="1150475">
            <a:off x="6519681" y="1399880"/>
            <a:ext cx="2417553" cy="3238221"/>
            <a:chOff x="-1253300" y="63550"/>
            <a:chExt cx="2530400" cy="3389375"/>
          </a:xfrm>
        </p:grpSpPr>
        <p:sp>
          <p:nvSpPr>
            <p:cNvPr id="1496" name="Google Shape;1496;p50"/>
            <p:cNvSpPr/>
            <p:nvPr/>
          </p:nvSpPr>
          <p:spPr>
            <a:xfrm>
              <a:off x="-6000" y="1824075"/>
              <a:ext cx="200200" cy="674325"/>
            </a:xfrm>
            <a:custGeom>
              <a:avLst/>
              <a:gdLst/>
              <a:ahLst/>
              <a:cxnLst/>
              <a:rect l="l" t="t" r="r" b="b"/>
              <a:pathLst>
                <a:path w="8008" h="26973" fill="none" extrusionOk="0">
                  <a:moveTo>
                    <a:pt x="0" y="1"/>
                  </a:moveTo>
                  <a:cubicBezTo>
                    <a:pt x="0" y="1"/>
                    <a:pt x="8007" y="14207"/>
                    <a:pt x="5283" y="26973"/>
                  </a:cubicBezTo>
                </a:path>
              </a:pathLst>
            </a:custGeom>
            <a:noFill/>
            <a:ln w="5450" cap="flat" cmpd="sng">
              <a:solidFill>
                <a:srgbClr val="FFFFFF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0"/>
            <p:cNvSpPr/>
            <p:nvPr/>
          </p:nvSpPr>
          <p:spPr>
            <a:xfrm>
              <a:off x="393025" y="2050900"/>
              <a:ext cx="122050" cy="641350"/>
            </a:xfrm>
            <a:custGeom>
              <a:avLst/>
              <a:gdLst/>
              <a:ahLst/>
              <a:cxnLst/>
              <a:rect l="l" t="t" r="r" b="b"/>
              <a:pathLst>
                <a:path w="4882" h="25654" fill="none" extrusionOk="0">
                  <a:moveTo>
                    <a:pt x="952" y="25654"/>
                  </a:moveTo>
                  <a:cubicBezTo>
                    <a:pt x="952" y="25654"/>
                    <a:pt x="4881" y="10312"/>
                    <a:pt x="1" y="0"/>
                  </a:cubicBezTo>
                </a:path>
              </a:pathLst>
            </a:custGeom>
            <a:noFill/>
            <a:ln w="5450" cap="flat" cmpd="sng">
              <a:solidFill>
                <a:srgbClr val="FFFFFF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0"/>
            <p:cNvSpPr/>
            <p:nvPr/>
          </p:nvSpPr>
          <p:spPr>
            <a:xfrm>
              <a:off x="-23900" y="2018800"/>
              <a:ext cx="1216750" cy="1270900"/>
            </a:xfrm>
            <a:custGeom>
              <a:avLst/>
              <a:gdLst/>
              <a:ahLst/>
              <a:cxnLst/>
              <a:rect l="l" t="t" r="r" b="b"/>
              <a:pathLst>
                <a:path w="48670" h="50836" extrusionOk="0">
                  <a:moveTo>
                    <a:pt x="27540" y="0"/>
                  </a:moveTo>
                  <a:cubicBezTo>
                    <a:pt x="27286" y="123"/>
                    <a:pt x="27042" y="254"/>
                    <a:pt x="26797" y="376"/>
                  </a:cubicBezTo>
                  <a:cubicBezTo>
                    <a:pt x="21480" y="3039"/>
                    <a:pt x="15892" y="5170"/>
                    <a:pt x="10207" y="6890"/>
                  </a:cubicBezTo>
                  <a:cubicBezTo>
                    <a:pt x="6916" y="7894"/>
                    <a:pt x="3475" y="8767"/>
                    <a:pt x="0" y="9099"/>
                  </a:cubicBezTo>
                  <a:cubicBezTo>
                    <a:pt x="2768" y="16372"/>
                    <a:pt x="5545" y="22851"/>
                    <a:pt x="7108" y="25776"/>
                  </a:cubicBezTo>
                  <a:cubicBezTo>
                    <a:pt x="11281" y="33556"/>
                    <a:pt x="19725" y="50836"/>
                    <a:pt x="19725" y="50836"/>
                  </a:cubicBezTo>
                  <a:lnTo>
                    <a:pt x="29338" y="47317"/>
                  </a:lnTo>
                  <a:cubicBezTo>
                    <a:pt x="26501" y="39712"/>
                    <a:pt x="14599" y="11247"/>
                    <a:pt x="15167" y="10906"/>
                  </a:cubicBezTo>
                  <a:cubicBezTo>
                    <a:pt x="15576" y="10661"/>
                    <a:pt x="16104" y="10456"/>
                    <a:pt x="16972" y="10456"/>
                  </a:cubicBezTo>
                  <a:cubicBezTo>
                    <a:pt x="17308" y="10456"/>
                    <a:pt x="17694" y="10486"/>
                    <a:pt x="18144" y="10557"/>
                  </a:cubicBezTo>
                  <a:cubicBezTo>
                    <a:pt x="20275" y="10871"/>
                    <a:pt x="39144" y="43737"/>
                    <a:pt x="39144" y="43737"/>
                  </a:cubicBezTo>
                  <a:lnTo>
                    <a:pt x="48670" y="40253"/>
                  </a:lnTo>
                  <a:cubicBezTo>
                    <a:pt x="44741" y="32220"/>
                    <a:pt x="31678" y="7990"/>
                    <a:pt x="27540" y="0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0"/>
            <p:cNvSpPr/>
            <p:nvPr/>
          </p:nvSpPr>
          <p:spPr>
            <a:xfrm>
              <a:off x="338450" y="2938450"/>
              <a:ext cx="371125" cy="351475"/>
            </a:xfrm>
            <a:custGeom>
              <a:avLst/>
              <a:gdLst/>
              <a:ahLst/>
              <a:cxnLst/>
              <a:rect l="l" t="t" r="r" b="b"/>
              <a:pathLst>
                <a:path w="14845" h="14059" extrusionOk="0">
                  <a:moveTo>
                    <a:pt x="10679" y="1"/>
                  </a:moveTo>
                  <a:cubicBezTo>
                    <a:pt x="7161" y="1284"/>
                    <a:pt x="3607" y="2481"/>
                    <a:pt x="1" y="3485"/>
                  </a:cubicBezTo>
                  <a:cubicBezTo>
                    <a:pt x="2856" y="9204"/>
                    <a:pt x="5231" y="14059"/>
                    <a:pt x="5231" y="14059"/>
                  </a:cubicBezTo>
                  <a:lnTo>
                    <a:pt x="14844" y="10540"/>
                  </a:lnTo>
                  <a:cubicBezTo>
                    <a:pt x="14032" y="8357"/>
                    <a:pt x="12469" y="4463"/>
                    <a:pt x="10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0"/>
            <p:cNvSpPr/>
            <p:nvPr/>
          </p:nvSpPr>
          <p:spPr>
            <a:xfrm>
              <a:off x="806900" y="2754450"/>
              <a:ext cx="386175" cy="357800"/>
            </a:xfrm>
            <a:custGeom>
              <a:avLst/>
              <a:gdLst/>
              <a:ahLst/>
              <a:cxnLst/>
              <a:rect l="l" t="t" r="r" b="b"/>
              <a:pathLst>
                <a:path w="15447" h="14312" extrusionOk="0">
                  <a:moveTo>
                    <a:pt x="9885" y="0"/>
                  </a:moveTo>
                  <a:cubicBezTo>
                    <a:pt x="9282" y="279"/>
                    <a:pt x="8688" y="541"/>
                    <a:pt x="8095" y="786"/>
                  </a:cubicBezTo>
                  <a:cubicBezTo>
                    <a:pt x="5397" y="1938"/>
                    <a:pt x="2707" y="3082"/>
                    <a:pt x="1" y="4191"/>
                  </a:cubicBezTo>
                  <a:cubicBezTo>
                    <a:pt x="3345" y="9849"/>
                    <a:pt x="5921" y="14311"/>
                    <a:pt x="5921" y="14311"/>
                  </a:cubicBezTo>
                  <a:lnTo>
                    <a:pt x="15447" y="10827"/>
                  </a:lnTo>
                  <a:cubicBezTo>
                    <a:pt x="14259" y="8409"/>
                    <a:pt x="12242" y="4497"/>
                    <a:pt x="98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0"/>
            <p:cNvSpPr/>
            <p:nvPr/>
          </p:nvSpPr>
          <p:spPr>
            <a:xfrm>
              <a:off x="361975" y="3188600"/>
              <a:ext cx="428775" cy="264325"/>
            </a:xfrm>
            <a:custGeom>
              <a:avLst/>
              <a:gdLst/>
              <a:ahLst/>
              <a:cxnLst/>
              <a:rect l="l" t="t" r="r" b="b"/>
              <a:pathLst>
                <a:path w="17151" h="10573" extrusionOk="0">
                  <a:moveTo>
                    <a:pt x="14323" y="1"/>
                  </a:moveTo>
                  <a:cubicBezTo>
                    <a:pt x="14320" y="1"/>
                    <a:pt x="14317" y="1"/>
                    <a:pt x="14314" y="1"/>
                  </a:cubicBezTo>
                  <a:cubicBezTo>
                    <a:pt x="13833" y="45"/>
                    <a:pt x="4718" y="3214"/>
                    <a:pt x="4430" y="3494"/>
                  </a:cubicBezTo>
                  <a:cubicBezTo>
                    <a:pt x="4430" y="3494"/>
                    <a:pt x="3635" y="3852"/>
                    <a:pt x="1740" y="6401"/>
                  </a:cubicBezTo>
                  <a:cubicBezTo>
                    <a:pt x="579" y="7947"/>
                    <a:pt x="125" y="9169"/>
                    <a:pt x="38" y="9964"/>
                  </a:cubicBezTo>
                  <a:cubicBezTo>
                    <a:pt x="0" y="10300"/>
                    <a:pt x="270" y="10573"/>
                    <a:pt x="584" y="10573"/>
                  </a:cubicBezTo>
                  <a:cubicBezTo>
                    <a:pt x="637" y="10573"/>
                    <a:pt x="691" y="10565"/>
                    <a:pt x="745" y="10549"/>
                  </a:cubicBezTo>
                  <a:cubicBezTo>
                    <a:pt x="3941" y="9554"/>
                    <a:pt x="16820" y="5485"/>
                    <a:pt x="16977" y="4577"/>
                  </a:cubicBezTo>
                  <a:cubicBezTo>
                    <a:pt x="17150" y="3544"/>
                    <a:pt x="14822" y="1"/>
                    <a:pt x="14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0"/>
            <p:cNvSpPr/>
            <p:nvPr/>
          </p:nvSpPr>
          <p:spPr>
            <a:xfrm>
              <a:off x="421400" y="3310500"/>
              <a:ext cx="91275" cy="14850"/>
            </a:xfrm>
            <a:custGeom>
              <a:avLst/>
              <a:gdLst/>
              <a:ahLst/>
              <a:cxnLst/>
              <a:rect l="l" t="t" r="r" b="b"/>
              <a:pathLst>
                <a:path w="3651" h="594" extrusionOk="0">
                  <a:moveTo>
                    <a:pt x="2222" y="0"/>
                  </a:moveTo>
                  <a:cubicBezTo>
                    <a:pt x="2099" y="0"/>
                    <a:pt x="1973" y="3"/>
                    <a:pt x="1843" y="6"/>
                  </a:cubicBezTo>
                  <a:cubicBezTo>
                    <a:pt x="1284" y="24"/>
                    <a:pt x="690" y="137"/>
                    <a:pt x="140" y="355"/>
                  </a:cubicBezTo>
                  <a:cubicBezTo>
                    <a:pt x="1" y="413"/>
                    <a:pt x="8" y="594"/>
                    <a:pt x="154" y="594"/>
                  </a:cubicBezTo>
                  <a:cubicBezTo>
                    <a:pt x="163" y="594"/>
                    <a:pt x="173" y="593"/>
                    <a:pt x="184" y="591"/>
                  </a:cubicBezTo>
                  <a:cubicBezTo>
                    <a:pt x="725" y="513"/>
                    <a:pt x="1258" y="451"/>
                    <a:pt x="1782" y="443"/>
                  </a:cubicBezTo>
                  <a:cubicBezTo>
                    <a:pt x="2044" y="443"/>
                    <a:pt x="2306" y="451"/>
                    <a:pt x="2559" y="469"/>
                  </a:cubicBezTo>
                  <a:cubicBezTo>
                    <a:pt x="2690" y="486"/>
                    <a:pt x="2812" y="504"/>
                    <a:pt x="2934" y="530"/>
                  </a:cubicBezTo>
                  <a:cubicBezTo>
                    <a:pt x="2997" y="537"/>
                    <a:pt x="3057" y="540"/>
                    <a:pt x="3116" y="540"/>
                  </a:cubicBezTo>
                  <a:cubicBezTo>
                    <a:pt x="3197" y="540"/>
                    <a:pt x="3277" y="535"/>
                    <a:pt x="3362" y="530"/>
                  </a:cubicBezTo>
                  <a:cubicBezTo>
                    <a:pt x="3554" y="530"/>
                    <a:pt x="3650" y="303"/>
                    <a:pt x="3519" y="224"/>
                  </a:cubicBezTo>
                  <a:cubicBezTo>
                    <a:pt x="3397" y="155"/>
                    <a:pt x="3284" y="93"/>
                    <a:pt x="3135" y="67"/>
                  </a:cubicBezTo>
                  <a:cubicBezTo>
                    <a:pt x="3004" y="50"/>
                    <a:pt x="2865" y="24"/>
                    <a:pt x="2734" y="15"/>
                  </a:cubicBezTo>
                  <a:cubicBezTo>
                    <a:pt x="2565" y="5"/>
                    <a:pt x="2396" y="0"/>
                    <a:pt x="2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0"/>
            <p:cNvSpPr/>
            <p:nvPr/>
          </p:nvSpPr>
          <p:spPr>
            <a:xfrm>
              <a:off x="442550" y="3283575"/>
              <a:ext cx="88250" cy="17925"/>
            </a:xfrm>
            <a:custGeom>
              <a:avLst/>
              <a:gdLst/>
              <a:ahLst/>
              <a:cxnLst/>
              <a:rect l="l" t="t" r="r" b="b"/>
              <a:pathLst>
                <a:path w="3530" h="717" extrusionOk="0">
                  <a:moveTo>
                    <a:pt x="1888" y="0"/>
                  </a:moveTo>
                  <a:cubicBezTo>
                    <a:pt x="1591" y="9"/>
                    <a:pt x="1311" y="35"/>
                    <a:pt x="1014" y="88"/>
                  </a:cubicBezTo>
                  <a:cubicBezTo>
                    <a:pt x="709" y="158"/>
                    <a:pt x="438" y="262"/>
                    <a:pt x="159" y="402"/>
                  </a:cubicBezTo>
                  <a:cubicBezTo>
                    <a:pt x="1" y="481"/>
                    <a:pt x="43" y="653"/>
                    <a:pt x="194" y="653"/>
                  </a:cubicBezTo>
                  <a:cubicBezTo>
                    <a:pt x="210" y="653"/>
                    <a:pt x="228" y="651"/>
                    <a:pt x="246" y="647"/>
                  </a:cubicBezTo>
                  <a:cubicBezTo>
                    <a:pt x="499" y="577"/>
                    <a:pt x="770" y="551"/>
                    <a:pt x="1023" y="507"/>
                  </a:cubicBezTo>
                  <a:cubicBezTo>
                    <a:pt x="1217" y="475"/>
                    <a:pt x="1412" y="457"/>
                    <a:pt x="1606" y="457"/>
                  </a:cubicBezTo>
                  <a:cubicBezTo>
                    <a:pt x="1674" y="457"/>
                    <a:pt x="1741" y="459"/>
                    <a:pt x="1809" y="463"/>
                  </a:cubicBezTo>
                  <a:cubicBezTo>
                    <a:pt x="2062" y="472"/>
                    <a:pt x="2298" y="489"/>
                    <a:pt x="2542" y="551"/>
                  </a:cubicBezTo>
                  <a:cubicBezTo>
                    <a:pt x="2665" y="568"/>
                    <a:pt x="2769" y="603"/>
                    <a:pt x="2892" y="647"/>
                  </a:cubicBezTo>
                  <a:cubicBezTo>
                    <a:pt x="2989" y="677"/>
                    <a:pt x="3087" y="716"/>
                    <a:pt x="3196" y="716"/>
                  </a:cubicBezTo>
                  <a:cubicBezTo>
                    <a:pt x="3243" y="716"/>
                    <a:pt x="3293" y="709"/>
                    <a:pt x="3346" y="690"/>
                  </a:cubicBezTo>
                  <a:cubicBezTo>
                    <a:pt x="3477" y="638"/>
                    <a:pt x="3529" y="524"/>
                    <a:pt x="3512" y="428"/>
                  </a:cubicBezTo>
                  <a:cubicBezTo>
                    <a:pt x="3468" y="271"/>
                    <a:pt x="3293" y="219"/>
                    <a:pt x="3154" y="175"/>
                  </a:cubicBezTo>
                  <a:cubicBezTo>
                    <a:pt x="3023" y="131"/>
                    <a:pt x="2883" y="97"/>
                    <a:pt x="2735" y="79"/>
                  </a:cubicBezTo>
                  <a:cubicBezTo>
                    <a:pt x="2464" y="27"/>
                    <a:pt x="2184" y="0"/>
                    <a:pt x="18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0"/>
            <p:cNvSpPr/>
            <p:nvPr/>
          </p:nvSpPr>
          <p:spPr>
            <a:xfrm>
              <a:off x="848325" y="3010700"/>
              <a:ext cx="428775" cy="264325"/>
            </a:xfrm>
            <a:custGeom>
              <a:avLst/>
              <a:gdLst/>
              <a:ahLst/>
              <a:cxnLst/>
              <a:rect l="l" t="t" r="r" b="b"/>
              <a:pathLst>
                <a:path w="17151" h="10573" extrusionOk="0">
                  <a:moveTo>
                    <a:pt x="14322" y="1"/>
                  </a:moveTo>
                  <a:cubicBezTo>
                    <a:pt x="14319" y="1"/>
                    <a:pt x="14316" y="1"/>
                    <a:pt x="14314" y="1"/>
                  </a:cubicBezTo>
                  <a:cubicBezTo>
                    <a:pt x="13833" y="45"/>
                    <a:pt x="4726" y="3214"/>
                    <a:pt x="4438" y="3494"/>
                  </a:cubicBezTo>
                  <a:cubicBezTo>
                    <a:pt x="4438" y="3494"/>
                    <a:pt x="3644" y="3852"/>
                    <a:pt x="1740" y="6401"/>
                  </a:cubicBezTo>
                  <a:cubicBezTo>
                    <a:pt x="588" y="7947"/>
                    <a:pt x="125" y="9169"/>
                    <a:pt x="37" y="9964"/>
                  </a:cubicBezTo>
                  <a:cubicBezTo>
                    <a:pt x="0" y="10300"/>
                    <a:pt x="277" y="10573"/>
                    <a:pt x="592" y="10573"/>
                  </a:cubicBezTo>
                  <a:cubicBezTo>
                    <a:pt x="645" y="10573"/>
                    <a:pt x="700" y="10565"/>
                    <a:pt x="753" y="10549"/>
                  </a:cubicBezTo>
                  <a:cubicBezTo>
                    <a:pt x="3949" y="9553"/>
                    <a:pt x="16828" y="5484"/>
                    <a:pt x="16977" y="4576"/>
                  </a:cubicBezTo>
                  <a:cubicBezTo>
                    <a:pt x="17150" y="3544"/>
                    <a:pt x="14822" y="1"/>
                    <a:pt x="14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0"/>
            <p:cNvSpPr/>
            <p:nvPr/>
          </p:nvSpPr>
          <p:spPr>
            <a:xfrm>
              <a:off x="910100" y="3131725"/>
              <a:ext cx="91325" cy="15025"/>
            </a:xfrm>
            <a:custGeom>
              <a:avLst/>
              <a:gdLst/>
              <a:ahLst/>
              <a:cxnLst/>
              <a:rect l="l" t="t" r="r" b="b"/>
              <a:pathLst>
                <a:path w="3653" h="601" extrusionOk="0">
                  <a:moveTo>
                    <a:pt x="2220" y="0"/>
                  </a:moveTo>
                  <a:cubicBezTo>
                    <a:pt x="2097" y="0"/>
                    <a:pt x="1972" y="2"/>
                    <a:pt x="1845" y="6"/>
                  </a:cubicBezTo>
                  <a:cubicBezTo>
                    <a:pt x="1277" y="32"/>
                    <a:pt x="692" y="137"/>
                    <a:pt x="142" y="355"/>
                  </a:cubicBezTo>
                  <a:cubicBezTo>
                    <a:pt x="0" y="422"/>
                    <a:pt x="10" y="601"/>
                    <a:pt x="164" y="601"/>
                  </a:cubicBezTo>
                  <a:cubicBezTo>
                    <a:pt x="171" y="601"/>
                    <a:pt x="178" y="600"/>
                    <a:pt x="186" y="600"/>
                  </a:cubicBezTo>
                  <a:cubicBezTo>
                    <a:pt x="719" y="521"/>
                    <a:pt x="1260" y="451"/>
                    <a:pt x="1784" y="443"/>
                  </a:cubicBezTo>
                  <a:cubicBezTo>
                    <a:pt x="2046" y="443"/>
                    <a:pt x="2308" y="451"/>
                    <a:pt x="2561" y="477"/>
                  </a:cubicBezTo>
                  <a:cubicBezTo>
                    <a:pt x="2692" y="486"/>
                    <a:pt x="2805" y="504"/>
                    <a:pt x="2936" y="530"/>
                  </a:cubicBezTo>
                  <a:cubicBezTo>
                    <a:pt x="2995" y="540"/>
                    <a:pt x="3050" y="544"/>
                    <a:pt x="3105" y="544"/>
                  </a:cubicBezTo>
                  <a:cubicBezTo>
                    <a:pt x="3190" y="544"/>
                    <a:pt x="3274" y="535"/>
                    <a:pt x="3364" y="530"/>
                  </a:cubicBezTo>
                  <a:cubicBezTo>
                    <a:pt x="3548" y="530"/>
                    <a:pt x="3652" y="303"/>
                    <a:pt x="3521" y="224"/>
                  </a:cubicBezTo>
                  <a:cubicBezTo>
                    <a:pt x="3399" y="163"/>
                    <a:pt x="3286" y="93"/>
                    <a:pt x="3137" y="67"/>
                  </a:cubicBezTo>
                  <a:cubicBezTo>
                    <a:pt x="3006" y="50"/>
                    <a:pt x="2867" y="23"/>
                    <a:pt x="2736" y="15"/>
                  </a:cubicBezTo>
                  <a:cubicBezTo>
                    <a:pt x="2567" y="4"/>
                    <a:pt x="2395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0"/>
            <p:cNvSpPr/>
            <p:nvPr/>
          </p:nvSpPr>
          <p:spPr>
            <a:xfrm>
              <a:off x="931325" y="3105225"/>
              <a:ext cx="88225" cy="17800"/>
            </a:xfrm>
            <a:custGeom>
              <a:avLst/>
              <a:gdLst/>
              <a:ahLst/>
              <a:cxnLst/>
              <a:rect l="l" t="t" r="r" b="b"/>
              <a:pathLst>
                <a:path w="3529" h="712" extrusionOk="0">
                  <a:moveTo>
                    <a:pt x="1878" y="1"/>
                  </a:moveTo>
                  <a:cubicBezTo>
                    <a:pt x="1590" y="9"/>
                    <a:pt x="1302" y="27"/>
                    <a:pt x="1005" y="88"/>
                  </a:cubicBezTo>
                  <a:cubicBezTo>
                    <a:pt x="699" y="149"/>
                    <a:pt x="428" y="254"/>
                    <a:pt x="158" y="402"/>
                  </a:cubicBezTo>
                  <a:cubicBezTo>
                    <a:pt x="0" y="481"/>
                    <a:pt x="34" y="645"/>
                    <a:pt x="189" y="645"/>
                  </a:cubicBezTo>
                  <a:cubicBezTo>
                    <a:pt x="206" y="645"/>
                    <a:pt x="225" y="642"/>
                    <a:pt x="245" y="638"/>
                  </a:cubicBezTo>
                  <a:cubicBezTo>
                    <a:pt x="498" y="577"/>
                    <a:pt x="769" y="542"/>
                    <a:pt x="1022" y="498"/>
                  </a:cubicBezTo>
                  <a:cubicBezTo>
                    <a:pt x="1225" y="465"/>
                    <a:pt x="1428" y="452"/>
                    <a:pt x="1631" y="452"/>
                  </a:cubicBezTo>
                  <a:cubicBezTo>
                    <a:pt x="1690" y="452"/>
                    <a:pt x="1749" y="453"/>
                    <a:pt x="1808" y="455"/>
                  </a:cubicBezTo>
                  <a:cubicBezTo>
                    <a:pt x="2061" y="464"/>
                    <a:pt x="2297" y="490"/>
                    <a:pt x="2533" y="542"/>
                  </a:cubicBezTo>
                  <a:cubicBezTo>
                    <a:pt x="2655" y="568"/>
                    <a:pt x="2768" y="594"/>
                    <a:pt x="2882" y="638"/>
                  </a:cubicBezTo>
                  <a:cubicBezTo>
                    <a:pt x="2985" y="668"/>
                    <a:pt x="3084" y="711"/>
                    <a:pt x="3193" y="711"/>
                  </a:cubicBezTo>
                  <a:cubicBezTo>
                    <a:pt x="3241" y="711"/>
                    <a:pt x="3291" y="703"/>
                    <a:pt x="3345" y="682"/>
                  </a:cubicBezTo>
                  <a:cubicBezTo>
                    <a:pt x="3476" y="629"/>
                    <a:pt x="3528" y="525"/>
                    <a:pt x="3511" y="420"/>
                  </a:cubicBezTo>
                  <a:cubicBezTo>
                    <a:pt x="3467" y="271"/>
                    <a:pt x="3292" y="219"/>
                    <a:pt x="3153" y="175"/>
                  </a:cubicBezTo>
                  <a:cubicBezTo>
                    <a:pt x="3022" y="132"/>
                    <a:pt x="2873" y="97"/>
                    <a:pt x="2734" y="71"/>
                  </a:cubicBezTo>
                  <a:cubicBezTo>
                    <a:pt x="2463" y="18"/>
                    <a:pt x="2175" y="1"/>
                    <a:pt x="1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0"/>
            <p:cNvSpPr/>
            <p:nvPr/>
          </p:nvSpPr>
          <p:spPr>
            <a:xfrm>
              <a:off x="-116900" y="1755750"/>
              <a:ext cx="1011575" cy="884775"/>
            </a:xfrm>
            <a:custGeom>
              <a:avLst/>
              <a:gdLst/>
              <a:ahLst/>
              <a:cxnLst/>
              <a:rect l="l" t="t" r="r" b="b"/>
              <a:pathLst>
                <a:path w="40463" h="35391" extrusionOk="0">
                  <a:moveTo>
                    <a:pt x="26204" y="1"/>
                  </a:moveTo>
                  <a:cubicBezTo>
                    <a:pt x="26204" y="1"/>
                    <a:pt x="26038" y="79"/>
                    <a:pt x="25724" y="202"/>
                  </a:cubicBezTo>
                  <a:cubicBezTo>
                    <a:pt x="25663" y="219"/>
                    <a:pt x="25593" y="245"/>
                    <a:pt x="25532" y="280"/>
                  </a:cubicBezTo>
                  <a:cubicBezTo>
                    <a:pt x="24318" y="743"/>
                    <a:pt x="21602" y="1808"/>
                    <a:pt x="18372" y="3057"/>
                  </a:cubicBezTo>
                  <a:cubicBezTo>
                    <a:pt x="18267" y="3092"/>
                    <a:pt x="18162" y="3136"/>
                    <a:pt x="18049" y="3179"/>
                  </a:cubicBezTo>
                  <a:cubicBezTo>
                    <a:pt x="16189" y="3913"/>
                    <a:pt x="14154" y="4707"/>
                    <a:pt x="12155" y="5484"/>
                  </a:cubicBezTo>
                  <a:cubicBezTo>
                    <a:pt x="12094" y="5519"/>
                    <a:pt x="12015" y="5537"/>
                    <a:pt x="11937" y="5572"/>
                  </a:cubicBezTo>
                  <a:cubicBezTo>
                    <a:pt x="8706" y="6829"/>
                    <a:pt x="5563" y="8051"/>
                    <a:pt x="3319" y="8925"/>
                  </a:cubicBezTo>
                  <a:lnTo>
                    <a:pt x="2987" y="9056"/>
                  </a:lnTo>
                  <a:cubicBezTo>
                    <a:pt x="1232" y="9737"/>
                    <a:pt x="88" y="10173"/>
                    <a:pt x="1" y="10208"/>
                  </a:cubicBezTo>
                  <a:cubicBezTo>
                    <a:pt x="1" y="10208"/>
                    <a:pt x="926" y="13779"/>
                    <a:pt x="2105" y="17962"/>
                  </a:cubicBezTo>
                  <a:cubicBezTo>
                    <a:pt x="2140" y="18102"/>
                    <a:pt x="2184" y="18241"/>
                    <a:pt x="2227" y="18381"/>
                  </a:cubicBezTo>
                  <a:cubicBezTo>
                    <a:pt x="3354" y="22336"/>
                    <a:pt x="4672" y="26711"/>
                    <a:pt x="5676" y="29103"/>
                  </a:cubicBezTo>
                  <a:cubicBezTo>
                    <a:pt x="7780" y="34133"/>
                    <a:pt x="8514" y="35390"/>
                    <a:pt x="8514" y="35390"/>
                  </a:cubicBezTo>
                  <a:cubicBezTo>
                    <a:pt x="8514" y="35390"/>
                    <a:pt x="13438" y="34604"/>
                    <a:pt x="17534" y="33522"/>
                  </a:cubicBezTo>
                  <a:cubicBezTo>
                    <a:pt x="21620" y="32439"/>
                    <a:pt x="24475" y="30736"/>
                    <a:pt x="24475" y="30736"/>
                  </a:cubicBezTo>
                  <a:cubicBezTo>
                    <a:pt x="24475" y="30736"/>
                    <a:pt x="20267" y="24170"/>
                    <a:pt x="20642" y="23463"/>
                  </a:cubicBezTo>
                  <a:cubicBezTo>
                    <a:pt x="20651" y="23437"/>
                    <a:pt x="20659" y="23419"/>
                    <a:pt x="20686" y="23402"/>
                  </a:cubicBezTo>
                  <a:cubicBezTo>
                    <a:pt x="20702" y="23392"/>
                    <a:pt x="20721" y="23387"/>
                    <a:pt x="20742" y="23387"/>
                  </a:cubicBezTo>
                  <a:cubicBezTo>
                    <a:pt x="20778" y="23387"/>
                    <a:pt x="20820" y="23401"/>
                    <a:pt x="20869" y="23428"/>
                  </a:cubicBezTo>
                  <a:cubicBezTo>
                    <a:pt x="21908" y="23987"/>
                    <a:pt x="25540" y="30169"/>
                    <a:pt x="25540" y="30169"/>
                  </a:cubicBezTo>
                  <a:cubicBezTo>
                    <a:pt x="25540" y="30169"/>
                    <a:pt x="29033" y="30107"/>
                    <a:pt x="34525" y="27977"/>
                  </a:cubicBezTo>
                  <a:cubicBezTo>
                    <a:pt x="36088" y="27375"/>
                    <a:pt x="37241" y="26702"/>
                    <a:pt x="38096" y="26039"/>
                  </a:cubicBezTo>
                  <a:cubicBezTo>
                    <a:pt x="38158" y="25977"/>
                    <a:pt x="38210" y="25934"/>
                    <a:pt x="38280" y="25881"/>
                  </a:cubicBezTo>
                  <a:cubicBezTo>
                    <a:pt x="40244" y="24292"/>
                    <a:pt x="40463" y="22834"/>
                    <a:pt x="40463" y="22834"/>
                  </a:cubicBezTo>
                  <a:cubicBezTo>
                    <a:pt x="40463" y="22834"/>
                    <a:pt x="27854" y="2079"/>
                    <a:pt x="26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0"/>
            <p:cNvSpPr/>
            <p:nvPr/>
          </p:nvSpPr>
          <p:spPr>
            <a:xfrm>
              <a:off x="287375" y="2340775"/>
              <a:ext cx="112650" cy="19675"/>
            </a:xfrm>
            <a:custGeom>
              <a:avLst/>
              <a:gdLst/>
              <a:ahLst/>
              <a:cxnLst/>
              <a:rect l="l" t="t" r="r" b="b"/>
              <a:pathLst>
                <a:path w="4506" h="787" fill="none" extrusionOk="0">
                  <a:moveTo>
                    <a:pt x="0" y="786"/>
                  </a:moveTo>
                  <a:lnTo>
                    <a:pt x="4506" y="1"/>
                  </a:ln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0"/>
            <p:cNvSpPr/>
            <p:nvPr/>
          </p:nvSpPr>
          <p:spPr>
            <a:xfrm>
              <a:off x="502600" y="1769950"/>
              <a:ext cx="333575" cy="629800"/>
            </a:xfrm>
            <a:custGeom>
              <a:avLst/>
              <a:gdLst/>
              <a:ahLst/>
              <a:cxnLst/>
              <a:rect l="l" t="t" r="r" b="b"/>
              <a:pathLst>
                <a:path w="13343" h="25192" fill="none" extrusionOk="0">
                  <a:moveTo>
                    <a:pt x="1" y="0"/>
                  </a:moveTo>
                  <a:cubicBezTo>
                    <a:pt x="1" y="0"/>
                    <a:pt x="7431" y="12810"/>
                    <a:pt x="13343" y="25191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0"/>
            <p:cNvSpPr/>
            <p:nvPr/>
          </p:nvSpPr>
          <p:spPr>
            <a:xfrm>
              <a:off x="-1253300" y="846250"/>
              <a:ext cx="468250" cy="453300"/>
            </a:xfrm>
            <a:custGeom>
              <a:avLst/>
              <a:gdLst/>
              <a:ahLst/>
              <a:cxnLst/>
              <a:rect l="l" t="t" r="r" b="b"/>
              <a:pathLst>
                <a:path w="18730" h="18132" extrusionOk="0">
                  <a:moveTo>
                    <a:pt x="5963" y="0"/>
                  </a:moveTo>
                  <a:cubicBezTo>
                    <a:pt x="5899" y="0"/>
                    <a:pt x="5844" y="13"/>
                    <a:pt x="5798" y="40"/>
                  </a:cubicBezTo>
                  <a:cubicBezTo>
                    <a:pt x="4846" y="581"/>
                    <a:pt x="7963" y="4851"/>
                    <a:pt x="7963" y="4851"/>
                  </a:cubicBezTo>
                  <a:cubicBezTo>
                    <a:pt x="7963" y="4851"/>
                    <a:pt x="3992" y="739"/>
                    <a:pt x="2615" y="739"/>
                  </a:cubicBezTo>
                  <a:cubicBezTo>
                    <a:pt x="2497" y="739"/>
                    <a:pt x="2398" y="769"/>
                    <a:pt x="2323" y="834"/>
                  </a:cubicBezTo>
                  <a:cubicBezTo>
                    <a:pt x="1371" y="1664"/>
                    <a:pt x="6173" y="6528"/>
                    <a:pt x="6173" y="6528"/>
                  </a:cubicBezTo>
                  <a:cubicBezTo>
                    <a:pt x="6173" y="6528"/>
                    <a:pt x="2134" y="4019"/>
                    <a:pt x="886" y="4019"/>
                  </a:cubicBezTo>
                  <a:cubicBezTo>
                    <a:pt x="742" y="4019"/>
                    <a:pt x="636" y="4053"/>
                    <a:pt x="576" y="4126"/>
                  </a:cubicBezTo>
                  <a:cubicBezTo>
                    <a:pt x="0" y="4851"/>
                    <a:pt x="4907" y="8920"/>
                    <a:pt x="4907" y="8920"/>
                  </a:cubicBezTo>
                  <a:cubicBezTo>
                    <a:pt x="4907" y="8920"/>
                    <a:pt x="2324" y="7606"/>
                    <a:pt x="1363" y="7606"/>
                  </a:cubicBezTo>
                  <a:cubicBezTo>
                    <a:pt x="1205" y="7606"/>
                    <a:pt x="1091" y="7641"/>
                    <a:pt x="1039" y="7724"/>
                  </a:cubicBezTo>
                  <a:cubicBezTo>
                    <a:pt x="664" y="8309"/>
                    <a:pt x="5588" y="11505"/>
                    <a:pt x="7300" y="12945"/>
                  </a:cubicBezTo>
                  <a:cubicBezTo>
                    <a:pt x="9009" y="14376"/>
                    <a:pt x="12654" y="18125"/>
                    <a:pt x="12652" y="18132"/>
                  </a:cubicBezTo>
                  <a:lnTo>
                    <a:pt x="12652" y="18132"/>
                  </a:lnTo>
                  <a:lnTo>
                    <a:pt x="18729" y="13425"/>
                  </a:lnTo>
                  <a:cubicBezTo>
                    <a:pt x="18729" y="13425"/>
                    <a:pt x="16389" y="10692"/>
                    <a:pt x="15647" y="9339"/>
                  </a:cubicBezTo>
                  <a:cubicBezTo>
                    <a:pt x="14935" y="8018"/>
                    <a:pt x="12696" y="802"/>
                    <a:pt x="11716" y="802"/>
                  </a:cubicBezTo>
                  <a:cubicBezTo>
                    <a:pt x="11699" y="802"/>
                    <a:pt x="11682" y="804"/>
                    <a:pt x="11666" y="808"/>
                  </a:cubicBezTo>
                  <a:cubicBezTo>
                    <a:pt x="10714" y="1070"/>
                    <a:pt x="11587" y="4842"/>
                    <a:pt x="11587" y="4842"/>
                  </a:cubicBezTo>
                  <a:cubicBezTo>
                    <a:pt x="11587" y="4842"/>
                    <a:pt x="7203" y="0"/>
                    <a:pt x="5963" y="0"/>
                  </a:cubicBezTo>
                  <a:close/>
                  <a:moveTo>
                    <a:pt x="12652" y="18132"/>
                  </a:moveTo>
                  <a:lnTo>
                    <a:pt x="12652" y="18132"/>
                  </a:lnTo>
                  <a:cubicBezTo>
                    <a:pt x="12652" y="18132"/>
                    <a:pt x="12652" y="18132"/>
                    <a:pt x="12652" y="18132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0"/>
            <p:cNvSpPr/>
            <p:nvPr/>
          </p:nvSpPr>
          <p:spPr>
            <a:xfrm>
              <a:off x="-995950" y="1113975"/>
              <a:ext cx="544000" cy="532000"/>
            </a:xfrm>
            <a:custGeom>
              <a:avLst/>
              <a:gdLst/>
              <a:ahLst/>
              <a:cxnLst/>
              <a:rect l="l" t="t" r="r" b="b"/>
              <a:pathLst>
                <a:path w="21760" h="21280" extrusionOk="0">
                  <a:moveTo>
                    <a:pt x="6270" y="1"/>
                  </a:moveTo>
                  <a:cubicBezTo>
                    <a:pt x="4183" y="1293"/>
                    <a:pt x="2681" y="3485"/>
                    <a:pt x="1" y="5048"/>
                  </a:cubicBezTo>
                  <a:cubicBezTo>
                    <a:pt x="6514" y="12880"/>
                    <a:pt x="11683" y="17578"/>
                    <a:pt x="19489" y="21280"/>
                  </a:cubicBezTo>
                  <a:cubicBezTo>
                    <a:pt x="19393" y="13387"/>
                    <a:pt x="20668" y="13561"/>
                    <a:pt x="21760" y="11981"/>
                  </a:cubicBezTo>
                  <a:cubicBezTo>
                    <a:pt x="16302" y="9038"/>
                    <a:pt x="9763" y="3869"/>
                    <a:pt x="6270" y="1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0"/>
            <p:cNvSpPr/>
            <p:nvPr/>
          </p:nvSpPr>
          <p:spPr>
            <a:xfrm>
              <a:off x="-549100" y="1350400"/>
              <a:ext cx="490300" cy="413675"/>
            </a:xfrm>
            <a:custGeom>
              <a:avLst/>
              <a:gdLst/>
              <a:ahLst/>
              <a:cxnLst/>
              <a:rect l="l" t="t" r="r" b="b"/>
              <a:pathLst>
                <a:path w="19612" h="16547" extrusionOk="0">
                  <a:moveTo>
                    <a:pt x="3327" y="0"/>
                  </a:moveTo>
                  <a:cubicBezTo>
                    <a:pt x="2235" y="1589"/>
                    <a:pt x="0" y="5816"/>
                    <a:pt x="114" y="13709"/>
                  </a:cubicBezTo>
                  <a:cubicBezTo>
                    <a:pt x="3876" y="15502"/>
                    <a:pt x="7872" y="16546"/>
                    <a:pt x="11974" y="16546"/>
                  </a:cubicBezTo>
                  <a:cubicBezTo>
                    <a:pt x="12747" y="16546"/>
                    <a:pt x="13523" y="16509"/>
                    <a:pt x="14302" y="16433"/>
                  </a:cubicBezTo>
                  <a:cubicBezTo>
                    <a:pt x="14564" y="12067"/>
                    <a:pt x="17271" y="4532"/>
                    <a:pt x="19611" y="839"/>
                  </a:cubicBezTo>
                  <a:lnTo>
                    <a:pt x="19611" y="839"/>
                  </a:lnTo>
                  <a:cubicBezTo>
                    <a:pt x="17284" y="1331"/>
                    <a:pt x="14995" y="1593"/>
                    <a:pt x="12722" y="1593"/>
                  </a:cubicBezTo>
                  <a:cubicBezTo>
                    <a:pt x="9794" y="1593"/>
                    <a:pt x="6893" y="1158"/>
                    <a:pt x="3973" y="219"/>
                  </a:cubicBezTo>
                  <a:cubicBezTo>
                    <a:pt x="3755" y="149"/>
                    <a:pt x="3545" y="79"/>
                    <a:pt x="33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0"/>
            <p:cNvSpPr/>
            <p:nvPr/>
          </p:nvSpPr>
          <p:spPr>
            <a:xfrm>
              <a:off x="434275" y="165075"/>
              <a:ext cx="350175" cy="510825"/>
            </a:xfrm>
            <a:custGeom>
              <a:avLst/>
              <a:gdLst/>
              <a:ahLst/>
              <a:cxnLst/>
              <a:rect l="l" t="t" r="r" b="b"/>
              <a:pathLst>
                <a:path w="14007" h="20433" extrusionOk="0">
                  <a:moveTo>
                    <a:pt x="7669" y="0"/>
                  </a:moveTo>
                  <a:cubicBezTo>
                    <a:pt x="7662" y="0"/>
                    <a:pt x="7656" y="0"/>
                    <a:pt x="7650" y="1"/>
                  </a:cubicBezTo>
                  <a:cubicBezTo>
                    <a:pt x="6384" y="53"/>
                    <a:pt x="6322" y="6785"/>
                    <a:pt x="6322" y="6785"/>
                  </a:cubicBezTo>
                  <a:cubicBezTo>
                    <a:pt x="6322" y="6785"/>
                    <a:pt x="5673" y="1790"/>
                    <a:pt x="4659" y="1790"/>
                  </a:cubicBezTo>
                  <a:cubicBezTo>
                    <a:pt x="4635" y="1790"/>
                    <a:pt x="4610" y="1793"/>
                    <a:pt x="4585" y="1799"/>
                  </a:cubicBezTo>
                  <a:cubicBezTo>
                    <a:pt x="3528" y="2061"/>
                    <a:pt x="3694" y="9274"/>
                    <a:pt x="3694" y="9274"/>
                  </a:cubicBezTo>
                  <a:cubicBezTo>
                    <a:pt x="3694" y="9274"/>
                    <a:pt x="1976" y="6357"/>
                    <a:pt x="1046" y="6357"/>
                  </a:cubicBezTo>
                  <a:cubicBezTo>
                    <a:pt x="982" y="6357"/>
                    <a:pt x="921" y="6371"/>
                    <a:pt x="865" y="6401"/>
                  </a:cubicBezTo>
                  <a:cubicBezTo>
                    <a:pt x="1" y="6872"/>
                    <a:pt x="3441" y="13849"/>
                    <a:pt x="3843" y="15333"/>
                  </a:cubicBezTo>
                  <a:cubicBezTo>
                    <a:pt x="4236" y="16818"/>
                    <a:pt x="4436" y="20433"/>
                    <a:pt x="4436" y="20433"/>
                  </a:cubicBezTo>
                  <a:lnTo>
                    <a:pt x="12077" y="19655"/>
                  </a:lnTo>
                  <a:cubicBezTo>
                    <a:pt x="12077" y="19655"/>
                    <a:pt x="12138" y="14425"/>
                    <a:pt x="12391" y="12199"/>
                  </a:cubicBezTo>
                  <a:cubicBezTo>
                    <a:pt x="12644" y="9990"/>
                    <a:pt x="14006" y="4262"/>
                    <a:pt x="13334" y="4096"/>
                  </a:cubicBezTo>
                  <a:cubicBezTo>
                    <a:pt x="13319" y="4092"/>
                    <a:pt x="13305" y="4090"/>
                    <a:pt x="13289" y="4090"/>
                  </a:cubicBezTo>
                  <a:cubicBezTo>
                    <a:pt x="12613" y="4090"/>
                    <a:pt x="11352" y="7641"/>
                    <a:pt x="11352" y="7641"/>
                  </a:cubicBezTo>
                  <a:cubicBezTo>
                    <a:pt x="11352" y="7641"/>
                    <a:pt x="12120" y="1310"/>
                    <a:pt x="11203" y="1179"/>
                  </a:cubicBezTo>
                  <a:cubicBezTo>
                    <a:pt x="11193" y="1178"/>
                    <a:pt x="11183" y="1177"/>
                    <a:pt x="11172" y="1177"/>
                  </a:cubicBezTo>
                  <a:cubicBezTo>
                    <a:pt x="10253" y="1177"/>
                    <a:pt x="8785" y="6776"/>
                    <a:pt x="8785" y="6776"/>
                  </a:cubicBezTo>
                  <a:cubicBezTo>
                    <a:pt x="8785" y="6776"/>
                    <a:pt x="8914" y="0"/>
                    <a:pt x="7669" y="0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0"/>
            <p:cNvSpPr/>
            <p:nvPr/>
          </p:nvSpPr>
          <p:spPr>
            <a:xfrm>
              <a:off x="462450" y="572400"/>
              <a:ext cx="292300" cy="629800"/>
            </a:xfrm>
            <a:custGeom>
              <a:avLst/>
              <a:gdLst/>
              <a:ahLst/>
              <a:cxnLst/>
              <a:rect l="l" t="t" r="r" b="b"/>
              <a:pathLst>
                <a:path w="11692" h="25192" extrusionOk="0">
                  <a:moveTo>
                    <a:pt x="11019" y="1"/>
                  </a:moveTo>
                  <a:lnTo>
                    <a:pt x="11019" y="1"/>
                  </a:lnTo>
                  <a:cubicBezTo>
                    <a:pt x="7998" y="726"/>
                    <a:pt x="5405" y="167"/>
                    <a:pt x="3004" y="656"/>
                  </a:cubicBezTo>
                  <a:cubicBezTo>
                    <a:pt x="3109" y="5868"/>
                    <a:pt x="1930" y="14120"/>
                    <a:pt x="0" y="20005"/>
                  </a:cubicBezTo>
                  <a:cubicBezTo>
                    <a:pt x="1886" y="20407"/>
                    <a:pt x="2698" y="19394"/>
                    <a:pt x="8051" y="25192"/>
                  </a:cubicBezTo>
                  <a:cubicBezTo>
                    <a:pt x="11168" y="17132"/>
                    <a:pt x="11692" y="10173"/>
                    <a:pt x="11019" y="1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0"/>
            <p:cNvSpPr/>
            <p:nvPr/>
          </p:nvSpPr>
          <p:spPr>
            <a:xfrm>
              <a:off x="148325" y="1017725"/>
              <a:ext cx="575225" cy="486800"/>
            </a:xfrm>
            <a:custGeom>
              <a:avLst/>
              <a:gdLst/>
              <a:ahLst/>
              <a:cxnLst/>
              <a:rect l="l" t="t" r="r" b="b"/>
              <a:pathLst>
                <a:path w="23009" h="19472" extrusionOk="0">
                  <a:moveTo>
                    <a:pt x="11229" y="0"/>
                  </a:moveTo>
                  <a:cubicBezTo>
                    <a:pt x="11124" y="210"/>
                    <a:pt x="11020" y="419"/>
                    <a:pt x="10915" y="612"/>
                  </a:cubicBezTo>
                  <a:cubicBezTo>
                    <a:pt x="8313" y="5379"/>
                    <a:pt x="4637" y="8976"/>
                    <a:pt x="0" y="11823"/>
                  </a:cubicBezTo>
                  <a:cubicBezTo>
                    <a:pt x="4244" y="12879"/>
                    <a:pt x="11404" y="16486"/>
                    <a:pt x="14591" y="19472"/>
                  </a:cubicBezTo>
                  <a:cubicBezTo>
                    <a:pt x="18476" y="16442"/>
                    <a:pt x="21227" y="12347"/>
                    <a:pt x="23008" y="7719"/>
                  </a:cubicBezTo>
                  <a:cubicBezTo>
                    <a:pt x="17647" y="1921"/>
                    <a:pt x="13124" y="393"/>
                    <a:pt x="11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0"/>
            <p:cNvSpPr/>
            <p:nvPr/>
          </p:nvSpPr>
          <p:spPr>
            <a:xfrm>
              <a:off x="-261175" y="1165425"/>
              <a:ext cx="1025325" cy="1173625"/>
            </a:xfrm>
            <a:custGeom>
              <a:avLst/>
              <a:gdLst/>
              <a:ahLst/>
              <a:cxnLst/>
              <a:rect l="l" t="t" r="r" b="b"/>
              <a:pathLst>
                <a:path w="41013" h="46945" extrusionOk="0">
                  <a:moveTo>
                    <a:pt x="23155" y="0"/>
                  </a:moveTo>
                  <a:cubicBezTo>
                    <a:pt x="21093" y="0"/>
                    <a:pt x="18009" y="580"/>
                    <a:pt x="14355" y="1829"/>
                  </a:cubicBezTo>
                  <a:cubicBezTo>
                    <a:pt x="9797" y="3383"/>
                    <a:pt x="4244" y="6875"/>
                    <a:pt x="1677" y="9058"/>
                  </a:cubicBezTo>
                  <a:cubicBezTo>
                    <a:pt x="882" y="9739"/>
                    <a:pt x="367" y="10289"/>
                    <a:pt x="271" y="10613"/>
                  </a:cubicBezTo>
                  <a:cubicBezTo>
                    <a:pt x="44" y="11381"/>
                    <a:pt x="0" y="12682"/>
                    <a:pt x="105" y="14376"/>
                  </a:cubicBezTo>
                  <a:cubicBezTo>
                    <a:pt x="192" y="15607"/>
                    <a:pt x="358" y="17048"/>
                    <a:pt x="585" y="18628"/>
                  </a:cubicBezTo>
                  <a:cubicBezTo>
                    <a:pt x="803" y="20121"/>
                    <a:pt x="1092" y="21754"/>
                    <a:pt x="1415" y="23457"/>
                  </a:cubicBezTo>
                  <a:cubicBezTo>
                    <a:pt x="1746" y="25124"/>
                    <a:pt x="2113" y="26880"/>
                    <a:pt x="2541" y="28661"/>
                  </a:cubicBezTo>
                  <a:cubicBezTo>
                    <a:pt x="2916" y="30267"/>
                    <a:pt x="3327" y="31900"/>
                    <a:pt x="3763" y="33516"/>
                  </a:cubicBezTo>
                  <a:cubicBezTo>
                    <a:pt x="4156" y="34991"/>
                    <a:pt x="7719" y="45635"/>
                    <a:pt x="8173" y="46945"/>
                  </a:cubicBezTo>
                  <a:cubicBezTo>
                    <a:pt x="23794" y="44290"/>
                    <a:pt x="38812" y="35943"/>
                    <a:pt x="41012" y="34764"/>
                  </a:cubicBezTo>
                  <a:cubicBezTo>
                    <a:pt x="40593" y="33638"/>
                    <a:pt x="36585" y="23570"/>
                    <a:pt x="36018" y="22252"/>
                  </a:cubicBezTo>
                  <a:cubicBezTo>
                    <a:pt x="35319" y="20680"/>
                    <a:pt x="34577" y="19021"/>
                    <a:pt x="33809" y="17362"/>
                  </a:cubicBezTo>
                  <a:cubicBezTo>
                    <a:pt x="33136" y="15869"/>
                    <a:pt x="32438" y="14367"/>
                    <a:pt x="31757" y="12909"/>
                  </a:cubicBezTo>
                  <a:cubicBezTo>
                    <a:pt x="30988" y="11250"/>
                    <a:pt x="30229" y="9643"/>
                    <a:pt x="29530" y="8185"/>
                  </a:cubicBezTo>
                  <a:cubicBezTo>
                    <a:pt x="28919" y="6884"/>
                    <a:pt x="28343" y="5697"/>
                    <a:pt x="27845" y="4666"/>
                  </a:cubicBezTo>
                  <a:cubicBezTo>
                    <a:pt x="26727" y="2422"/>
                    <a:pt x="25933" y="894"/>
                    <a:pt x="25714" y="650"/>
                  </a:cubicBezTo>
                  <a:cubicBezTo>
                    <a:pt x="25592" y="519"/>
                    <a:pt x="25418" y="414"/>
                    <a:pt x="25199" y="309"/>
                  </a:cubicBezTo>
                  <a:cubicBezTo>
                    <a:pt x="24727" y="106"/>
                    <a:pt x="24034" y="0"/>
                    <a:pt x="23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0"/>
            <p:cNvSpPr/>
            <p:nvPr/>
          </p:nvSpPr>
          <p:spPr>
            <a:xfrm>
              <a:off x="-164925" y="1096950"/>
              <a:ext cx="324850" cy="319100"/>
            </a:xfrm>
            <a:custGeom>
              <a:avLst/>
              <a:gdLst/>
              <a:ahLst/>
              <a:cxnLst/>
              <a:rect l="l" t="t" r="r" b="b"/>
              <a:pathLst>
                <a:path w="12994" h="12764" extrusionOk="0">
                  <a:moveTo>
                    <a:pt x="9701" y="1"/>
                  </a:moveTo>
                  <a:lnTo>
                    <a:pt x="1" y="6122"/>
                  </a:lnTo>
                  <a:lnTo>
                    <a:pt x="2358" y="9414"/>
                  </a:lnTo>
                  <a:cubicBezTo>
                    <a:pt x="2358" y="9414"/>
                    <a:pt x="3457" y="12764"/>
                    <a:pt x="6071" y="12764"/>
                  </a:cubicBezTo>
                  <a:cubicBezTo>
                    <a:pt x="6817" y="12764"/>
                    <a:pt x="7686" y="12491"/>
                    <a:pt x="8689" y="11789"/>
                  </a:cubicBezTo>
                  <a:cubicBezTo>
                    <a:pt x="12993" y="8776"/>
                    <a:pt x="12530" y="3799"/>
                    <a:pt x="12530" y="3799"/>
                  </a:cubicBezTo>
                  <a:lnTo>
                    <a:pt x="9701" y="1"/>
                  </a:ln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0"/>
            <p:cNvSpPr/>
            <p:nvPr/>
          </p:nvSpPr>
          <p:spPr>
            <a:xfrm>
              <a:off x="494300" y="1419800"/>
              <a:ext cx="40425" cy="70750"/>
            </a:xfrm>
            <a:custGeom>
              <a:avLst/>
              <a:gdLst/>
              <a:ahLst/>
              <a:cxnLst/>
              <a:rect l="l" t="t" r="r" b="b"/>
              <a:pathLst>
                <a:path w="1617" h="2830" fill="none" extrusionOk="0">
                  <a:moveTo>
                    <a:pt x="1" y="1"/>
                  </a:moveTo>
                  <a:lnTo>
                    <a:pt x="1616" y="2830"/>
                  </a:ln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0"/>
            <p:cNvSpPr/>
            <p:nvPr/>
          </p:nvSpPr>
          <p:spPr>
            <a:xfrm>
              <a:off x="-248950" y="1637225"/>
              <a:ext cx="24450" cy="120950"/>
            </a:xfrm>
            <a:custGeom>
              <a:avLst/>
              <a:gdLst/>
              <a:ahLst/>
              <a:cxnLst/>
              <a:rect l="l" t="t" r="r" b="b"/>
              <a:pathLst>
                <a:path w="978" h="4838" fill="none" extrusionOk="0">
                  <a:moveTo>
                    <a:pt x="978" y="4838"/>
                  </a:moveTo>
                  <a:lnTo>
                    <a:pt x="0" y="1"/>
                  </a:ln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0"/>
            <p:cNvSpPr/>
            <p:nvPr/>
          </p:nvSpPr>
          <p:spPr>
            <a:xfrm>
              <a:off x="-670050" y="315875"/>
              <a:ext cx="908975" cy="950225"/>
            </a:xfrm>
            <a:custGeom>
              <a:avLst/>
              <a:gdLst/>
              <a:ahLst/>
              <a:cxnLst/>
              <a:rect l="l" t="t" r="r" b="b"/>
              <a:pathLst>
                <a:path w="36359" h="38009" extrusionOk="0">
                  <a:moveTo>
                    <a:pt x="16676" y="0"/>
                  </a:moveTo>
                  <a:cubicBezTo>
                    <a:pt x="15308" y="0"/>
                    <a:pt x="13928" y="165"/>
                    <a:pt x="12557" y="509"/>
                  </a:cubicBezTo>
                  <a:cubicBezTo>
                    <a:pt x="2786" y="2953"/>
                    <a:pt x="1" y="11484"/>
                    <a:pt x="3310" y="23167"/>
                  </a:cubicBezTo>
                  <a:cubicBezTo>
                    <a:pt x="3825" y="24975"/>
                    <a:pt x="4358" y="26703"/>
                    <a:pt x="4969" y="28293"/>
                  </a:cubicBezTo>
                  <a:cubicBezTo>
                    <a:pt x="6410" y="32030"/>
                    <a:pt x="8278" y="35025"/>
                    <a:pt x="11299" y="36666"/>
                  </a:cubicBezTo>
                  <a:cubicBezTo>
                    <a:pt x="12890" y="37526"/>
                    <a:pt x="14818" y="38009"/>
                    <a:pt x="17193" y="38009"/>
                  </a:cubicBezTo>
                  <a:cubicBezTo>
                    <a:pt x="18677" y="38009"/>
                    <a:pt x="20336" y="37820"/>
                    <a:pt x="22196" y="37417"/>
                  </a:cubicBezTo>
                  <a:cubicBezTo>
                    <a:pt x="22642" y="37321"/>
                    <a:pt x="23096" y="37208"/>
                    <a:pt x="23567" y="37094"/>
                  </a:cubicBezTo>
                  <a:cubicBezTo>
                    <a:pt x="29898" y="35461"/>
                    <a:pt x="34377" y="30510"/>
                    <a:pt x="35730" y="24355"/>
                  </a:cubicBezTo>
                  <a:cubicBezTo>
                    <a:pt x="36359" y="21491"/>
                    <a:pt x="36315" y="18365"/>
                    <a:pt x="35468" y="15178"/>
                  </a:cubicBezTo>
                  <a:cubicBezTo>
                    <a:pt x="33072" y="6238"/>
                    <a:pt x="25105" y="0"/>
                    <a:pt x="16676" y="0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0"/>
            <p:cNvSpPr/>
            <p:nvPr/>
          </p:nvSpPr>
          <p:spPr>
            <a:xfrm>
              <a:off x="162525" y="638050"/>
              <a:ext cx="237500" cy="276025"/>
            </a:xfrm>
            <a:custGeom>
              <a:avLst/>
              <a:gdLst/>
              <a:ahLst/>
              <a:cxnLst/>
              <a:rect l="l" t="t" r="r" b="b"/>
              <a:pathLst>
                <a:path w="9500" h="11041" extrusionOk="0">
                  <a:moveTo>
                    <a:pt x="5747" y="0"/>
                  </a:moveTo>
                  <a:cubicBezTo>
                    <a:pt x="3921" y="0"/>
                    <a:pt x="2027" y="1347"/>
                    <a:pt x="1126" y="2579"/>
                  </a:cubicBezTo>
                  <a:cubicBezTo>
                    <a:pt x="0" y="4116"/>
                    <a:pt x="271" y="6491"/>
                    <a:pt x="751" y="8368"/>
                  </a:cubicBezTo>
                  <a:cubicBezTo>
                    <a:pt x="969" y="9232"/>
                    <a:pt x="1388" y="10140"/>
                    <a:pt x="2209" y="10629"/>
                  </a:cubicBezTo>
                  <a:cubicBezTo>
                    <a:pt x="2697" y="10920"/>
                    <a:pt x="3207" y="11041"/>
                    <a:pt x="3716" y="11041"/>
                  </a:cubicBezTo>
                  <a:cubicBezTo>
                    <a:pt x="5119" y="11041"/>
                    <a:pt x="6508" y="10118"/>
                    <a:pt x="7361" y="9285"/>
                  </a:cubicBezTo>
                  <a:cubicBezTo>
                    <a:pt x="8758" y="7923"/>
                    <a:pt x="9500" y="5975"/>
                    <a:pt x="9325" y="3950"/>
                  </a:cubicBezTo>
                  <a:cubicBezTo>
                    <a:pt x="9238" y="3007"/>
                    <a:pt x="8950" y="2037"/>
                    <a:pt x="8304" y="1252"/>
                  </a:cubicBezTo>
                  <a:cubicBezTo>
                    <a:pt x="7727" y="536"/>
                    <a:pt x="7038" y="169"/>
                    <a:pt x="6322" y="47"/>
                  </a:cubicBezTo>
                  <a:cubicBezTo>
                    <a:pt x="6132" y="15"/>
                    <a:pt x="5940" y="0"/>
                    <a:pt x="5747" y="0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0"/>
            <p:cNvSpPr/>
            <p:nvPr/>
          </p:nvSpPr>
          <p:spPr>
            <a:xfrm>
              <a:off x="-163600" y="880250"/>
              <a:ext cx="386825" cy="371075"/>
            </a:xfrm>
            <a:custGeom>
              <a:avLst/>
              <a:gdLst/>
              <a:ahLst/>
              <a:cxnLst/>
              <a:rect l="l" t="t" r="r" b="b"/>
              <a:pathLst>
                <a:path w="15473" h="14843" extrusionOk="0">
                  <a:moveTo>
                    <a:pt x="10727" y="0"/>
                  </a:moveTo>
                  <a:cubicBezTo>
                    <a:pt x="9886" y="0"/>
                    <a:pt x="9045" y="130"/>
                    <a:pt x="8251" y="374"/>
                  </a:cubicBezTo>
                  <a:cubicBezTo>
                    <a:pt x="6269" y="976"/>
                    <a:pt x="4567" y="2251"/>
                    <a:pt x="3178" y="3753"/>
                  </a:cubicBezTo>
                  <a:cubicBezTo>
                    <a:pt x="1860" y="5194"/>
                    <a:pt x="786" y="6896"/>
                    <a:pt x="384" y="8800"/>
                  </a:cubicBezTo>
                  <a:cubicBezTo>
                    <a:pt x="0" y="10695"/>
                    <a:pt x="323" y="12781"/>
                    <a:pt x="1528" y="14362"/>
                  </a:cubicBezTo>
                  <a:cubicBezTo>
                    <a:pt x="1659" y="14528"/>
                    <a:pt x="1790" y="14694"/>
                    <a:pt x="1938" y="14842"/>
                  </a:cubicBezTo>
                  <a:cubicBezTo>
                    <a:pt x="2384" y="14746"/>
                    <a:pt x="2838" y="14633"/>
                    <a:pt x="3309" y="14519"/>
                  </a:cubicBezTo>
                  <a:cubicBezTo>
                    <a:pt x="9640" y="12886"/>
                    <a:pt x="14119" y="7935"/>
                    <a:pt x="15472" y="1780"/>
                  </a:cubicBezTo>
                  <a:cubicBezTo>
                    <a:pt x="15141" y="1448"/>
                    <a:pt x="14756" y="1177"/>
                    <a:pt x="14363" y="941"/>
                  </a:cubicBezTo>
                  <a:cubicBezTo>
                    <a:pt x="13261" y="296"/>
                    <a:pt x="11994" y="0"/>
                    <a:pt x="10727" y="0"/>
                  </a:cubicBezTo>
                  <a:close/>
                </a:path>
              </a:pathLst>
            </a:custGeom>
            <a:solidFill>
              <a:srgbClr val="DF5937">
                <a:alpha val="52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0"/>
            <p:cNvSpPr/>
            <p:nvPr/>
          </p:nvSpPr>
          <p:spPr>
            <a:xfrm>
              <a:off x="-545625" y="1023825"/>
              <a:ext cx="158075" cy="208725"/>
            </a:xfrm>
            <a:custGeom>
              <a:avLst/>
              <a:gdLst/>
              <a:ahLst/>
              <a:cxnLst/>
              <a:rect l="l" t="t" r="r" b="b"/>
              <a:pathLst>
                <a:path w="6323" h="8349" extrusionOk="0">
                  <a:moveTo>
                    <a:pt x="1" y="1"/>
                  </a:moveTo>
                  <a:cubicBezTo>
                    <a:pt x="1433" y="3712"/>
                    <a:pt x="3301" y="6707"/>
                    <a:pt x="6322" y="8348"/>
                  </a:cubicBezTo>
                  <a:cubicBezTo>
                    <a:pt x="5633" y="6750"/>
                    <a:pt x="4873" y="5170"/>
                    <a:pt x="3843" y="3720"/>
                  </a:cubicBezTo>
                  <a:cubicBezTo>
                    <a:pt x="2830" y="2271"/>
                    <a:pt x="1529" y="935"/>
                    <a:pt x="1" y="1"/>
                  </a:cubicBezTo>
                  <a:close/>
                </a:path>
              </a:pathLst>
            </a:custGeom>
            <a:solidFill>
              <a:srgbClr val="DF5937">
                <a:alpha val="52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0"/>
            <p:cNvSpPr/>
            <p:nvPr/>
          </p:nvSpPr>
          <p:spPr>
            <a:xfrm>
              <a:off x="-825900" y="63550"/>
              <a:ext cx="1184250" cy="875675"/>
            </a:xfrm>
            <a:custGeom>
              <a:avLst/>
              <a:gdLst/>
              <a:ahLst/>
              <a:cxnLst/>
              <a:rect l="l" t="t" r="r" b="b"/>
              <a:pathLst>
                <a:path w="47370" h="35027" extrusionOk="0">
                  <a:moveTo>
                    <a:pt x="39818" y="32839"/>
                  </a:moveTo>
                  <a:cubicBezTo>
                    <a:pt x="39821" y="32841"/>
                    <a:pt x="39823" y="32841"/>
                    <a:pt x="39824" y="32841"/>
                  </a:cubicBezTo>
                  <a:cubicBezTo>
                    <a:pt x="39825" y="32841"/>
                    <a:pt x="39825" y="32841"/>
                    <a:pt x="39825" y="32841"/>
                  </a:cubicBezTo>
                  <a:cubicBezTo>
                    <a:pt x="39825" y="32841"/>
                    <a:pt x="39823" y="32840"/>
                    <a:pt x="39818" y="32839"/>
                  </a:cubicBezTo>
                  <a:close/>
                  <a:moveTo>
                    <a:pt x="19619" y="0"/>
                  </a:moveTo>
                  <a:cubicBezTo>
                    <a:pt x="17913" y="0"/>
                    <a:pt x="15949" y="501"/>
                    <a:pt x="13753" y="1844"/>
                  </a:cubicBezTo>
                  <a:cubicBezTo>
                    <a:pt x="5135" y="7118"/>
                    <a:pt x="8461" y="12540"/>
                    <a:pt x="8461" y="12540"/>
                  </a:cubicBezTo>
                  <a:cubicBezTo>
                    <a:pt x="8461" y="12540"/>
                    <a:pt x="3677" y="12706"/>
                    <a:pt x="1843" y="18058"/>
                  </a:cubicBezTo>
                  <a:cubicBezTo>
                    <a:pt x="1" y="23420"/>
                    <a:pt x="6025" y="27270"/>
                    <a:pt x="6025" y="27270"/>
                  </a:cubicBezTo>
                  <a:cubicBezTo>
                    <a:pt x="4720" y="32537"/>
                    <a:pt x="8368" y="35027"/>
                    <a:pt x="9643" y="35027"/>
                  </a:cubicBezTo>
                  <a:cubicBezTo>
                    <a:pt x="9835" y="35027"/>
                    <a:pt x="9974" y="34970"/>
                    <a:pt x="10033" y="34858"/>
                  </a:cubicBezTo>
                  <a:cubicBezTo>
                    <a:pt x="10496" y="34011"/>
                    <a:pt x="9012" y="30047"/>
                    <a:pt x="9012" y="30047"/>
                  </a:cubicBezTo>
                  <a:cubicBezTo>
                    <a:pt x="10889" y="26083"/>
                    <a:pt x="9152" y="23377"/>
                    <a:pt x="9151" y="23376"/>
                  </a:cubicBezTo>
                  <a:lnTo>
                    <a:pt x="9151" y="23376"/>
                  </a:lnTo>
                  <a:cubicBezTo>
                    <a:pt x="10003" y="24123"/>
                    <a:pt x="10839" y="24415"/>
                    <a:pt x="11626" y="24415"/>
                  </a:cubicBezTo>
                  <a:cubicBezTo>
                    <a:pt x="14452" y="24415"/>
                    <a:pt x="16643" y="20643"/>
                    <a:pt x="16643" y="20643"/>
                  </a:cubicBezTo>
                  <a:cubicBezTo>
                    <a:pt x="18151" y="21917"/>
                    <a:pt x="19748" y="22367"/>
                    <a:pt x="21253" y="22367"/>
                  </a:cubicBezTo>
                  <a:cubicBezTo>
                    <a:pt x="24862" y="22367"/>
                    <a:pt x="27933" y="19779"/>
                    <a:pt x="27933" y="19779"/>
                  </a:cubicBezTo>
                  <a:cubicBezTo>
                    <a:pt x="28687" y="24249"/>
                    <a:pt x="31065" y="25054"/>
                    <a:pt x="32680" y="25054"/>
                  </a:cubicBezTo>
                  <a:cubicBezTo>
                    <a:pt x="33588" y="25054"/>
                    <a:pt x="34254" y="24799"/>
                    <a:pt x="34254" y="24799"/>
                  </a:cubicBezTo>
                  <a:cubicBezTo>
                    <a:pt x="34801" y="31618"/>
                    <a:pt x="39600" y="32790"/>
                    <a:pt x="39818" y="32839"/>
                  </a:cubicBezTo>
                  <a:lnTo>
                    <a:pt x="39818" y="32839"/>
                  </a:lnTo>
                  <a:cubicBezTo>
                    <a:pt x="39770" y="32815"/>
                    <a:pt x="39528" y="32474"/>
                    <a:pt x="40052" y="27899"/>
                  </a:cubicBezTo>
                  <a:cubicBezTo>
                    <a:pt x="40580" y="23159"/>
                    <a:pt x="45295" y="23026"/>
                    <a:pt x="45820" y="23026"/>
                  </a:cubicBezTo>
                  <a:cubicBezTo>
                    <a:pt x="45851" y="23026"/>
                    <a:pt x="45867" y="23027"/>
                    <a:pt x="45867" y="23027"/>
                  </a:cubicBezTo>
                  <a:cubicBezTo>
                    <a:pt x="47369" y="19080"/>
                    <a:pt x="45309" y="16600"/>
                    <a:pt x="45309" y="16600"/>
                  </a:cubicBezTo>
                  <a:cubicBezTo>
                    <a:pt x="46679" y="9388"/>
                    <a:pt x="39633" y="7781"/>
                    <a:pt x="39633" y="7781"/>
                  </a:cubicBezTo>
                  <a:cubicBezTo>
                    <a:pt x="39633" y="7781"/>
                    <a:pt x="39502" y="3232"/>
                    <a:pt x="35433" y="1529"/>
                  </a:cubicBezTo>
                  <a:cubicBezTo>
                    <a:pt x="34784" y="1259"/>
                    <a:pt x="34138" y="1145"/>
                    <a:pt x="33510" y="1145"/>
                  </a:cubicBezTo>
                  <a:cubicBezTo>
                    <a:pt x="30207" y="1145"/>
                    <a:pt x="27409" y="4289"/>
                    <a:pt x="27409" y="4289"/>
                  </a:cubicBezTo>
                  <a:cubicBezTo>
                    <a:pt x="27409" y="4289"/>
                    <a:pt x="24615" y="0"/>
                    <a:pt x="19619" y="0"/>
                  </a:cubicBezTo>
                  <a:close/>
                </a:path>
              </a:pathLst>
            </a:custGeom>
            <a:solidFill>
              <a:srgbClr val="DF5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0"/>
            <p:cNvSpPr/>
            <p:nvPr/>
          </p:nvSpPr>
          <p:spPr>
            <a:xfrm>
              <a:off x="-362250" y="652350"/>
              <a:ext cx="168725" cy="65250"/>
            </a:xfrm>
            <a:custGeom>
              <a:avLst/>
              <a:gdLst/>
              <a:ahLst/>
              <a:cxnLst/>
              <a:rect l="l" t="t" r="r" b="b"/>
              <a:pathLst>
                <a:path w="6749" h="2610" extrusionOk="0">
                  <a:moveTo>
                    <a:pt x="2601" y="0"/>
                  </a:moveTo>
                  <a:cubicBezTo>
                    <a:pt x="2262" y="0"/>
                    <a:pt x="1923" y="35"/>
                    <a:pt x="1598" y="112"/>
                  </a:cubicBezTo>
                  <a:cubicBezTo>
                    <a:pt x="1083" y="226"/>
                    <a:pt x="612" y="479"/>
                    <a:pt x="332" y="880"/>
                  </a:cubicBezTo>
                  <a:cubicBezTo>
                    <a:pt x="88" y="1221"/>
                    <a:pt x="0" y="1658"/>
                    <a:pt x="201" y="1998"/>
                  </a:cubicBezTo>
                  <a:cubicBezTo>
                    <a:pt x="428" y="2391"/>
                    <a:pt x="943" y="2601"/>
                    <a:pt x="1459" y="2609"/>
                  </a:cubicBezTo>
                  <a:cubicBezTo>
                    <a:pt x="1475" y="2610"/>
                    <a:pt x="1491" y="2610"/>
                    <a:pt x="1507" y="2610"/>
                  </a:cubicBezTo>
                  <a:cubicBezTo>
                    <a:pt x="2031" y="2610"/>
                    <a:pt x="2540" y="2476"/>
                    <a:pt x="3056" y="2400"/>
                  </a:cubicBezTo>
                  <a:cubicBezTo>
                    <a:pt x="3428" y="2350"/>
                    <a:pt x="3800" y="2324"/>
                    <a:pt x="4169" y="2324"/>
                  </a:cubicBezTo>
                  <a:cubicBezTo>
                    <a:pt x="4830" y="2324"/>
                    <a:pt x="5481" y="2406"/>
                    <a:pt x="6104" y="2574"/>
                  </a:cubicBezTo>
                  <a:cubicBezTo>
                    <a:pt x="6144" y="2585"/>
                    <a:pt x="6184" y="2589"/>
                    <a:pt x="6222" y="2589"/>
                  </a:cubicBezTo>
                  <a:cubicBezTo>
                    <a:pt x="6542" y="2589"/>
                    <a:pt x="6749" y="2256"/>
                    <a:pt x="6593" y="2077"/>
                  </a:cubicBezTo>
                  <a:cubicBezTo>
                    <a:pt x="6278" y="1265"/>
                    <a:pt x="5405" y="688"/>
                    <a:pt x="4497" y="348"/>
                  </a:cubicBezTo>
                  <a:cubicBezTo>
                    <a:pt x="3931" y="134"/>
                    <a:pt x="3265" y="0"/>
                    <a:pt x="2601" y="0"/>
                  </a:cubicBezTo>
                  <a:close/>
                </a:path>
              </a:pathLst>
            </a:custGeom>
            <a:solidFill>
              <a:srgbClr val="DF5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0"/>
            <p:cNvSpPr/>
            <p:nvPr/>
          </p:nvSpPr>
          <p:spPr>
            <a:xfrm>
              <a:off x="-409500" y="967075"/>
              <a:ext cx="202000" cy="120775"/>
            </a:xfrm>
            <a:custGeom>
              <a:avLst/>
              <a:gdLst/>
              <a:ahLst/>
              <a:cxnLst/>
              <a:rect l="l" t="t" r="r" b="b"/>
              <a:pathLst>
                <a:path w="8080" h="4831" extrusionOk="0">
                  <a:moveTo>
                    <a:pt x="6911" y="1"/>
                  </a:moveTo>
                  <a:cubicBezTo>
                    <a:pt x="6908" y="1"/>
                    <a:pt x="6905" y="1"/>
                    <a:pt x="6902" y="1"/>
                  </a:cubicBezTo>
                  <a:cubicBezTo>
                    <a:pt x="5724" y="9"/>
                    <a:pt x="5191" y="1005"/>
                    <a:pt x="3401" y="1817"/>
                  </a:cubicBezTo>
                  <a:cubicBezTo>
                    <a:pt x="1611" y="2638"/>
                    <a:pt x="258" y="2646"/>
                    <a:pt x="153" y="3083"/>
                  </a:cubicBezTo>
                  <a:cubicBezTo>
                    <a:pt x="0" y="3866"/>
                    <a:pt x="1416" y="4831"/>
                    <a:pt x="3251" y="4831"/>
                  </a:cubicBezTo>
                  <a:cubicBezTo>
                    <a:pt x="3830" y="4831"/>
                    <a:pt x="4451" y="4734"/>
                    <a:pt x="5077" y="4506"/>
                  </a:cubicBezTo>
                  <a:cubicBezTo>
                    <a:pt x="7682" y="3557"/>
                    <a:pt x="8079" y="1"/>
                    <a:pt x="69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0"/>
            <p:cNvSpPr/>
            <p:nvPr/>
          </p:nvSpPr>
          <p:spPr>
            <a:xfrm>
              <a:off x="-595600" y="725975"/>
              <a:ext cx="103275" cy="110000"/>
            </a:xfrm>
            <a:custGeom>
              <a:avLst/>
              <a:gdLst/>
              <a:ahLst/>
              <a:cxnLst/>
              <a:rect l="l" t="t" r="r" b="b"/>
              <a:pathLst>
                <a:path w="4131" h="4400" extrusionOk="0">
                  <a:moveTo>
                    <a:pt x="2934" y="1"/>
                  </a:moveTo>
                  <a:cubicBezTo>
                    <a:pt x="2652" y="1"/>
                    <a:pt x="2373" y="83"/>
                    <a:pt x="2122" y="214"/>
                  </a:cubicBezTo>
                  <a:cubicBezTo>
                    <a:pt x="1415" y="572"/>
                    <a:pt x="856" y="1236"/>
                    <a:pt x="524" y="1908"/>
                  </a:cubicBezTo>
                  <a:cubicBezTo>
                    <a:pt x="192" y="2616"/>
                    <a:pt x="0" y="3463"/>
                    <a:pt x="288" y="4170"/>
                  </a:cubicBezTo>
                  <a:cubicBezTo>
                    <a:pt x="299" y="4305"/>
                    <a:pt x="445" y="4399"/>
                    <a:pt x="596" y="4399"/>
                  </a:cubicBezTo>
                  <a:cubicBezTo>
                    <a:pt x="700" y="4399"/>
                    <a:pt x="806" y="4355"/>
                    <a:pt x="873" y="4248"/>
                  </a:cubicBezTo>
                  <a:cubicBezTo>
                    <a:pt x="1301" y="3559"/>
                    <a:pt x="1895" y="2974"/>
                    <a:pt x="2594" y="2511"/>
                  </a:cubicBezTo>
                  <a:cubicBezTo>
                    <a:pt x="2952" y="2284"/>
                    <a:pt x="3353" y="2100"/>
                    <a:pt x="3668" y="1804"/>
                  </a:cubicBezTo>
                  <a:cubicBezTo>
                    <a:pt x="3956" y="1533"/>
                    <a:pt x="4130" y="1114"/>
                    <a:pt x="4043" y="730"/>
                  </a:cubicBezTo>
                  <a:cubicBezTo>
                    <a:pt x="3956" y="407"/>
                    <a:pt x="3659" y="153"/>
                    <a:pt x="3327" y="57"/>
                  </a:cubicBezTo>
                  <a:cubicBezTo>
                    <a:pt x="3197" y="19"/>
                    <a:pt x="3065" y="1"/>
                    <a:pt x="2934" y="1"/>
                  </a:cubicBezTo>
                  <a:close/>
                </a:path>
              </a:pathLst>
            </a:custGeom>
            <a:solidFill>
              <a:srgbClr val="DF5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0"/>
            <p:cNvSpPr/>
            <p:nvPr/>
          </p:nvSpPr>
          <p:spPr>
            <a:xfrm>
              <a:off x="-279300" y="811625"/>
              <a:ext cx="63750" cy="78225"/>
            </a:xfrm>
            <a:custGeom>
              <a:avLst/>
              <a:gdLst/>
              <a:ahLst/>
              <a:cxnLst/>
              <a:rect l="l" t="t" r="r" b="b"/>
              <a:pathLst>
                <a:path w="2550" h="3129" extrusionOk="0">
                  <a:moveTo>
                    <a:pt x="991" y="1"/>
                  </a:moveTo>
                  <a:cubicBezTo>
                    <a:pt x="916" y="1"/>
                    <a:pt x="841" y="12"/>
                    <a:pt x="769" y="37"/>
                  </a:cubicBezTo>
                  <a:cubicBezTo>
                    <a:pt x="219" y="220"/>
                    <a:pt x="0" y="1049"/>
                    <a:pt x="280" y="1888"/>
                  </a:cubicBezTo>
                  <a:cubicBezTo>
                    <a:pt x="515" y="2623"/>
                    <a:pt x="1046" y="3128"/>
                    <a:pt x="1548" y="3128"/>
                  </a:cubicBezTo>
                  <a:cubicBezTo>
                    <a:pt x="1624" y="3128"/>
                    <a:pt x="1699" y="3117"/>
                    <a:pt x="1773" y="3093"/>
                  </a:cubicBezTo>
                  <a:cubicBezTo>
                    <a:pt x="2314" y="2918"/>
                    <a:pt x="2550" y="2089"/>
                    <a:pt x="2262" y="1233"/>
                  </a:cubicBezTo>
                  <a:cubicBezTo>
                    <a:pt x="2027" y="505"/>
                    <a:pt x="1489" y="1"/>
                    <a:pt x="9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0"/>
            <p:cNvSpPr/>
            <p:nvPr/>
          </p:nvSpPr>
          <p:spPr>
            <a:xfrm>
              <a:off x="-509825" y="891350"/>
              <a:ext cx="51325" cy="65450"/>
            </a:xfrm>
            <a:custGeom>
              <a:avLst/>
              <a:gdLst/>
              <a:ahLst/>
              <a:cxnLst/>
              <a:rect l="l" t="t" r="r" b="b"/>
              <a:pathLst>
                <a:path w="2053" h="2618" extrusionOk="0">
                  <a:moveTo>
                    <a:pt x="767" y="1"/>
                  </a:moveTo>
                  <a:cubicBezTo>
                    <a:pt x="711" y="1"/>
                    <a:pt x="657" y="9"/>
                    <a:pt x="603" y="26"/>
                  </a:cubicBezTo>
                  <a:cubicBezTo>
                    <a:pt x="167" y="166"/>
                    <a:pt x="1" y="855"/>
                    <a:pt x="228" y="1563"/>
                  </a:cubicBezTo>
                  <a:cubicBezTo>
                    <a:pt x="435" y="2185"/>
                    <a:pt x="879" y="2618"/>
                    <a:pt x="1280" y="2618"/>
                  </a:cubicBezTo>
                  <a:cubicBezTo>
                    <a:pt x="1335" y="2618"/>
                    <a:pt x="1389" y="2610"/>
                    <a:pt x="1442" y="2593"/>
                  </a:cubicBezTo>
                  <a:cubicBezTo>
                    <a:pt x="1878" y="2445"/>
                    <a:pt x="2053" y="1763"/>
                    <a:pt x="1817" y="1047"/>
                  </a:cubicBezTo>
                  <a:cubicBezTo>
                    <a:pt x="1610" y="426"/>
                    <a:pt x="1167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0"/>
            <p:cNvSpPr/>
            <p:nvPr/>
          </p:nvSpPr>
          <p:spPr>
            <a:xfrm>
              <a:off x="218825" y="685700"/>
              <a:ext cx="98475" cy="162875"/>
            </a:xfrm>
            <a:custGeom>
              <a:avLst/>
              <a:gdLst/>
              <a:ahLst/>
              <a:cxnLst/>
              <a:rect l="l" t="t" r="r" b="b"/>
              <a:pathLst>
                <a:path w="3939" h="6515" fill="none" extrusionOk="0">
                  <a:moveTo>
                    <a:pt x="3939" y="813"/>
                  </a:moveTo>
                  <a:cubicBezTo>
                    <a:pt x="3939" y="813"/>
                    <a:pt x="1" y="1"/>
                    <a:pt x="1380" y="6514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0"/>
            <p:cNvSpPr/>
            <p:nvPr/>
          </p:nvSpPr>
          <p:spPr>
            <a:xfrm>
              <a:off x="259225" y="730450"/>
              <a:ext cx="46950" cy="60050"/>
            </a:xfrm>
            <a:custGeom>
              <a:avLst/>
              <a:gdLst/>
              <a:ahLst/>
              <a:cxnLst/>
              <a:rect l="l" t="t" r="r" b="b"/>
              <a:pathLst>
                <a:path w="1878" h="2402" fill="none" extrusionOk="0">
                  <a:moveTo>
                    <a:pt x="1615" y="2402"/>
                  </a:moveTo>
                  <a:cubicBezTo>
                    <a:pt x="1615" y="2402"/>
                    <a:pt x="1877" y="184"/>
                    <a:pt x="0" y="1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0"/>
            <p:cNvSpPr/>
            <p:nvPr/>
          </p:nvSpPr>
          <p:spPr>
            <a:xfrm>
              <a:off x="-421625" y="819300"/>
              <a:ext cx="56550" cy="151725"/>
            </a:xfrm>
            <a:custGeom>
              <a:avLst/>
              <a:gdLst/>
              <a:ahLst/>
              <a:cxnLst/>
              <a:rect l="l" t="t" r="r" b="b"/>
              <a:pathLst>
                <a:path w="2262" h="6069" fill="none" extrusionOk="0">
                  <a:moveTo>
                    <a:pt x="603" y="0"/>
                  </a:moveTo>
                  <a:cubicBezTo>
                    <a:pt x="603" y="0"/>
                    <a:pt x="2087" y="3135"/>
                    <a:pt x="1066" y="4034"/>
                  </a:cubicBezTo>
                  <a:cubicBezTo>
                    <a:pt x="0" y="4977"/>
                    <a:pt x="917" y="6069"/>
                    <a:pt x="2262" y="5781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50"/>
          <p:cNvGrpSpPr/>
          <p:nvPr/>
        </p:nvGrpSpPr>
        <p:grpSpPr>
          <a:xfrm>
            <a:off x="5162295" y="1464625"/>
            <a:ext cx="2821484" cy="3445935"/>
            <a:chOff x="5009895" y="1464625"/>
            <a:chExt cx="2821484" cy="3445935"/>
          </a:xfrm>
        </p:grpSpPr>
        <p:grpSp>
          <p:nvGrpSpPr>
            <p:cNvPr id="1535" name="Google Shape;1535;p50"/>
            <p:cNvGrpSpPr/>
            <p:nvPr/>
          </p:nvGrpSpPr>
          <p:grpSpPr>
            <a:xfrm flipH="1">
              <a:off x="5009895" y="1464625"/>
              <a:ext cx="2432683" cy="3445935"/>
              <a:chOff x="5727503" y="3114525"/>
              <a:chExt cx="1495747" cy="2118750"/>
            </a:xfrm>
          </p:grpSpPr>
          <p:sp>
            <p:nvSpPr>
              <p:cNvPr id="1536" name="Google Shape;1536;p50"/>
              <p:cNvSpPr/>
              <p:nvPr/>
            </p:nvSpPr>
            <p:spPr>
              <a:xfrm>
                <a:off x="6245300" y="4549675"/>
                <a:ext cx="222875" cy="601200"/>
              </a:xfrm>
              <a:custGeom>
                <a:avLst/>
                <a:gdLst/>
                <a:ahLst/>
                <a:cxnLst/>
                <a:rect l="l" t="t" r="r" b="b"/>
                <a:pathLst>
                  <a:path w="8915" h="24048" extrusionOk="0">
                    <a:moveTo>
                      <a:pt x="0" y="0"/>
                    </a:moveTo>
                    <a:cubicBezTo>
                      <a:pt x="105" y="2873"/>
                      <a:pt x="279" y="5248"/>
                      <a:pt x="480" y="6619"/>
                    </a:cubicBezTo>
                    <a:cubicBezTo>
                      <a:pt x="1257" y="12085"/>
                      <a:pt x="2506" y="24047"/>
                      <a:pt x="2506" y="24047"/>
                    </a:cubicBezTo>
                    <a:lnTo>
                      <a:pt x="8915" y="24047"/>
                    </a:lnTo>
                    <a:cubicBezTo>
                      <a:pt x="8880" y="19681"/>
                      <a:pt x="8225" y="4794"/>
                      <a:pt x="8304" y="681"/>
                    </a:cubicBezTo>
                    <a:cubicBezTo>
                      <a:pt x="7116" y="681"/>
                      <a:pt x="5929" y="655"/>
                      <a:pt x="4733" y="594"/>
                    </a:cubicBezTo>
                    <a:cubicBezTo>
                      <a:pt x="3161" y="507"/>
                      <a:pt x="1589" y="350"/>
                      <a:pt x="52" y="9"/>
                    </a:cubicBezTo>
                    <a:cubicBezTo>
                      <a:pt x="35" y="9"/>
                      <a:pt x="18" y="0"/>
                      <a:pt x="0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0"/>
              <p:cNvSpPr/>
              <p:nvPr/>
            </p:nvSpPr>
            <p:spPr>
              <a:xfrm>
                <a:off x="6280650" y="4903950"/>
                <a:ext cx="187525" cy="246925"/>
              </a:xfrm>
              <a:custGeom>
                <a:avLst/>
                <a:gdLst/>
                <a:ahLst/>
                <a:cxnLst/>
                <a:rect l="l" t="t" r="r" b="b"/>
                <a:pathLst>
                  <a:path w="7501" h="9877" extrusionOk="0">
                    <a:moveTo>
                      <a:pt x="1" y="1"/>
                    </a:moveTo>
                    <a:cubicBezTo>
                      <a:pt x="44" y="420"/>
                      <a:pt x="97" y="848"/>
                      <a:pt x="140" y="1275"/>
                    </a:cubicBezTo>
                    <a:cubicBezTo>
                      <a:pt x="158" y="1319"/>
                      <a:pt x="166" y="1372"/>
                      <a:pt x="166" y="1415"/>
                    </a:cubicBezTo>
                    <a:cubicBezTo>
                      <a:pt x="201" y="1660"/>
                      <a:pt x="219" y="1895"/>
                      <a:pt x="254" y="2140"/>
                    </a:cubicBezTo>
                    <a:cubicBezTo>
                      <a:pt x="262" y="2192"/>
                      <a:pt x="262" y="2253"/>
                      <a:pt x="271" y="2315"/>
                    </a:cubicBezTo>
                    <a:cubicBezTo>
                      <a:pt x="734" y="6383"/>
                      <a:pt x="1092" y="9876"/>
                      <a:pt x="1092" y="9876"/>
                    </a:cubicBezTo>
                    <a:lnTo>
                      <a:pt x="7501" y="9876"/>
                    </a:lnTo>
                    <a:cubicBezTo>
                      <a:pt x="7492" y="8392"/>
                      <a:pt x="7405" y="5676"/>
                      <a:pt x="7309" y="2585"/>
                    </a:cubicBezTo>
                    <a:cubicBezTo>
                      <a:pt x="7309" y="2515"/>
                      <a:pt x="7291" y="2454"/>
                      <a:pt x="7291" y="2384"/>
                    </a:cubicBezTo>
                    <a:cubicBezTo>
                      <a:pt x="7291" y="2140"/>
                      <a:pt x="7283" y="1887"/>
                      <a:pt x="7274" y="1625"/>
                    </a:cubicBezTo>
                    <a:cubicBezTo>
                      <a:pt x="7274" y="1572"/>
                      <a:pt x="7256" y="1511"/>
                      <a:pt x="7256" y="1459"/>
                    </a:cubicBezTo>
                    <a:cubicBezTo>
                      <a:pt x="7248" y="1005"/>
                      <a:pt x="7239" y="533"/>
                      <a:pt x="7222" y="53"/>
                    </a:cubicBezTo>
                    <a:cubicBezTo>
                      <a:pt x="6154" y="92"/>
                      <a:pt x="5089" y="113"/>
                      <a:pt x="4027" y="113"/>
                    </a:cubicBezTo>
                    <a:cubicBezTo>
                      <a:pt x="2683" y="113"/>
                      <a:pt x="1342" y="79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0"/>
              <p:cNvSpPr/>
              <p:nvPr/>
            </p:nvSpPr>
            <p:spPr>
              <a:xfrm>
                <a:off x="6284800" y="4939525"/>
                <a:ext cx="1777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7108" h="377" fill="none" extrusionOk="0">
                    <a:moveTo>
                      <a:pt x="0" y="1"/>
                    </a:moveTo>
                    <a:cubicBezTo>
                      <a:pt x="0" y="1"/>
                      <a:pt x="2760" y="376"/>
                      <a:pt x="7108" y="210"/>
                    </a:cubicBezTo>
                  </a:path>
                </a:pathLst>
              </a:custGeom>
              <a:noFill/>
              <a:ln w="6775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0"/>
              <p:cNvSpPr/>
              <p:nvPr/>
            </p:nvSpPr>
            <p:spPr>
              <a:xfrm>
                <a:off x="6202725" y="5142275"/>
                <a:ext cx="28860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11544" h="3640" extrusionOk="0">
                    <a:moveTo>
                      <a:pt x="5649" y="0"/>
                    </a:moveTo>
                    <a:cubicBezTo>
                      <a:pt x="4800" y="0"/>
                      <a:pt x="4166" y="14"/>
                      <a:pt x="4095" y="46"/>
                    </a:cubicBezTo>
                    <a:cubicBezTo>
                      <a:pt x="4095" y="46"/>
                      <a:pt x="3545" y="90"/>
                      <a:pt x="1878" y="1181"/>
                    </a:cubicBezTo>
                    <a:cubicBezTo>
                      <a:pt x="856" y="1845"/>
                      <a:pt x="323" y="2474"/>
                      <a:pt x="105" y="2919"/>
                    </a:cubicBezTo>
                    <a:cubicBezTo>
                      <a:pt x="0" y="3137"/>
                      <a:pt x="158" y="3399"/>
                      <a:pt x="402" y="3408"/>
                    </a:cubicBezTo>
                    <a:cubicBezTo>
                      <a:pt x="1710" y="3468"/>
                      <a:pt x="5487" y="3640"/>
                      <a:pt x="8211" y="3640"/>
                    </a:cubicBezTo>
                    <a:cubicBezTo>
                      <a:pt x="9853" y="3640"/>
                      <a:pt x="11112" y="3578"/>
                      <a:pt x="11220" y="3390"/>
                    </a:cubicBezTo>
                    <a:cubicBezTo>
                      <a:pt x="11544" y="2805"/>
                      <a:pt x="10932" y="203"/>
                      <a:pt x="10644" y="125"/>
                    </a:cubicBezTo>
                    <a:cubicBezTo>
                      <a:pt x="10446" y="65"/>
                      <a:pt x="7524" y="0"/>
                      <a:pt x="56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0"/>
              <p:cNvSpPr/>
              <p:nvPr/>
            </p:nvSpPr>
            <p:spPr>
              <a:xfrm>
                <a:off x="6286550" y="5148450"/>
                <a:ext cx="559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856" fill="none" extrusionOk="0">
                    <a:moveTo>
                      <a:pt x="0" y="140"/>
                    </a:moveTo>
                    <a:cubicBezTo>
                      <a:pt x="0" y="140"/>
                      <a:pt x="1319" y="0"/>
                      <a:pt x="2236" y="856"/>
                    </a:cubicBez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50"/>
              <p:cNvSpPr/>
              <p:nvPr/>
            </p:nvSpPr>
            <p:spPr>
              <a:xfrm>
                <a:off x="6479300" y="4549675"/>
                <a:ext cx="288825" cy="601200"/>
              </a:xfrm>
              <a:custGeom>
                <a:avLst/>
                <a:gdLst/>
                <a:ahLst/>
                <a:cxnLst/>
                <a:rect l="l" t="t" r="r" b="b"/>
                <a:pathLst>
                  <a:path w="11553" h="24048" extrusionOk="0">
                    <a:moveTo>
                      <a:pt x="0" y="0"/>
                    </a:moveTo>
                    <a:cubicBezTo>
                      <a:pt x="428" y="2873"/>
                      <a:pt x="865" y="5248"/>
                      <a:pt x="1205" y="6619"/>
                    </a:cubicBezTo>
                    <a:cubicBezTo>
                      <a:pt x="2576" y="12085"/>
                      <a:pt x="5143" y="24047"/>
                      <a:pt x="5143" y="24047"/>
                    </a:cubicBezTo>
                    <a:lnTo>
                      <a:pt x="11552" y="24047"/>
                    </a:lnTo>
                    <a:cubicBezTo>
                      <a:pt x="11063" y="19681"/>
                      <a:pt x="8767" y="4794"/>
                      <a:pt x="8383" y="681"/>
                    </a:cubicBezTo>
                    <a:cubicBezTo>
                      <a:pt x="7195" y="681"/>
                      <a:pt x="6008" y="655"/>
                      <a:pt x="4803" y="594"/>
                    </a:cubicBezTo>
                    <a:cubicBezTo>
                      <a:pt x="3222" y="507"/>
                      <a:pt x="1633" y="350"/>
                      <a:pt x="61" y="9"/>
                    </a:cubicBezTo>
                    <a:cubicBezTo>
                      <a:pt x="35" y="9"/>
                      <a:pt x="26" y="0"/>
                      <a:pt x="0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50"/>
              <p:cNvSpPr/>
              <p:nvPr/>
            </p:nvSpPr>
            <p:spPr>
              <a:xfrm>
                <a:off x="6553950" y="4903950"/>
                <a:ext cx="214375" cy="246925"/>
              </a:xfrm>
              <a:custGeom>
                <a:avLst/>
                <a:gdLst/>
                <a:ahLst/>
                <a:cxnLst/>
                <a:rect l="l" t="t" r="r" b="b"/>
                <a:pathLst>
                  <a:path w="8575" h="987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7" y="420"/>
                      <a:pt x="184" y="848"/>
                      <a:pt x="280" y="1275"/>
                    </a:cubicBezTo>
                    <a:cubicBezTo>
                      <a:pt x="289" y="1319"/>
                      <a:pt x="297" y="1372"/>
                      <a:pt x="315" y="1415"/>
                    </a:cubicBezTo>
                    <a:lnTo>
                      <a:pt x="472" y="2140"/>
                    </a:lnTo>
                    <a:cubicBezTo>
                      <a:pt x="498" y="2192"/>
                      <a:pt x="507" y="2253"/>
                      <a:pt x="516" y="2315"/>
                    </a:cubicBezTo>
                    <a:cubicBezTo>
                      <a:pt x="1424" y="6383"/>
                      <a:pt x="2166" y="9876"/>
                      <a:pt x="2166" y="9876"/>
                    </a:cubicBezTo>
                    <a:lnTo>
                      <a:pt x="8575" y="9876"/>
                    </a:lnTo>
                    <a:cubicBezTo>
                      <a:pt x="8400" y="8392"/>
                      <a:pt x="8033" y="5676"/>
                      <a:pt x="7571" y="2585"/>
                    </a:cubicBezTo>
                    <a:lnTo>
                      <a:pt x="7536" y="2384"/>
                    </a:lnTo>
                    <a:cubicBezTo>
                      <a:pt x="7510" y="2140"/>
                      <a:pt x="7457" y="1887"/>
                      <a:pt x="7431" y="1625"/>
                    </a:cubicBezTo>
                    <a:cubicBezTo>
                      <a:pt x="7431" y="1572"/>
                      <a:pt x="7422" y="1511"/>
                      <a:pt x="7405" y="1459"/>
                    </a:cubicBezTo>
                    <a:cubicBezTo>
                      <a:pt x="7352" y="1005"/>
                      <a:pt x="7274" y="533"/>
                      <a:pt x="7213" y="53"/>
                    </a:cubicBezTo>
                    <a:cubicBezTo>
                      <a:pt x="6156" y="92"/>
                      <a:pt x="5097" y="113"/>
                      <a:pt x="4035" y="113"/>
                    </a:cubicBezTo>
                    <a:cubicBezTo>
                      <a:pt x="2692" y="113"/>
                      <a:pt x="1346" y="79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50"/>
              <p:cNvSpPr/>
              <p:nvPr/>
            </p:nvSpPr>
            <p:spPr>
              <a:xfrm>
                <a:off x="6561800" y="4939525"/>
                <a:ext cx="1777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109" h="508" fill="none" extrusionOk="0">
                    <a:moveTo>
                      <a:pt x="1" y="1"/>
                    </a:moveTo>
                    <a:cubicBezTo>
                      <a:pt x="1" y="1"/>
                      <a:pt x="4838" y="507"/>
                      <a:pt x="7108" y="45"/>
                    </a:cubicBezTo>
                  </a:path>
                </a:pathLst>
              </a:custGeom>
              <a:noFill/>
              <a:ln w="6775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50"/>
              <p:cNvSpPr/>
              <p:nvPr/>
            </p:nvSpPr>
            <p:spPr>
              <a:xfrm>
                <a:off x="6503100" y="5142275"/>
                <a:ext cx="28880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11552" h="3640" extrusionOk="0">
                    <a:moveTo>
                      <a:pt x="5648" y="0"/>
                    </a:moveTo>
                    <a:cubicBezTo>
                      <a:pt x="4800" y="0"/>
                      <a:pt x="4166" y="14"/>
                      <a:pt x="4095" y="46"/>
                    </a:cubicBezTo>
                    <a:cubicBezTo>
                      <a:pt x="4095" y="46"/>
                      <a:pt x="3545" y="90"/>
                      <a:pt x="1877" y="1181"/>
                    </a:cubicBezTo>
                    <a:cubicBezTo>
                      <a:pt x="864" y="1845"/>
                      <a:pt x="323" y="2474"/>
                      <a:pt x="105" y="2919"/>
                    </a:cubicBezTo>
                    <a:cubicBezTo>
                      <a:pt x="0" y="3137"/>
                      <a:pt x="166" y="3399"/>
                      <a:pt x="402" y="3408"/>
                    </a:cubicBezTo>
                    <a:cubicBezTo>
                      <a:pt x="1709" y="3468"/>
                      <a:pt x="5490" y="3640"/>
                      <a:pt x="8215" y="3640"/>
                    </a:cubicBezTo>
                    <a:cubicBezTo>
                      <a:pt x="9856" y="3640"/>
                      <a:pt x="11115" y="3578"/>
                      <a:pt x="11220" y="3390"/>
                    </a:cubicBezTo>
                    <a:cubicBezTo>
                      <a:pt x="11552" y="2805"/>
                      <a:pt x="10941" y="203"/>
                      <a:pt x="10644" y="125"/>
                    </a:cubicBezTo>
                    <a:cubicBezTo>
                      <a:pt x="10445" y="65"/>
                      <a:pt x="7523" y="0"/>
                      <a:pt x="56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50"/>
              <p:cNvSpPr/>
              <p:nvPr/>
            </p:nvSpPr>
            <p:spPr>
              <a:xfrm>
                <a:off x="6566175" y="5161750"/>
                <a:ext cx="5787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892" fill="none" extrusionOk="0">
                    <a:moveTo>
                      <a:pt x="0" y="1"/>
                    </a:moveTo>
                    <a:cubicBezTo>
                      <a:pt x="0" y="1"/>
                      <a:pt x="1738" y="97"/>
                      <a:pt x="2314" y="891"/>
                    </a:cubicBez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50"/>
              <p:cNvSpPr/>
              <p:nvPr/>
            </p:nvSpPr>
            <p:spPr>
              <a:xfrm>
                <a:off x="6159950" y="4299350"/>
                <a:ext cx="644175" cy="374275"/>
              </a:xfrm>
              <a:custGeom>
                <a:avLst/>
                <a:gdLst/>
                <a:ahLst/>
                <a:cxnLst/>
                <a:rect l="l" t="t" r="r" b="b"/>
                <a:pathLst>
                  <a:path w="25767" h="14971" extrusionOk="0">
                    <a:moveTo>
                      <a:pt x="2907" y="0"/>
                    </a:moveTo>
                    <a:cubicBezTo>
                      <a:pt x="2841" y="0"/>
                      <a:pt x="2791" y="47"/>
                      <a:pt x="2777" y="112"/>
                    </a:cubicBezTo>
                    <a:cubicBezTo>
                      <a:pt x="2593" y="1159"/>
                      <a:pt x="2366" y="2216"/>
                      <a:pt x="2165" y="3299"/>
                    </a:cubicBezTo>
                    <a:cubicBezTo>
                      <a:pt x="2148" y="3395"/>
                      <a:pt x="2139" y="3482"/>
                      <a:pt x="2113" y="3587"/>
                    </a:cubicBezTo>
                    <a:cubicBezTo>
                      <a:pt x="1484" y="7018"/>
                      <a:pt x="786" y="10485"/>
                      <a:pt x="0" y="13122"/>
                    </a:cubicBezTo>
                    <a:cubicBezTo>
                      <a:pt x="4237" y="14456"/>
                      <a:pt x="9441" y="14971"/>
                      <a:pt x="14184" y="14971"/>
                    </a:cubicBezTo>
                    <a:cubicBezTo>
                      <a:pt x="17601" y="14971"/>
                      <a:pt x="20779" y="14704"/>
                      <a:pt x="23182" y="14283"/>
                    </a:cubicBezTo>
                    <a:cubicBezTo>
                      <a:pt x="23226" y="14283"/>
                      <a:pt x="23278" y="14266"/>
                      <a:pt x="23322" y="14257"/>
                    </a:cubicBezTo>
                    <a:cubicBezTo>
                      <a:pt x="24282" y="14091"/>
                      <a:pt x="25103" y="13899"/>
                      <a:pt x="25767" y="13681"/>
                    </a:cubicBezTo>
                    <a:cubicBezTo>
                      <a:pt x="24859" y="12406"/>
                      <a:pt x="22492" y="6704"/>
                      <a:pt x="21637" y="3351"/>
                    </a:cubicBezTo>
                    <a:cubicBezTo>
                      <a:pt x="21506" y="2818"/>
                      <a:pt x="21349" y="1797"/>
                      <a:pt x="21183" y="539"/>
                    </a:cubicBezTo>
                    <a:cubicBezTo>
                      <a:pt x="21175" y="421"/>
                      <a:pt x="21068" y="317"/>
                      <a:pt x="20938" y="317"/>
                    </a:cubicBezTo>
                    <a:cubicBezTo>
                      <a:pt x="20924" y="317"/>
                      <a:pt x="20909" y="319"/>
                      <a:pt x="20895" y="321"/>
                    </a:cubicBezTo>
                    <a:cubicBezTo>
                      <a:pt x="20449" y="374"/>
                      <a:pt x="20013" y="426"/>
                      <a:pt x="19567" y="470"/>
                    </a:cubicBezTo>
                    <a:cubicBezTo>
                      <a:pt x="19524" y="470"/>
                      <a:pt x="19480" y="470"/>
                      <a:pt x="19436" y="487"/>
                    </a:cubicBezTo>
                    <a:cubicBezTo>
                      <a:pt x="18886" y="548"/>
                      <a:pt x="18336" y="592"/>
                      <a:pt x="17777" y="635"/>
                    </a:cubicBezTo>
                    <a:cubicBezTo>
                      <a:pt x="17306" y="679"/>
                      <a:pt x="16826" y="714"/>
                      <a:pt x="16354" y="732"/>
                    </a:cubicBezTo>
                    <a:cubicBezTo>
                      <a:pt x="16284" y="732"/>
                      <a:pt x="16206" y="749"/>
                      <a:pt x="16127" y="749"/>
                    </a:cubicBezTo>
                    <a:cubicBezTo>
                      <a:pt x="14944" y="815"/>
                      <a:pt x="13757" y="850"/>
                      <a:pt x="12566" y="850"/>
                    </a:cubicBezTo>
                    <a:cubicBezTo>
                      <a:pt x="11235" y="850"/>
                      <a:pt x="9898" y="806"/>
                      <a:pt x="8557" y="714"/>
                    </a:cubicBezTo>
                    <a:cubicBezTo>
                      <a:pt x="8487" y="714"/>
                      <a:pt x="8435" y="714"/>
                      <a:pt x="8382" y="705"/>
                    </a:cubicBezTo>
                    <a:cubicBezTo>
                      <a:pt x="8147" y="679"/>
                      <a:pt x="7920" y="670"/>
                      <a:pt x="7693" y="644"/>
                    </a:cubicBezTo>
                    <a:cubicBezTo>
                      <a:pt x="7596" y="644"/>
                      <a:pt x="7492" y="635"/>
                      <a:pt x="7396" y="627"/>
                    </a:cubicBezTo>
                    <a:cubicBezTo>
                      <a:pt x="7378" y="627"/>
                      <a:pt x="7343" y="618"/>
                      <a:pt x="7308" y="618"/>
                    </a:cubicBezTo>
                    <a:cubicBezTo>
                      <a:pt x="6243" y="531"/>
                      <a:pt x="5152" y="400"/>
                      <a:pt x="4078" y="225"/>
                    </a:cubicBezTo>
                    <a:lnTo>
                      <a:pt x="3886" y="190"/>
                    </a:lnTo>
                    <a:cubicBezTo>
                      <a:pt x="3554" y="138"/>
                      <a:pt x="3257" y="68"/>
                      <a:pt x="2951" y="7"/>
                    </a:cubicBezTo>
                    <a:cubicBezTo>
                      <a:pt x="2936" y="2"/>
                      <a:pt x="2921" y="0"/>
                      <a:pt x="29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0"/>
              <p:cNvSpPr/>
              <p:nvPr/>
            </p:nvSpPr>
            <p:spPr>
              <a:xfrm>
                <a:off x="6645625" y="4311725"/>
                <a:ext cx="97175" cy="344500"/>
              </a:xfrm>
              <a:custGeom>
                <a:avLst/>
                <a:gdLst/>
                <a:ahLst/>
                <a:cxnLst/>
                <a:rect l="l" t="t" r="r" b="b"/>
                <a:pathLst>
                  <a:path w="3887" h="13780" fill="none" extrusionOk="0">
                    <a:moveTo>
                      <a:pt x="1" y="1"/>
                    </a:moveTo>
                    <a:cubicBezTo>
                      <a:pt x="1" y="1"/>
                      <a:pt x="1363" y="9029"/>
                      <a:pt x="3886" y="13779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50"/>
              <p:cNvSpPr/>
              <p:nvPr/>
            </p:nvSpPr>
            <p:spPr>
              <a:xfrm>
                <a:off x="6562900" y="4318075"/>
                <a:ext cx="115050" cy="152825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6113" fill="none" extrusionOk="0">
                    <a:moveTo>
                      <a:pt x="0" y="0"/>
                    </a:moveTo>
                    <a:cubicBezTo>
                      <a:pt x="0" y="0"/>
                      <a:pt x="193" y="4409"/>
                      <a:pt x="4602" y="6112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50"/>
              <p:cNvSpPr/>
              <p:nvPr/>
            </p:nvSpPr>
            <p:spPr>
              <a:xfrm>
                <a:off x="6463800" y="4614275"/>
                <a:ext cx="900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36" extrusionOk="0">
                    <a:moveTo>
                      <a:pt x="27" y="1"/>
                    </a:moveTo>
                    <a:cubicBezTo>
                      <a:pt x="0" y="1"/>
                      <a:pt x="0" y="36"/>
                      <a:pt x="27" y="36"/>
                    </a:cubicBezTo>
                    <a:cubicBezTo>
                      <a:pt x="35" y="36"/>
                      <a:pt x="35" y="1"/>
                      <a:pt x="2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50"/>
              <p:cNvSpPr/>
              <p:nvPr/>
            </p:nvSpPr>
            <p:spPr>
              <a:xfrm>
                <a:off x="6194200" y="3883775"/>
                <a:ext cx="534400" cy="555250"/>
              </a:xfrm>
              <a:custGeom>
                <a:avLst/>
                <a:gdLst/>
                <a:ahLst/>
                <a:cxnLst/>
                <a:rect l="l" t="t" r="r" b="b"/>
                <a:pathLst>
                  <a:path w="21376" h="22210" extrusionOk="0">
                    <a:moveTo>
                      <a:pt x="12645" y="1"/>
                    </a:moveTo>
                    <a:cubicBezTo>
                      <a:pt x="9750" y="1"/>
                      <a:pt x="6073" y="809"/>
                      <a:pt x="4218" y="1489"/>
                    </a:cubicBezTo>
                    <a:cubicBezTo>
                      <a:pt x="3624" y="1716"/>
                      <a:pt x="3214" y="1926"/>
                      <a:pt x="3092" y="2092"/>
                    </a:cubicBezTo>
                    <a:cubicBezTo>
                      <a:pt x="2795" y="2485"/>
                      <a:pt x="2498" y="3209"/>
                      <a:pt x="2210" y="4205"/>
                    </a:cubicBezTo>
                    <a:cubicBezTo>
                      <a:pt x="1992" y="4938"/>
                      <a:pt x="1782" y="5785"/>
                      <a:pt x="1581" y="6746"/>
                    </a:cubicBezTo>
                    <a:cubicBezTo>
                      <a:pt x="1398" y="7645"/>
                      <a:pt x="1215" y="8640"/>
                      <a:pt x="1049" y="9688"/>
                    </a:cubicBezTo>
                    <a:cubicBezTo>
                      <a:pt x="883" y="10710"/>
                      <a:pt x="734" y="11793"/>
                      <a:pt x="603" y="12901"/>
                    </a:cubicBezTo>
                    <a:cubicBezTo>
                      <a:pt x="481" y="13906"/>
                      <a:pt x="376" y="14936"/>
                      <a:pt x="289" y="15949"/>
                    </a:cubicBezTo>
                    <a:cubicBezTo>
                      <a:pt x="202" y="16892"/>
                      <a:pt x="132" y="17817"/>
                      <a:pt x="88" y="18725"/>
                    </a:cubicBezTo>
                    <a:cubicBezTo>
                      <a:pt x="45" y="19616"/>
                      <a:pt x="10" y="20507"/>
                      <a:pt x="1" y="21345"/>
                    </a:cubicBezTo>
                    <a:cubicBezTo>
                      <a:pt x="3529" y="21996"/>
                      <a:pt x="7173" y="22210"/>
                      <a:pt x="10439" y="22210"/>
                    </a:cubicBezTo>
                    <a:cubicBezTo>
                      <a:pt x="15976" y="22210"/>
                      <a:pt x="20426" y="21596"/>
                      <a:pt x="21376" y="21458"/>
                    </a:cubicBezTo>
                    <a:cubicBezTo>
                      <a:pt x="21358" y="20734"/>
                      <a:pt x="21332" y="19791"/>
                      <a:pt x="21271" y="18743"/>
                    </a:cubicBezTo>
                    <a:cubicBezTo>
                      <a:pt x="21227" y="17966"/>
                      <a:pt x="21175" y="17136"/>
                      <a:pt x="21122" y="16254"/>
                    </a:cubicBezTo>
                    <a:cubicBezTo>
                      <a:pt x="21044" y="15207"/>
                      <a:pt x="20965" y="14106"/>
                      <a:pt x="20878" y="12989"/>
                    </a:cubicBezTo>
                    <a:cubicBezTo>
                      <a:pt x="20808" y="12002"/>
                      <a:pt x="20730" y="10998"/>
                      <a:pt x="20642" y="10011"/>
                    </a:cubicBezTo>
                    <a:cubicBezTo>
                      <a:pt x="20555" y="8902"/>
                      <a:pt x="20459" y="7820"/>
                      <a:pt x="20354" y="6833"/>
                    </a:cubicBezTo>
                    <a:cubicBezTo>
                      <a:pt x="20267" y="5960"/>
                      <a:pt x="20197" y="5165"/>
                      <a:pt x="20118" y="4467"/>
                    </a:cubicBezTo>
                    <a:cubicBezTo>
                      <a:pt x="19952" y="2939"/>
                      <a:pt x="19821" y="1900"/>
                      <a:pt x="19743" y="1716"/>
                    </a:cubicBezTo>
                    <a:cubicBezTo>
                      <a:pt x="19717" y="1620"/>
                      <a:pt x="19638" y="1507"/>
                      <a:pt x="19525" y="1411"/>
                    </a:cubicBezTo>
                    <a:cubicBezTo>
                      <a:pt x="18765" y="677"/>
                      <a:pt x="16355" y="83"/>
                      <a:pt x="12993" y="5"/>
                    </a:cubicBezTo>
                    <a:cubicBezTo>
                      <a:pt x="12879" y="2"/>
                      <a:pt x="12763" y="1"/>
                      <a:pt x="126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50"/>
              <p:cNvSpPr/>
              <p:nvPr/>
            </p:nvSpPr>
            <p:spPr>
              <a:xfrm>
                <a:off x="6360325" y="3814250"/>
                <a:ext cx="196475" cy="12792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5117" extrusionOk="0">
                    <a:moveTo>
                      <a:pt x="6837" y="0"/>
                    </a:moveTo>
                    <a:lnTo>
                      <a:pt x="1" y="1485"/>
                    </a:lnTo>
                    <a:lnTo>
                      <a:pt x="856" y="4567"/>
                    </a:lnTo>
                    <a:cubicBezTo>
                      <a:pt x="856" y="4567"/>
                      <a:pt x="1193" y="5117"/>
                      <a:pt x="2563" y="5117"/>
                    </a:cubicBezTo>
                    <a:cubicBezTo>
                      <a:pt x="3115" y="5117"/>
                      <a:pt x="3835" y="5028"/>
                      <a:pt x="4768" y="4777"/>
                    </a:cubicBezTo>
                    <a:cubicBezTo>
                      <a:pt x="7859" y="3947"/>
                      <a:pt x="7562" y="2445"/>
                      <a:pt x="7562" y="2445"/>
                    </a:cubicBezTo>
                    <a:lnTo>
                      <a:pt x="6837" y="0"/>
                    </a:ln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50"/>
              <p:cNvSpPr/>
              <p:nvPr/>
            </p:nvSpPr>
            <p:spPr>
              <a:xfrm>
                <a:off x="6324100" y="3878000"/>
                <a:ext cx="110475" cy="108075"/>
              </a:xfrm>
              <a:custGeom>
                <a:avLst/>
                <a:gdLst/>
                <a:ahLst/>
                <a:cxnLst/>
                <a:rect l="l" t="t" r="r" b="b"/>
                <a:pathLst>
                  <a:path w="4419" h="4323" extrusionOk="0">
                    <a:moveTo>
                      <a:pt x="1755" y="0"/>
                    </a:moveTo>
                    <a:cubicBezTo>
                      <a:pt x="1380" y="323"/>
                      <a:pt x="769" y="550"/>
                      <a:pt x="568" y="1022"/>
                    </a:cubicBezTo>
                    <a:cubicBezTo>
                      <a:pt x="140" y="2035"/>
                      <a:pt x="0" y="3213"/>
                      <a:pt x="79" y="4322"/>
                    </a:cubicBezTo>
                    <a:cubicBezTo>
                      <a:pt x="1650" y="3999"/>
                      <a:pt x="3143" y="3327"/>
                      <a:pt x="4418" y="2366"/>
                    </a:cubicBezTo>
                    <a:cubicBezTo>
                      <a:pt x="4069" y="2288"/>
                      <a:pt x="3755" y="2323"/>
                      <a:pt x="3379" y="2235"/>
                    </a:cubicBezTo>
                    <a:cubicBezTo>
                      <a:pt x="3222" y="2200"/>
                      <a:pt x="3065" y="2166"/>
                      <a:pt x="2916" y="2104"/>
                    </a:cubicBezTo>
                    <a:cubicBezTo>
                      <a:pt x="2532" y="1938"/>
                      <a:pt x="2270" y="1580"/>
                      <a:pt x="2122" y="1196"/>
                    </a:cubicBezTo>
                    <a:cubicBezTo>
                      <a:pt x="1965" y="803"/>
                      <a:pt x="1799" y="410"/>
                      <a:pt x="17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50"/>
              <p:cNvSpPr/>
              <p:nvPr/>
            </p:nvSpPr>
            <p:spPr>
              <a:xfrm>
                <a:off x="6434550" y="3851350"/>
                <a:ext cx="161550" cy="166375"/>
              </a:xfrm>
              <a:custGeom>
                <a:avLst/>
                <a:gdLst/>
                <a:ahLst/>
                <a:cxnLst/>
                <a:rect l="l" t="t" r="r" b="b"/>
                <a:pathLst>
                  <a:path w="6462" h="6655" extrusionOk="0">
                    <a:moveTo>
                      <a:pt x="4322" y="1"/>
                    </a:moveTo>
                    <a:cubicBezTo>
                      <a:pt x="4392" y="263"/>
                      <a:pt x="4471" y="734"/>
                      <a:pt x="4445" y="1092"/>
                    </a:cubicBezTo>
                    <a:cubicBezTo>
                      <a:pt x="4427" y="1529"/>
                      <a:pt x="4270" y="1869"/>
                      <a:pt x="3921" y="2140"/>
                    </a:cubicBezTo>
                    <a:cubicBezTo>
                      <a:pt x="3572" y="2419"/>
                      <a:pt x="3161" y="2594"/>
                      <a:pt x="2751" y="2769"/>
                    </a:cubicBezTo>
                    <a:cubicBezTo>
                      <a:pt x="1888" y="3131"/>
                      <a:pt x="983" y="3485"/>
                      <a:pt x="35" y="3485"/>
                    </a:cubicBezTo>
                    <a:cubicBezTo>
                      <a:pt x="23" y="3485"/>
                      <a:pt x="12" y="3485"/>
                      <a:pt x="0" y="3485"/>
                    </a:cubicBezTo>
                    <a:lnTo>
                      <a:pt x="0" y="3485"/>
                    </a:lnTo>
                    <a:cubicBezTo>
                      <a:pt x="673" y="4821"/>
                      <a:pt x="1773" y="5965"/>
                      <a:pt x="3091" y="6654"/>
                    </a:cubicBezTo>
                    <a:cubicBezTo>
                      <a:pt x="4628" y="5345"/>
                      <a:pt x="5789" y="3598"/>
                      <a:pt x="6462" y="1686"/>
                    </a:cubicBezTo>
                    <a:cubicBezTo>
                      <a:pt x="5920" y="953"/>
                      <a:pt x="5169" y="368"/>
                      <a:pt x="43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50"/>
              <p:cNvSpPr/>
              <p:nvPr/>
            </p:nvSpPr>
            <p:spPr>
              <a:xfrm>
                <a:off x="6416875" y="3984075"/>
                <a:ext cx="1595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0" extrusionOk="0">
                    <a:moveTo>
                      <a:pt x="314" y="1"/>
                    </a:moveTo>
                    <a:cubicBezTo>
                      <a:pt x="140" y="1"/>
                      <a:pt x="0" y="140"/>
                      <a:pt x="0" y="315"/>
                    </a:cubicBezTo>
                    <a:cubicBezTo>
                      <a:pt x="0" y="490"/>
                      <a:pt x="140" y="629"/>
                      <a:pt x="314" y="629"/>
                    </a:cubicBezTo>
                    <a:cubicBezTo>
                      <a:pt x="489" y="629"/>
                      <a:pt x="637" y="490"/>
                      <a:pt x="637" y="315"/>
                    </a:cubicBezTo>
                    <a:cubicBezTo>
                      <a:pt x="637" y="140"/>
                      <a:pt x="489" y="1"/>
                      <a:pt x="3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50"/>
              <p:cNvSpPr/>
              <p:nvPr/>
            </p:nvSpPr>
            <p:spPr>
              <a:xfrm>
                <a:off x="6413600" y="4131000"/>
                <a:ext cx="1595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8" extrusionOk="0">
                    <a:moveTo>
                      <a:pt x="314" y="0"/>
                    </a:moveTo>
                    <a:cubicBezTo>
                      <a:pt x="140" y="0"/>
                      <a:pt x="0" y="148"/>
                      <a:pt x="0" y="323"/>
                    </a:cubicBezTo>
                    <a:cubicBezTo>
                      <a:pt x="0" y="498"/>
                      <a:pt x="140" y="637"/>
                      <a:pt x="314" y="637"/>
                    </a:cubicBezTo>
                    <a:cubicBezTo>
                      <a:pt x="489" y="637"/>
                      <a:pt x="637" y="498"/>
                      <a:pt x="637" y="323"/>
                    </a:cubicBezTo>
                    <a:cubicBezTo>
                      <a:pt x="637" y="148"/>
                      <a:pt x="489" y="0"/>
                      <a:pt x="3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50"/>
              <p:cNvSpPr/>
              <p:nvPr/>
            </p:nvSpPr>
            <p:spPr>
              <a:xfrm>
                <a:off x="6406825" y="4284675"/>
                <a:ext cx="1575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638" extrusionOk="0">
                    <a:moveTo>
                      <a:pt x="315" y="0"/>
                    </a:moveTo>
                    <a:cubicBezTo>
                      <a:pt x="140" y="0"/>
                      <a:pt x="0" y="149"/>
                      <a:pt x="0" y="323"/>
                    </a:cubicBezTo>
                    <a:cubicBezTo>
                      <a:pt x="0" y="498"/>
                      <a:pt x="140" y="637"/>
                      <a:pt x="315" y="637"/>
                    </a:cubicBezTo>
                    <a:cubicBezTo>
                      <a:pt x="489" y="637"/>
                      <a:pt x="629" y="489"/>
                      <a:pt x="629" y="323"/>
                    </a:cubicBezTo>
                    <a:cubicBezTo>
                      <a:pt x="629" y="157"/>
                      <a:pt x="489" y="18"/>
                      <a:pt x="3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50"/>
              <p:cNvSpPr/>
              <p:nvPr/>
            </p:nvSpPr>
            <p:spPr>
              <a:xfrm>
                <a:off x="6414900" y="4054375"/>
                <a:ext cx="1595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8" extrusionOk="0">
                    <a:moveTo>
                      <a:pt x="324" y="0"/>
                    </a:moveTo>
                    <a:cubicBezTo>
                      <a:pt x="149" y="0"/>
                      <a:pt x="0" y="149"/>
                      <a:pt x="0" y="323"/>
                    </a:cubicBezTo>
                    <a:cubicBezTo>
                      <a:pt x="0" y="498"/>
                      <a:pt x="149" y="638"/>
                      <a:pt x="324" y="638"/>
                    </a:cubicBezTo>
                    <a:cubicBezTo>
                      <a:pt x="498" y="638"/>
                      <a:pt x="638" y="498"/>
                      <a:pt x="638" y="323"/>
                    </a:cubicBezTo>
                    <a:cubicBezTo>
                      <a:pt x="638" y="157"/>
                      <a:pt x="498" y="9"/>
                      <a:pt x="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50"/>
              <p:cNvSpPr/>
              <p:nvPr/>
            </p:nvSpPr>
            <p:spPr>
              <a:xfrm>
                <a:off x="6408350" y="4203450"/>
                <a:ext cx="1595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0" extrusionOk="0">
                    <a:moveTo>
                      <a:pt x="324" y="1"/>
                    </a:moveTo>
                    <a:cubicBezTo>
                      <a:pt x="149" y="1"/>
                      <a:pt x="1" y="141"/>
                      <a:pt x="1" y="315"/>
                    </a:cubicBezTo>
                    <a:cubicBezTo>
                      <a:pt x="1" y="490"/>
                      <a:pt x="149" y="630"/>
                      <a:pt x="324" y="630"/>
                    </a:cubicBezTo>
                    <a:cubicBezTo>
                      <a:pt x="498" y="630"/>
                      <a:pt x="638" y="490"/>
                      <a:pt x="638" y="315"/>
                    </a:cubicBezTo>
                    <a:cubicBezTo>
                      <a:pt x="638" y="141"/>
                      <a:pt x="498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50"/>
              <p:cNvSpPr/>
              <p:nvPr/>
            </p:nvSpPr>
            <p:spPr>
              <a:xfrm>
                <a:off x="6409225" y="4363900"/>
                <a:ext cx="1595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0" extrusionOk="0">
                    <a:moveTo>
                      <a:pt x="315" y="1"/>
                    </a:moveTo>
                    <a:cubicBezTo>
                      <a:pt x="140" y="1"/>
                      <a:pt x="0" y="140"/>
                      <a:pt x="0" y="315"/>
                    </a:cubicBezTo>
                    <a:cubicBezTo>
                      <a:pt x="0" y="490"/>
                      <a:pt x="140" y="629"/>
                      <a:pt x="315" y="629"/>
                    </a:cubicBezTo>
                    <a:cubicBezTo>
                      <a:pt x="489" y="629"/>
                      <a:pt x="638" y="490"/>
                      <a:pt x="638" y="315"/>
                    </a:cubicBezTo>
                    <a:cubicBezTo>
                      <a:pt x="638" y="140"/>
                      <a:pt x="489" y="1"/>
                      <a:pt x="3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50"/>
              <p:cNvSpPr/>
              <p:nvPr/>
            </p:nvSpPr>
            <p:spPr>
              <a:xfrm>
                <a:off x="6756300" y="4536325"/>
                <a:ext cx="75875" cy="57450"/>
              </a:xfrm>
              <a:custGeom>
                <a:avLst/>
                <a:gdLst/>
                <a:ahLst/>
                <a:cxnLst/>
                <a:rect l="l" t="t" r="r" b="b"/>
                <a:pathLst>
                  <a:path w="3035" h="2298" extrusionOk="0">
                    <a:moveTo>
                      <a:pt x="2408" y="1"/>
                    </a:moveTo>
                    <a:cubicBezTo>
                      <a:pt x="2016" y="1"/>
                      <a:pt x="1363" y="368"/>
                      <a:pt x="1363" y="368"/>
                    </a:cubicBezTo>
                    <a:lnTo>
                      <a:pt x="1" y="2193"/>
                    </a:lnTo>
                    <a:cubicBezTo>
                      <a:pt x="1" y="2193"/>
                      <a:pt x="356" y="2298"/>
                      <a:pt x="832" y="2298"/>
                    </a:cubicBezTo>
                    <a:cubicBezTo>
                      <a:pt x="1357" y="2298"/>
                      <a:pt x="2029" y="2170"/>
                      <a:pt x="2533" y="1634"/>
                    </a:cubicBezTo>
                    <a:cubicBezTo>
                      <a:pt x="3035" y="1105"/>
                      <a:pt x="2876" y="979"/>
                      <a:pt x="2610" y="979"/>
                    </a:cubicBezTo>
                    <a:cubicBezTo>
                      <a:pt x="2367" y="979"/>
                      <a:pt x="2035" y="1084"/>
                      <a:pt x="2035" y="1084"/>
                    </a:cubicBezTo>
                    <a:cubicBezTo>
                      <a:pt x="2035" y="1084"/>
                      <a:pt x="2882" y="395"/>
                      <a:pt x="2646" y="89"/>
                    </a:cubicBezTo>
                    <a:cubicBezTo>
                      <a:pt x="2596" y="26"/>
                      <a:pt x="2511" y="1"/>
                      <a:pt x="2408" y="1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50"/>
              <p:cNvSpPr/>
              <p:nvPr/>
            </p:nvSpPr>
            <p:spPr>
              <a:xfrm>
                <a:off x="6664400" y="4449300"/>
                <a:ext cx="15210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6084" h="5722" extrusionOk="0">
                    <a:moveTo>
                      <a:pt x="2523" y="1"/>
                    </a:moveTo>
                    <a:cubicBezTo>
                      <a:pt x="2394" y="1"/>
                      <a:pt x="2289" y="35"/>
                      <a:pt x="2218" y="112"/>
                    </a:cubicBezTo>
                    <a:cubicBezTo>
                      <a:pt x="2218" y="112"/>
                      <a:pt x="1" y="1946"/>
                      <a:pt x="123" y="3011"/>
                    </a:cubicBezTo>
                    <a:cubicBezTo>
                      <a:pt x="233" y="4048"/>
                      <a:pt x="3049" y="5722"/>
                      <a:pt x="3787" y="5722"/>
                    </a:cubicBezTo>
                    <a:cubicBezTo>
                      <a:pt x="3807" y="5722"/>
                      <a:pt x="3826" y="5720"/>
                      <a:pt x="3843" y="5718"/>
                    </a:cubicBezTo>
                    <a:cubicBezTo>
                      <a:pt x="4471" y="5622"/>
                      <a:pt x="6017" y="2671"/>
                      <a:pt x="6060" y="2382"/>
                    </a:cubicBezTo>
                    <a:cubicBezTo>
                      <a:pt x="6084" y="2119"/>
                      <a:pt x="3537" y="1"/>
                      <a:pt x="2523" y="1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50"/>
              <p:cNvSpPr/>
              <p:nvPr/>
            </p:nvSpPr>
            <p:spPr>
              <a:xfrm>
                <a:off x="6772475" y="4542200"/>
                <a:ext cx="2707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550" extrusionOk="0">
                    <a:moveTo>
                      <a:pt x="995" y="0"/>
                    </a:moveTo>
                    <a:cubicBezTo>
                      <a:pt x="975" y="0"/>
                      <a:pt x="957" y="11"/>
                      <a:pt x="951" y="37"/>
                    </a:cubicBezTo>
                    <a:cubicBezTo>
                      <a:pt x="847" y="325"/>
                      <a:pt x="716" y="587"/>
                      <a:pt x="559" y="832"/>
                    </a:cubicBezTo>
                    <a:cubicBezTo>
                      <a:pt x="480" y="963"/>
                      <a:pt x="384" y="1085"/>
                      <a:pt x="279" y="1199"/>
                    </a:cubicBezTo>
                    <a:cubicBezTo>
                      <a:pt x="235" y="1251"/>
                      <a:pt x="192" y="1303"/>
                      <a:pt x="139" y="1356"/>
                    </a:cubicBezTo>
                    <a:cubicBezTo>
                      <a:pt x="96" y="1399"/>
                      <a:pt x="43" y="1443"/>
                      <a:pt x="8" y="1504"/>
                    </a:cubicBezTo>
                    <a:cubicBezTo>
                      <a:pt x="1" y="1520"/>
                      <a:pt x="28" y="1549"/>
                      <a:pt x="52" y="1549"/>
                    </a:cubicBezTo>
                    <a:cubicBezTo>
                      <a:pt x="55" y="1549"/>
                      <a:pt x="58" y="1549"/>
                      <a:pt x="61" y="1548"/>
                    </a:cubicBezTo>
                    <a:cubicBezTo>
                      <a:pt x="131" y="1522"/>
                      <a:pt x="183" y="1461"/>
                      <a:pt x="235" y="1417"/>
                    </a:cubicBezTo>
                    <a:cubicBezTo>
                      <a:pt x="297" y="1373"/>
                      <a:pt x="349" y="1303"/>
                      <a:pt x="401" y="1251"/>
                    </a:cubicBezTo>
                    <a:cubicBezTo>
                      <a:pt x="497" y="1129"/>
                      <a:pt x="585" y="1007"/>
                      <a:pt x="672" y="893"/>
                    </a:cubicBezTo>
                    <a:cubicBezTo>
                      <a:pt x="838" y="640"/>
                      <a:pt x="969" y="369"/>
                      <a:pt x="1065" y="81"/>
                    </a:cubicBezTo>
                    <a:cubicBezTo>
                      <a:pt x="1082" y="41"/>
                      <a:pt x="1035" y="0"/>
                      <a:pt x="9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50"/>
              <p:cNvSpPr/>
              <p:nvPr/>
            </p:nvSpPr>
            <p:spPr>
              <a:xfrm>
                <a:off x="6612025" y="3909225"/>
                <a:ext cx="3746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4984" h="25400" extrusionOk="0">
                    <a:moveTo>
                      <a:pt x="2143" y="1"/>
                    </a:moveTo>
                    <a:cubicBezTo>
                      <a:pt x="2027" y="1"/>
                      <a:pt x="1927" y="20"/>
                      <a:pt x="1842" y="61"/>
                    </a:cubicBezTo>
                    <a:cubicBezTo>
                      <a:pt x="306" y="803"/>
                      <a:pt x="0" y="6330"/>
                      <a:pt x="1528" y="7291"/>
                    </a:cubicBezTo>
                    <a:cubicBezTo>
                      <a:pt x="3449" y="8513"/>
                      <a:pt x="6889" y="10373"/>
                      <a:pt x="6977" y="13036"/>
                    </a:cubicBezTo>
                    <a:cubicBezTo>
                      <a:pt x="7038" y="14826"/>
                      <a:pt x="5466" y="17908"/>
                      <a:pt x="4444" y="19733"/>
                    </a:cubicBezTo>
                    <a:cubicBezTo>
                      <a:pt x="4409" y="19786"/>
                      <a:pt x="4383" y="19847"/>
                      <a:pt x="4357" y="19899"/>
                    </a:cubicBezTo>
                    <a:cubicBezTo>
                      <a:pt x="3894" y="20694"/>
                      <a:pt x="3571" y="21209"/>
                      <a:pt x="3571" y="21209"/>
                    </a:cubicBezTo>
                    <a:lnTo>
                      <a:pt x="8487" y="25400"/>
                    </a:lnTo>
                    <a:cubicBezTo>
                      <a:pt x="8723" y="24990"/>
                      <a:pt x="8950" y="24570"/>
                      <a:pt x="9186" y="24169"/>
                    </a:cubicBezTo>
                    <a:cubicBezTo>
                      <a:pt x="9212" y="24125"/>
                      <a:pt x="9247" y="24081"/>
                      <a:pt x="9264" y="24029"/>
                    </a:cubicBezTo>
                    <a:cubicBezTo>
                      <a:pt x="12259" y="18746"/>
                      <a:pt x="14983" y="13909"/>
                      <a:pt x="12801" y="9866"/>
                    </a:cubicBezTo>
                    <a:cubicBezTo>
                      <a:pt x="10622" y="5839"/>
                      <a:pt x="4144" y="1"/>
                      <a:pt x="21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50"/>
              <p:cNvSpPr/>
              <p:nvPr/>
            </p:nvSpPr>
            <p:spPr>
              <a:xfrm>
                <a:off x="5727503" y="3920775"/>
                <a:ext cx="59660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23864" h="8562" extrusionOk="0">
                    <a:moveTo>
                      <a:pt x="23017" y="0"/>
                    </a:moveTo>
                    <a:cubicBezTo>
                      <a:pt x="23017" y="0"/>
                      <a:pt x="5423" y="1607"/>
                      <a:pt x="0" y="2087"/>
                    </a:cubicBezTo>
                    <a:lnTo>
                      <a:pt x="306" y="7684"/>
                    </a:lnTo>
                    <a:cubicBezTo>
                      <a:pt x="306" y="7684"/>
                      <a:pt x="10911" y="8561"/>
                      <a:pt x="18224" y="8561"/>
                    </a:cubicBezTo>
                    <a:cubicBezTo>
                      <a:pt x="20621" y="8561"/>
                      <a:pt x="22663" y="8467"/>
                      <a:pt x="23864" y="8217"/>
                    </a:cubicBezTo>
                    <a:lnTo>
                      <a:pt x="230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50"/>
              <p:cNvSpPr/>
              <p:nvPr/>
            </p:nvSpPr>
            <p:spPr>
              <a:xfrm>
                <a:off x="6645200" y="4087775"/>
                <a:ext cx="64425" cy="57200"/>
              </a:xfrm>
              <a:custGeom>
                <a:avLst/>
                <a:gdLst/>
                <a:ahLst/>
                <a:cxnLst/>
                <a:rect l="l" t="t" r="r" b="b"/>
                <a:pathLst>
                  <a:path w="2577" h="2288" fill="none" extrusionOk="0">
                    <a:moveTo>
                      <a:pt x="0" y="0"/>
                    </a:moveTo>
                    <a:lnTo>
                      <a:pt x="2576" y="1624"/>
                    </a:lnTo>
                    <a:lnTo>
                      <a:pt x="454" y="2288"/>
                    </a:ln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50"/>
              <p:cNvSpPr/>
              <p:nvPr/>
            </p:nvSpPr>
            <p:spPr>
              <a:xfrm>
                <a:off x="6720950" y="4406700"/>
                <a:ext cx="12072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4270" fill="none" extrusionOk="0">
                    <a:moveTo>
                      <a:pt x="0" y="0"/>
                    </a:moveTo>
                    <a:cubicBezTo>
                      <a:pt x="0" y="0"/>
                      <a:pt x="4034" y="2445"/>
                      <a:pt x="4829" y="4270"/>
                    </a:cubicBez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50"/>
              <p:cNvSpPr/>
              <p:nvPr/>
            </p:nvSpPr>
            <p:spPr>
              <a:xfrm>
                <a:off x="6582975" y="3114525"/>
                <a:ext cx="640275" cy="573850"/>
              </a:xfrm>
              <a:custGeom>
                <a:avLst/>
                <a:gdLst/>
                <a:ahLst/>
                <a:cxnLst/>
                <a:rect l="l" t="t" r="r" b="b"/>
                <a:pathLst>
                  <a:path w="25611" h="22954" extrusionOk="0">
                    <a:moveTo>
                      <a:pt x="7236" y="0"/>
                    </a:moveTo>
                    <a:cubicBezTo>
                      <a:pt x="6840" y="0"/>
                      <a:pt x="6443" y="36"/>
                      <a:pt x="6052" y="109"/>
                    </a:cubicBezTo>
                    <a:cubicBezTo>
                      <a:pt x="4017" y="485"/>
                      <a:pt x="2245" y="1864"/>
                      <a:pt x="1232" y="3628"/>
                    </a:cubicBezTo>
                    <a:cubicBezTo>
                      <a:pt x="909" y="4205"/>
                      <a:pt x="1" y="5829"/>
                      <a:pt x="970" y="6134"/>
                    </a:cubicBezTo>
                    <a:cubicBezTo>
                      <a:pt x="998" y="6143"/>
                      <a:pt x="1030" y="6146"/>
                      <a:pt x="1067" y="6146"/>
                    </a:cubicBezTo>
                    <a:cubicBezTo>
                      <a:pt x="1488" y="6146"/>
                      <a:pt x="2441" y="5628"/>
                      <a:pt x="2795" y="5532"/>
                    </a:cubicBezTo>
                    <a:cubicBezTo>
                      <a:pt x="3432" y="5357"/>
                      <a:pt x="4087" y="5226"/>
                      <a:pt x="4742" y="5174"/>
                    </a:cubicBezTo>
                    <a:cubicBezTo>
                      <a:pt x="4919" y="5160"/>
                      <a:pt x="5098" y="5153"/>
                      <a:pt x="5277" y="5153"/>
                    </a:cubicBezTo>
                    <a:cubicBezTo>
                      <a:pt x="6698" y="5153"/>
                      <a:pt x="8155" y="5593"/>
                      <a:pt x="9116" y="6632"/>
                    </a:cubicBezTo>
                    <a:cubicBezTo>
                      <a:pt x="10548" y="8169"/>
                      <a:pt x="10531" y="10500"/>
                      <a:pt x="10723" y="12596"/>
                    </a:cubicBezTo>
                    <a:cubicBezTo>
                      <a:pt x="10924" y="14875"/>
                      <a:pt x="11491" y="17162"/>
                      <a:pt x="12731" y="19083"/>
                    </a:cubicBezTo>
                    <a:cubicBezTo>
                      <a:pt x="13963" y="21013"/>
                      <a:pt x="15936" y="22541"/>
                      <a:pt x="18197" y="22881"/>
                    </a:cubicBezTo>
                    <a:cubicBezTo>
                      <a:pt x="18508" y="22930"/>
                      <a:pt x="18823" y="22953"/>
                      <a:pt x="19139" y="22953"/>
                    </a:cubicBezTo>
                    <a:cubicBezTo>
                      <a:pt x="21044" y="22953"/>
                      <a:pt x="22961" y="22087"/>
                      <a:pt x="24100" y="20559"/>
                    </a:cubicBezTo>
                    <a:cubicBezTo>
                      <a:pt x="25444" y="18795"/>
                      <a:pt x="25610" y="16176"/>
                      <a:pt x="24397" y="14316"/>
                    </a:cubicBezTo>
                    <a:cubicBezTo>
                      <a:pt x="22310" y="11120"/>
                      <a:pt x="17289" y="10937"/>
                      <a:pt x="15211" y="7732"/>
                    </a:cubicBezTo>
                    <a:cubicBezTo>
                      <a:pt x="14425" y="6536"/>
                      <a:pt x="14172" y="5069"/>
                      <a:pt x="13526" y="3794"/>
                    </a:cubicBezTo>
                    <a:cubicBezTo>
                      <a:pt x="12361" y="1494"/>
                      <a:pt x="9806" y="0"/>
                      <a:pt x="7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50"/>
              <p:cNvSpPr/>
              <p:nvPr/>
            </p:nvSpPr>
            <p:spPr>
              <a:xfrm>
                <a:off x="6165400" y="3287750"/>
                <a:ext cx="205875" cy="238950"/>
              </a:xfrm>
              <a:custGeom>
                <a:avLst/>
                <a:gdLst/>
                <a:ahLst/>
                <a:cxnLst/>
                <a:rect l="l" t="t" r="r" b="b"/>
                <a:pathLst>
                  <a:path w="8235" h="9558" extrusionOk="0">
                    <a:moveTo>
                      <a:pt x="6016" y="1"/>
                    </a:moveTo>
                    <a:cubicBezTo>
                      <a:pt x="5441" y="1"/>
                      <a:pt x="4861" y="131"/>
                      <a:pt x="4497" y="262"/>
                    </a:cubicBezTo>
                    <a:cubicBezTo>
                      <a:pt x="1624" y="1283"/>
                      <a:pt x="0" y="4139"/>
                      <a:pt x="585" y="7116"/>
                    </a:cubicBezTo>
                    <a:cubicBezTo>
                      <a:pt x="681" y="7614"/>
                      <a:pt x="847" y="8120"/>
                      <a:pt x="1162" y="8574"/>
                    </a:cubicBezTo>
                    <a:cubicBezTo>
                      <a:pt x="1493" y="9037"/>
                      <a:pt x="2009" y="9421"/>
                      <a:pt x="2559" y="9526"/>
                    </a:cubicBezTo>
                    <a:cubicBezTo>
                      <a:pt x="2672" y="9548"/>
                      <a:pt x="2781" y="9558"/>
                      <a:pt x="2887" y="9558"/>
                    </a:cubicBezTo>
                    <a:cubicBezTo>
                      <a:pt x="3725" y="9558"/>
                      <a:pt x="4355" y="8927"/>
                      <a:pt x="4820" y="8338"/>
                    </a:cubicBezTo>
                    <a:cubicBezTo>
                      <a:pt x="5728" y="7195"/>
                      <a:pt x="6619" y="6033"/>
                      <a:pt x="7204" y="4706"/>
                    </a:cubicBezTo>
                    <a:cubicBezTo>
                      <a:pt x="7623" y="3719"/>
                      <a:pt x="8234" y="1999"/>
                      <a:pt x="7684" y="803"/>
                    </a:cubicBezTo>
                    <a:cubicBezTo>
                      <a:pt x="7397" y="191"/>
                      <a:pt x="6711" y="1"/>
                      <a:pt x="60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50"/>
              <p:cNvSpPr/>
              <p:nvPr/>
            </p:nvSpPr>
            <p:spPr>
              <a:xfrm>
                <a:off x="6189400" y="3282000"/>
                <a:ext cx="520650" cy="584400"/>
              </a:xfrm>
              <a:custGeom>
                <a:avLst/>
                <a:gdLst/>
                <a:ahLst/>
                <a:cxnLst/>
                <a:rect l="l" t="t" r="r" b="b"/>
                <a:pathLst>
                  <a:path w="20826" h="23376" extrusionOk="0">
                    <a:moveTo>
                      <a:pt x="9006" y="0"/>
                    </a:moveTo>
                    <a:cubicBezTo>
                      <a:pt x="3634" y="0"/>
                      <a:pt x="646" y="4211"/>
                      <a:pt x="140" y="11109"/>
                    </a:cubicBezTo>
                    <a:cubicBezTo>
                      <a:pt x="53" y="12253"/>
                      <a:pt x="1" y="13362"/>
                      <a:pt x="18" y="14392"/>
                    </a:cubicBezTo>
                    <a:cubicBezTo>
                      <a:pt x="62" y="16829"/>
                      <a:pt x="498" y="18933"/>
                      <a:pt x="1887" y="20505"/>
                    </a:cubicBezTo>
                    <a:cubicBezTo>
                      <a:pt x="3074" y="21849"/>
                      <a:pt x="4986" y="22810"/>
                      <a:pt x="7964" y="23229"/>
                    </a:cubicBezTo>
                    <a:cubicBezTo>
                      <a:pt x="8235" y="23264"/>
                      <a:pt x="8531" y="23299"/>
                      <a:pt x="8828" y="23325"/>
                    </a:cubicBezTo>
                    <a:cubicBezTo>
                      <a:pt x="9175" y="23359"/>
                      <a:pt x="9518" y="23376"/>
                      <a:pt x="9858" y="23376"/>
                    </a:cubicBezTo>
                    <a:cubicBezTo>
                      <a:pt x="13417" y="23376"/>
                      <a:pt x="16579" y="21532"/>
                      <a:pt x="18468" y="18575"/>
                    </a:cubicBezTo>
                    <a:cubicBezTo>
                      <a:pt x="19420" y="17073"/>
                      <a:pt x="20057" y="15266"/>
                      <a:pt x="20232" y="13257"/>
                    </a:cubicBezTo>
                    <a:cubicBezTo>
                      <a:pt x="20826" y="6717"/>
                      <a:pt x="16311" y="710"/>
                      <a:pt x="10182" y="64"/>
                    </a:cubicBezTo>
                    <a:cubicBezTo>
                      <a:pt x="9778" y="21"/>
                      <a:pt x="9386" y="0"/>
                      <a:pt x="9006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50"/>
              <p:cNvSpPr/>
              <p:nvPr/>
            </p:nvSpPr>
            <p:spPr>
              <a:xfrm>
                <a:off x="6262975" y="3202400"/>
                <a:ext cx="555350" cy="461825"/>
              </a:xfrm>
              <a:custGeom>
                <a:avLst/>
                <a:gdLst/>
                <a:ahLst/>
                <a:cxnLst/>
                <a:rect l="l" t="t" r="r" b="b"/>
                <a:pathLst>
                  <a:path w="22214" h="18473" extrusionOk="0">
                    <a:moveTo>
                      <a:pt x="7012" y="1"/>
                    </a:moveTo>
                    <a:cubicBezTo>
                      <a:pt x="6091" y="1"/>
                      <a:pt x="5180" y="109"/>
                      <a:pt x="4305" y="366"/>
                    </a:cubicBezTo>
                    <a:cubicBezTo>
                      <a:pt x="2428" y="899"/>
                      <a:pt x="44" y="2410"/>
                      <a:pt x="9" y="4680"/>
                    </a:cubicBezTo>
                    <a:cubicBezTo>
                      <a:pt x="0" y="5614"/>
                      <a:pt x="419" y="6548"/>
                      <a:pt x="969" y="7299"/>
                    </a:cubicBezTo>
                    <a:cubicBezTo>
                      <a:pt x="1834" y="8452"/>
                      <a:pt x="2969" y="9395"/>
                      <a:pt x="4130" y="10198"/>
                    </a:cubicBezTo>
                    <a:cubicBezTo>
                      <a:pt x="6051" y="11552"/>
                      <a:pt x="8697" y="12250"/>
                      <a:pt x="9291" y="12425"/>
                    </a:cubicBezTo>
                    <a:cubicBezTo>
                      <a:pt x="9832" y="12591"/>
                      <a:pt x="10391" y="12704"/>
                      <a:pt x="10958" y="12923"/>
                    </a:cubicBezTo>
                    <a:cubicBezTo>
                      <a:pt x="11605" y="13167"/>
                      <a:pt x="12128" y="13604"/>
                      <a:pt x="12417" y="14206"/>
                    </a:cubicBezTo>
                    <a:cubicBezTo>
                      <a:pt x="12617" y="14590"/>
                      <a:pt x="12696" y="14983"/>
                      <a:pt x="12740" y="15367"/>
                    </a:cubicBezTo>
                    <a:cubicBezTo>
                      <a:pt x="12670" y="16092"/>
                      <a:pt x="12277" y="16948"/>
                      <a:pt x="12792" y="17550"/>
                    </a:cubicBezTo>
                    <a:cubicBezTo>
                      <a:pt x="12958" y="17873"/>
                      <a:pt x="13307" y="18188"/>
                      <a:pt x="13683" y="18362"/>
                    </a:cubicBezTo>
                    <a:cubicBezTo>
                      <a:pt x="13855" y="18439"/>
                      <a:pt x="13997" y="18473"/>
                      <a:pt x="14116" y="18473"/>
                    </a:cubicBezTo>
                    <a:cubicBezTo>
                      <a:pt x="14403" y="18473"/>
                      <a:pt x="14560" y="18282"/>
                      <a:pt x="14695" y="18048"/>
                    </a:cubicBezTo>
                    <a:cubicBezTo>
                      <a:pt x="15019" y="17480"/>
                      <a:pt x="15595" y="17070"/>
                      <a:pt x="16363" y="16782"/>
                    </a:cubicBezTo>
                    <a:cubicBezTo>
                      <a:pt x="16482" y="16739"/>
                      <a:pt x="16635" y="16723"/>
                      <a:pt x="16809" y="16723"/>
                    </a:cubicBezTo>
                    <a:cubicBezTo>
                      <a:pt x="17366" y="16723"/>
                      <a:pt x="18141" y="16889"/>
                      <a:pt x="18739" y="16889"/>
                    </a:cubicBezTo>
                    <a:cubicBezTo>
                      <a:pt x="18985" y="16889"/>
                      <a:pt x="19200" y="16861"/>
                      <a:pt x="19358" y="16782"/>
                    </a:cubicBezTo>
                    <a:cubicBezTo>
                      <a:pt x="20118" y="16398"/>
                      <a:pt x="21340" y="13883"/>
                      <a:pt x="21777" y="12355"/>
                    </a:cubicBezTo>
                    <a:cubicBezTo>
                      <a:pt x="22213" y="10809"/>
                      <a:pt x="22135" y="9063"/>
                      <a:pt x="21401" y="7422"/>
                    </a:cubicBezTo>
                    <a:cubicBezTo>
                      <a:pt x="20808" y="6077"/>
                      <a:pt x="19830" y="4933"/>
                      <a:pt x="18686" y="3999"/>
                    </a:cubicBezTo>
                    <a:cubicBezTo>
                      <a:pt x="18022" y="3466"/>
                      <a:pt x="17315" y="2995"/>
                      <a:pt x="16555" y="2584"/>
                    </a:cubicBezTo>
                    <a:cubicBezTo>
                      <a:pt x="14329" y="1353"/>
                      <a:pt x="11814" y="628"/>
                      <a:pt x="9395" y="218"/>
                    </a:cubicBezTo>
                    <a:cubicBezTo>
                      <a:pt x="9308" y="201"/>
                      <a:pt x="9221" y="183"/>
                      <a:pt x="9134" y="174"/>
                    </a:cubicBezTo>
                    <a:cubicBezTo>
                      <a:pt x="8429" y="65"/>
                      <a:pt x="7718" y="1"/>
                      <a:pt x="70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50"/>
              <p:cNvSpPr/>
              <p:nvPr/>
            </p:nvSpPr>
            <p:spPr>
              <a:xfrm>
                <a:off x="6620750" y="3592025"/>
                <a:ext cx="1521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6087" h="6182" extrusionOk="0">
                    <a:moveTo>
                      <a:pt x="3728" y="0"/>
                    </a:moveTo>
                    <a:cubicBezTo>
                      <a:pt x="2903" y="0"/>
                      <a:pt x="2043" y="298"/>
                      <a:pt x="1485" y="664"/>
                    </a:cubicBezTo>
                    <a:cubicBezTo>
                      <a:pt x="515" y="1319"/>
                      <a:pt x="175" y="2725"/>
                      <a:pt x="53" y="3904"/>
                    </a:cubicBezTo>
                    <a:cubicBezTo>
                      <a:pt x="0" y="4436"/>
                      <a:pt x="44" y="5048"/>
                      <a:pt x="411" y="5502"/>
                    </a:cubicBezTo>
                    <a:cubicBezTo>
                      <a:pt x="822" y="6005"/>
                      <a:pt x="1408" y="6182"/>
                      <a:pt x="2002" y="6182"/>
                    </a:cubicBezTo>
                    <a:cubicBezTo>
                      <a:pt x="2593" y="6182"/>
                      <a:pt x="3193" y="6007"/>
                      <a:pt x="3641" y="5807"/>
                    </a:cubicBezTo>
                    <a:cubicBezTo>
                      <a:pt x="4733" y="5327"/>
                      <a:pt x="5562" y="4366"/>
                      <a:pt x="5894" y="3161"/>
                    </a:cubicBezTo>
                    <a:cubicBezTo>
                      <a:pt x="6043" y="2603"/>
                      <a:pt x="6086" y="1983"/>
                      <a:pt x="5885" y="1406"/>
                    </a:cubicBezTo>
                    <a:cubicBezTo>
                      <a:pt x="5693" y="883"/>
                      <a:pt x="5379" y="525"/>
                      <a:pt x="4995" y="306"/>
                    </a:cubicBezTo>
                    <a:cubicBezTo>
                      <a:pt x="4621" y="90"/>
                      <a:pt x="4180" y="0"/>
                      <a:pt x="3728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50"/>
              <p:cNvSpPr/>
              <p:nvPr/>
            </p:nvSpPr>
            <p:spPr>
              <a:xfrm>
                <a:off x="6376475" y="3688300"/>
                <a:ext cx="274625" cy="178100"/>
              </a:xfrm>
              <a:custGeom>
                <a:avLst/>
                <a:gdLst/>
                <a:ahLst/>
                <a:cxnLst/>
                <a:rect l="l" t="t" r="r" b="b"/>
                <a:pathLst>
                  <a:path w="10985" h="7124" extrusionOk="0">
                    <a:moveTo>
                      <a:pt x="6830" y="1"/>
                    </a:moveTo>
                    <a:cubicBezTo>
                      <a:pt x="5670" y="1"/>
                      <a:pt x="4540" y="360"/>
                      <a:pt x="3528" y="882"/>
                    </a:cubicBezTo>
                    <a:cubicBezTo>
                      <a:pt x="2463" y="1424"/>
                      <a:pt x="1494" y="2183"/>
                      <a:pt x="874" y="3187"/>
                    </a:cubicBezTo>
                    <a:cubicBezTo>
                      <a:pt x="254" y="4191"/>
                      <a:pt x="1" y="5458"/>
                      <a:pt x="350" y="6610"/>
                    </a:cubicBezTo>
                    <a:cubicBezTo>
                      <a:pt x="385" y="6732"/>
                      <a:pt x="437" y="6855"/>
                      <a:pt x="481" y="6977"/>
                    </a:cubicBezTo>
                    <a:cubicBezTo>
                      <a:pt x="752" y="7012"/>
                      <a:pt x="1048" y="7047"/>
                      <a:pt x="1345" y="7073"/>
                    </a:cubicBezTo>
                    <a:cubicBezTo>
                      <a:pt x="1692" y="7107"/>
                      <a:pt x="2035" y="7124"/>
                      <a:pt x="2375" y="7124"/>
                    </a:cubicBezTo>
                    <a:cubicBezTo>
                      <a:pt x="5934" y="7124"/>
                      <a:pt x="9096" y="5280"/>
                      <a:pt x="10985" y="2323"/>
                    </a:cubicBezTo>
                    <a:cubicBezTo>
                      <a:pt x="10863" y="2070"/>
                      <a:pt x="10706" y="1834"/>
                      <a:pt x="10522" y="1616"/>
                    </a:cubicBezTo>
                    <a:cubicBezTo>
                      <a:pt x="9693" y="620"/>
                      <a:pt x="8409" y="70"/>
                      <a:pt x="7134" y="9"/>
                    </a:cubicBezTo>
                    <a:cubicBezTo>
                      <a:pt x="7033" y="3"/>
                      <a:pt x="6931" y="1"/>
                      <a:pt x="6830" y="1"/>
                    </a:cubicBezTo>
                    <a:close/>
                  </a:path>
                </a:pathLst>
              </a:custGeom>
              <a:solidFill>
                <a:srgbClr val="DF5937">
                  <a:alpha val="27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50"/>
              <p:cNvSpPr/>
              <p:nvPr/>
            </p:nvSpPr>
            <p:spPr>
              <a:xfrm>
                <a:off x="6189850" y="3641800"/>
                <a:ext cx="46725" cy="1528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611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4" y="2437"/>
                      <a:pt x="480" y="4541"/>
                      <a:pt x="1869" y="6113"/>
                    </a:cubicBezTo>
                    <a:cubicBezTo>
                      <a:pt x="1816" y="5056"/>
                      <a:pt x="1703" y="3991"/>
                      <a:pt x="1423" y="2943"/>
                    </a:cubicBezTo>
                    <a:cubicBezTo>
                      <a:pt x="1144" y="1904"/>
                      <a:pt x="681" y="865"/>
                      <a:pt x="0" y="0"/>
                    </a:cubicBezTo>
                    <a:close/>
                  </a:path>
                </a:pathLst>
              </a:custGeom>
              <a:solidFill>
                <a:srgbClr val="DF5937">
                  <a:alpha val="27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50"/>
              <p:cNvSpPr/>
              <p:nvPr/>
            </p:nvSpPr>
            <p:spPr>
              <a:xfrm>
                <a:off x="6250100" y="3684625"/>
                <a:ext cx="141200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5648" h="2431" extrusionOk="0">
                    <a:moveTo>
                      <a:pt x="649" y="0"/>
                    </a:moveTo>
                    <a:cubicBezTo>
                      <a:pt x="551" y="0"/>
                      <a:pt x="480" y="22"/>
                      <a:pt x="437" y="77"/>
                    </a:cubicBezTo>
                    <a:cubicBezTo>
                      <a:pt x="0" y="636"/>
                      <a:pt x="917" y="2199"/>
                      <a:pt x="2611" y="2418"/>
                    </a:cubicBezTo>
                    <a:cubicBezTo>
                      <a:pt x="2688" y="2426"/>
                      <a:pt x="2764" y="2430"/>
                      <a:pt x="2839" y="2430"/>
                    </a:cubicBezTo>
                    <a:cubicBezTo>
                      <a:pt x="4425" y="2430"/>
                      <a:pt x="5647" y="577"/>
                      <a:pt x="5047" y="243"/>
                    </a:cubicBezTo>
                    <a:cubicBezTo>
                      <a:pt x="4862" y="142"/>
                      <a:pt x="4680" y="107"/>
                      <a:pt x="4484" y="107"/>
                    </a:cubicBezTo>
                    <a:cubicBezTo>
                      <a:pt x="4037" y="107"/>
                      <a:pt x="3520" y="290"/>
                      <a:pt x="2750" y="290"/>
                    </a:cubicBezTo>
                    <a:cubicBezTo>
                      <a:pt x="2693" y="290"/>
                      <a:pt x="2635" y="289"/>
                      <a:pt x="2576" y="287"/>
                    </a:cubicBezTo>
                    <a:cubicBezTo>
                      <a:pt x="1631" y="253"/>
                      <a:pt x="983" y="0"/>
                      <a:pt x="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50"/>
              <p:cNvSpPr/>
              <p:nvPr/>
            </p:nvSpPr>
            <p:spPr>
              <a:xfrm>
                <a:off x="6293750" y="3699475"/>
                <a:ext cx="860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1829" extrusionOk="0">
                    <a:moveTo>
                      <a:pt x="3033" y="0"/>
                    </a:moveTo>
                    <a:cubicBezTo>
                      <a:pt x="2585" y="0"/>
                      <a:pt x="2051" y="204"/>
                      <a:pt x="1703" y="348"/>
                    </a:cubicBezTo>
                    <a:cubicBezTo>
                      <a:pt x="1083" y="610"/>
                      <a:pt x="463" y="1029"/>
                      <a:pt x="0" y="1570"/>
                    </a:cubicBezTo>
                    <a:cubicBezTo>
                      <a:pt x="262" y="1693"/>
                      <a:pt x="551" y="1780"/>
                      <a:pt x="865" y="1815"/>
                    </a:cubicBezTo>
                    <a:cubicBezTo>
                      <a:pt x="945" y="1824"/>
                      <a:pt x="1025" y="1829"/>
                      <a:pt x="1104" y="1829"/>
                    </a:cubicBezTo>
                    <a:cubicBezTo>
                      <a:pt x="2317" y="1829"/>
                      <a:pt x="3318" y="741"/>
                      <a:pt x="3441" y="77"/>
                    </a:cubicBezTo>
                    <a:cubicBezTo>
                      <a:pt x="3321" y="23"/>
                      <a:pt x="3182" y="0"/>
                      <a:pt x="3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50"/>
              <p:cNvSpPr/>
              <p:nvPr/>
            </p:nvSpPr>
            <p:spPr>
              <a:xfrm>
                <a:off x="6366225" y="3456925"/>
                <a:ext cx="117050" cy="57200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2288" extrusionOk="0">
                    <a:moveTo>
                      <a:pt x="1508" y="1"/>
                    </a:moveTo>
                    <a:cubicBezTo>
                      <a:pt x="1436" y="1"/>
                      <a:pt x="1364" y="3"/>
                      <a:pt x="1293" y="9"/>
                    </a:cubicBezTo>
                    <a:cubicBezTo>
                      <a:pt x="917" y="43"/>
                      <a:pt x="568" y="166"/>
                      <a:pt x="315" y="410"/>
                    </a:cubicBezTo>
                    <a:cubicBezTo>
                      <a:pt x="105" y="628"/>
                      <a:pt x="0" y="925"/>
                      <a:pt x="96" y="1187"/>
                    </a:cubicBezTo>
                    <a:cubicBezTo>
                      <a:pt x="219" y="1493"/>
                      <a:pt x="550" y="1702"/>
                      <a:pt x="917" y="1764"/>
                    </a:cubicBezTo>
                    <a:cubicBezTo>
                      <a:pt x="1093" y="1796"/>
                      <a:pt x="1270" y="1804"/>
                      <a:pt x="1449" y="1804"/>
                    </a:cubicBezTo>
                    <a:cubicBezTo>
                      <a:pt x="1616" y="1804"/>
                      <a:pt x="1784" y="1797"/>
                      <a:pt x="1954" y="1797"/>
                    </a:cubicBezTo>
                    <a:cubicBezTo>
                      <a:pt x="1992" y="1797"/>
                      <a:pt x="2031" y="1798"/>
                      <a:pt x="2070" y="1798"/>
                    </a:cubicBezTo>
                    <a:cubicBezTo>
                      <a:pt x="2812" y="1807"/>
                      <a:pt x="3545" y="1973"/>
                      <a:pt x="4200" y="2261"/>
                    </a:cubicBezTo>
                    <a:cubicBezTo>
                      <a:pt x="4244" y="2279"/>
                      <a:pt x="4287" y="2287"/>
                      <a:pt x="4328" y="2287"/>
                    </a:cubicBezTo>
                    <a:cubicBezTo>
                      <a:pt x="4527" y="2287"/>
                      <a:pt x="4681" y="2100"/>
                      <a:pt x="4602" y="1956"/>
                    </a:cubicBezTo>
                    <a:cubicBezTo>
                      <a:pt x="4462" y="1344"/>
                      <a:pt x="3912" y="838"/>
                      <a:pt x="3318" y="497"/>
                    </a:cubicBezTo>
                    <a:cubicBezTo>
                      <a:pt x="2807" y="207"/>
                      <a:pt x="2155" y="1"/>
                      <a:pt x="15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50"/>
              <p:cNvSpPr/>
              <p:nvPr/>
            </p:nvSpPr>
            <p:spPr>
              <a:xfrm>
                <a:off x="6193175" y="3453825"/>
                <a:ext cx="918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2108" extrusionOk="0">
                    <a:moveTo>
                      <a:pt x="2519" y="1"/>
                    </a:moveTo>
                    <a:cubicBezTo>
                      <a:pt x="1972" y="1"/>
                      <a:pt x="1423" y="214"/>
                      <a:pt x="1002" y="508"/>
                    </a:cubicBezTo>
                    <a:cubicBezTo>
                      <a:pt x="548" y="822"/>
                      <a:pt x="129" y="1294"/>
                      <a:pt x="51" y="1826"/>
                    </a:cubicBezTo>
                    <a:cubicBezTo>
                      <a:pt x="1" y="1947"/>
                      <a:pt x="130" y="2108"/>
                      <a:pt x="283" y="2108"/>
                    </a:cubicBezTo>
                    <a:cubicBezTo>
                      <a:pt x="318" y="2108"/>
                      <a:pt x="355" y="2099"/>
                      <a:pt x="391" y="2080"/>
                    </a:cubicBezTo>
                    <a:cubicBezTo>
                      <a:pt x="898" y="1800"/>
                      <a:pt x="1474" y="1643"/>
                      <a:pt x="2059" y="1599"/>
                    </a:cubicBezTo>
                    <a:cubicBezTo>
                      <a:pt x="2364" y="1573"/>
                      <a:pt x="2688" y="1608"/>
                      <a:pt x="2976" y="1530"/>
                    </a:cubicBezTo>
                    <a:cubicBezTo>
                      <a:pt x="3281" y="1468"/>
                      <a:pt x="3543" y="1268"/>
                      <a:pt x="3613" y="1006"/>
                    </a:cubicBezTo>
                    <a:cubicBezTo>
                      <a:pt x="3674" y="770"/>
                      <a:pt x="3578" y="517"/>
                      <a:pt x="3395" y="333"/>
                    </a:cubicBezTo>
                    <a:cubicBezTo>
                      <a:pt x="3185" y="115"/>
                      <a:pt x="2888" y="28"/>
                      <a:pt x="2583" y="2"/>
                    </a:cubicBezTo>
                    <a:cubicBezTo>
                      <a:pt x="2561" y="1"/>
                      <a:pt x="2540" y="1"/>
                      <a:pt x="25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50"/>
              <p:cNvSpPr/>
              <p:nvPr/>
            </p:nvSpPr>
            <p:spPr>
              <a:xfrm>
                <a:off x="6386950" y="3583725"/>
                <a:ext cx="38450" cy="5745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2298" extrusionOk="0">
                    <a:moveTo>
                      <a:pt x="794" y="1"/>
                    </a:moveTo>
                    <a:cubicBezTo>
                      <a:pt x="396" y="1"/>
                      <a:pt x="44" y="495"/>
                      <a:pt x="18" y="1127"/>
                    </a:cubicBezTo>
                    <a:cubicBezTo>
                      <a:pt x="1" y="1756"/>
                      <a:pt x="315" y="2280"/>
                      <a:pt x="726" y="2297"/>
                    </a:cubicBezTo>
                    <a:cubicBezTo>
                      <a:pt x="729" y="2297"/>
                      <a:pt x="733" y="2297"/>
                      <a:pt x="736" y="2297"/>
                    </a:cubicBezTo>
                    <a:cubicBezTo>
                      <a:pt x="1151" y="2297"/>
                      <a:pt x="1494" y="1794"/>
                      <a:pt x="1511" y="1171"/>
                    </a:cubicBezTo>
                    <a:cubicBezTo>
                      <a:pt x="1538" y="533"/>
                      <a:pt x="1223" y="10"/>
                      <a:pt x="804" y="1"/>
                    </a:cubicBezTo>
                    <a:cubicBezTo>
                      <a:pt x="801" y="1"/>
                      <a:pt x="797" y="1"/>
                      <a:pt x="7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50"/>
              <p:cNvSpPr/>
              <p:nvPr/>
            </p:nvSpPr>
            <p:spPr>
              <a:xfrm>
                <a:off x="6214075" y="3579375"/>
                <a:ext cx="31025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922" extrusionOk="0">
                    <a:moveTo>
                      <a:pt x="645" y="0"/>
                    </a:moveTo>
                    <a:cubicBezTo>
                      <a:pt x="318" y="0"/>
                      <a:pt x="44" y="425"/>
                      <a:pt x="27" y="943"/>
                    </a:cubicBezTo>
                    <a:cubicBezTo>
                      <a:pt x="0" y="1476"/>
                      <a:pt x="254" y="1912"/>
                      <a:pt x="585" y="1921"/>
                    </a:cubicBezTo>
                    <a:cubicBezTo>
                      <a:pt x="589" y="1921"/>
                      <a:pt x="592" y="1921"/>
                      <a:pt x="595" y="1921"/>
                    </a:cubicBezTo>
                    <a:cubicBezTo>
                      <a:pt x="914" y="1921"/>
                      <a:pt x="1197" y="1505"/>
                      <a:pt x="1214" y="987"/>
                    </a:cubicBezTo>
                    <a:cubicBezTo>
                      <a:pt x="1240" y="446"/>
                      <a:pt x="987" y="9"/>
                      <a:pt x="655" y="0"/>
                    </a:cubicBezTo>
                    <a:cubicBezTo>
                      <a:pt x="652" y="0"/>
                      <a:pt x="649" y="0"/>
                      <a:pt x="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50"/>
              <p:cNvSpPr/>
              <p:nvPr/>
            </p:nvSpPr>
            <p:spPr>
              <a:xfrm>
                <a:off x="6662650" y="3590075"/>
                <a:ext cx="77950" cy="117675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4707" fill="none" extrusionOk="0">
                    <a:moveTo>
                      <a:pt x="3118" y="1519"/>
                    </a:moveTo>
                    <a:cubicBezTo>
                      <a:pt x="3118" y="1519"/>
                      <a:pt x="682" y="0"/>
                      <a:pt x="1" y="4706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50"/>
              <p:cNvSpPr/>
              <p:nvPr/>
            </p:nvSpPr>
            <p:spPr>
              <a:xfrm>
                <a:off x="6695825" y="3630225"/>
                <a:ext cx="301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992" fill="none" extrusionOk="0">
                    <a:moveTo>
                      <a:pt x="490" y="1991"/>
                    </a:moveTo>
                    <a:cubicBezTo>
                      <a:pt x="490" y="1991"/>
                      <a:pt x="1206" y="577"/>
                      <a:pt x="1" y="1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50"/>
              <p:cNvSpPr/>
              <p:nvPr/>
            </p:nvSpPr>
            <p:spPr>
              <a:xfrm>
                <a:off x="6266475" y="3552300"/>
                <a:ext cx="46500" cy="1069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4279" fill="none" extrusionOk="0">
                    <a:moveTo>
                      <a:pt x="1633" y="1"/>
                    </a:moveTo>
                    <a:cubicBezTo>
                      <a:pt x="1633" y="1"/>
                      <a:pt x="1860" y="2472"/>
                      <a:pt x="952" y="2821"/>
                    </a:cubicBezTo>
                    <a:cubicBezTo>
                      <a:pt x="0" y="3188"/>
                      <a:pt x="349" y="4148"/>
                      <a:pt x="1318" y="4279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3" name="Google Shape;1583;p50"/>
            <p:cNvGrpSpPr/>
            <p:nvPr/>
          </p:nvGrpSpPr>
          <p:grpSpPr>
            <a:xfrm rot="-3086119">
              <a:off x="6886249" y="2682279"/>
              <a:ext cx="947049" cy="451251"/>
              <a:chOff x="3891275" y="723450"/>
              <a:chExt cx="2288325" cy="1089975"/>
            </a:xfrm>
          </p:grpSpPr>
          <p:sp>
            <p:nvSpPr>
              <p:cNvPr id="1584" name="Google Shape;1584;p50"/>
              <p:cNvSpPr/>
              <p:nvPr/>
            </p:nvSpPr>
            <p:spPr>
              <a:xfrm>
                <a:off x="3987175" y="1559900"/>
                <a:ext cx="2094875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83795" h="3970" extrusionOk="0">
                    <a:moveTo>
                      <a:pt x="1" y="0"/>
                    </a:moveTo>
                    <a:lnTo>
                      <a:pt x="668" y="1835"/>
                    </a:lnTo>
                    <a:cubicBezTo>
                      <a:pt x="1102" y="3136"/>
                      <a:pt x="2336" y="3970"/>
                      <a:pt x="3670" y="3970"/>
                    </a:cubicBezTo>
                    <a:lnTo>
                      <a:pt x="79558" y="3970"/>
                    </a:lnTo>
                    <a:cubicBezTo>
                      <a:pt x="80558" y="3970"/>
                      <a:pt x="81526" y="3503"/>
                      <a:pt x="82093" y="2702"/>
                    </a:cubicBezTo>
                    <a:lnTo>
                      <a:pt x="83794" y="43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50"/>
              <p:cNvSpPr/>
              <p:nvPr/>
            </p:nvSpPr>
            <p:spPr>
              <a:xfrm>
                <a:off x="5226400" y="785175"/>
                <a:ext cx="252700" cy="260200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0408" extrusionOk="0">
                    <a:moveTo>
                      <a:pt x="1" y="0"/>
                    </a:moveTo>
                    <a:lnTo>
                      <a:pt x="5538" y="7139"/>
                    </a:lnTo>
                    <a:cubicBezTo>
                      <a:pt x="6705" y="8640"/>
                      <a:pt x="8307" y="9774"/>
                      <a:pt x="10108" y="10408"/>
                    </a:cubicBezTo>
                    <a:cubicBezTo>
                      <a:pt x="9808" y="10108"/>
                      <a:pt x="9541" y="9807"/>
                      <a:pt x="9307" y="9507"/>
                    </a:cubicBezTo>
                    <a:lnTo>
                      <a:pt x="3503" y="2068"/>
                    </a:lnTo>
                    <a:cubicBezTo>
                      <a:pt x="2636" y="934"/>
                      <a:pt x="1368" y="234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50"/>
              <p:cNvSpPr/>
              <p:nvPr/>
            </p:nvSpPr>
            <p:spPr>
              <a:xfrm>
                <a:off x="3921300" y="723450"/>
                <a:ext cx="2223275" cy="855650"/>
              </a:xfrm>
              <a:custGeom>
                <a:avLst/>
                <a:gdLst/>
                <a:ahLst/>
                <a:cxnLst/>
                <a:rect l="l" t="t" r="r" b="b"/>
                <a:pathLst>
                  <a:path w="88931" h="34226" extrusionOk="0">
                    <a:moveTo>
                      <a:pt x="12810" y="1"/>
                    </a:moveTo>
                    <a:cubicBezTo>
                      <a:pt x="10642" y="1"/>
                      <a:pt x="8640" y="1302"/>
                      <a:pt x="7773" y="3303"/>
                    </a:cubicBezTo>
                    <a:lnTo>
                      <a:pt x="468" y="20049"/>
                    </a:lnTo>
                    <a:cubicBezTo>
                      <a:pt x="167" y="20749"/>
                      <a:pt x="1" y="21483"/>
                      <a:pt x="1" y="22250"/>
                    </a:cubicBezTo>
                    <a:lnTo>
                      <a:pt x="1" y="34225"/>
                    </a:lnTo>
                    <a:lnTo>
                      <a:pt x="88931" y="34225"/>
                    </a:lnTo>
                    <a:lnTo>
                      <a:pt x="88931" y="22584"/>
                    </a:lnTo>
                    <a:cubicBezTo>
                      <a:pt x="88931" y="21583"/>
                      <a:pt x="88264" y="20649"/>
                      <a:pt x="87330" y="20382"/>
                    </a:cubicBezTo>
                    <a:lnTo>
                      <a:pt x="62745" y="12943"/>
                    </a:lnTo>
                    <a:cubicBezTo>
                      <a:pt x="60744" y="12410"/>
                      <a:pt x="59043" y="11242"/>
                      <a:pt x="57742" y="9608"/>
                    </a:cubicBezTo>
                    <a:lnTo>
                      <a:pt x="51971" y="2136"/>
                    </a:lnTo>
                    <a:cubicBezTo>
                      <a:pt x="50904" y="801"/>
                      <a:pt x="49336" y="1"/>
                      <a:pt x="476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50"/>
              <p:cNvSpPr/>
              <p:nvPr/>
            </p:nvSpPr>
            <p:spPr>
              <a:xfrm>
                <a:off x="4235700" y="788500"/>
                <a:ext cx="244350" cy="272725"/>
              </a:xfrm>
              <a:custGeom>
                <a:avLst/>
                <a:gdLst/>
                <a:ahLst/>
                <a:cxnLst/>
                <a:rect l="l" t="t" r="r" b="b"/>
                <a:pathLst>
                  <a:path w="9774" h="10909" extrusionOk="0">
                    <a:moveTo>
                      <a:pt x="7172" y="1"/>
                    </a:moveTo>
                    <a:cubicBezTo>
                      <a:pt x="5438" y="1"/>
                      <a:pt x="3903" y="1035"/>
                      <a:pt x="3169" y="2636"/>
                    </a:cubicBezTo>
                    <a:lnTo>
                      <a:pt x="434" y="8907"/>
                    </a:lnTo>
                    <a:cubicBezTo>
                      <a:pt x="0" y="9841"/>
                      <a:pt x="734" y="10909"/>
                      <a:pt x="1735" y="10909"/>
                    </a:cubicBezTo>
                    <a:lnTo>
                      <a:pt x="6839" y="10909"/>
                    </a:lnTo>
                    <a:cubicBezTo>
                      <a:pt x="7906" y="7339"/>
                      <a:pt x="8940" y="3703"/>
                      <a:pt x="97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50"/>
              <p:cNvSpPr/>
              <p:nvPr/>
            </p:nvSpPr>
            <p:spPr>
              <a:xfrm>
                <a:off x="4953700" y="788500"/>
                <a:ext cx="380300" cy="273550"/>
              </a:xfrm>
              <a:custGeom>
                <a:avLst/>
                <a:gdLst/>
                <a:ahLst/>
                <a:cxnLst/>
                <a:rect l="l" t="t" r="r" b="b"/>
                <a:pathLst>
                  <a:path w="15212" h="10942" extrusionOk="0">
                    <a:moveTo>
                      <a:pt x="1" y="1"/>
                    </a:moveTo>
                    <a:lnTo>
                      <a:pt x="1" y="10942"/>
                    </a:lnTo>
                    <a:lnTo>
                      <a:pt x="13344" y="10942"/>
                    </a:lnTo>
                    <a:cubicBezTo>
                      <a:pt x="14545" y="10942"/>
                      <a:pt x="15212" y="9541"/>
                      <a:pt x="14444" y="8607"/>
                    </a:cubicBezTo>
                    <a:lnTo>
                      <a:pt x="8607" y="1135"/>
                    </a:lnTo>
                    <a:cubicBezTo>
                      <a:pt x="8073" y="434"/>
                      <a:pt x="7206" y="1"/>
                      <a:pt x="63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50"/>
              <p:cNvSpPr/>
              <p:nvPr/>
            </p:nvSpPr>
            <p:spPr>
              <a:xfrm>
                <a:off x="4292400" y="788500"/>
                <a:ext cx="469525" cy="272725"/>
              </a:xfrm>
              <a:custGeom>
                <a:avLst/>
                <a:gdLst/>
                <a:ahLst/>
                <a:cxnLst/>
                <a:rect l="l" t="t" r="r" b="b"/>
                <a:pathLst>
                  <a:path w="18781" h="10909" extrusionOk="0">
                    <a:moveTo>
                      <a:pt x="7172" y="1"/>
                    </a:moveTo>
                    <a:cubicBezTo>
                      <a:pt x="5438" y="1"/>
                      <a:pt x="3870" y="1035"/>
                      <a:pt x="3170" y="2636"/>
                    </a:cubicBezTo>
                    <a:lnTo>
                      <a:pt x="401" y="8907"/>
                    </a:lnTo>
                    <a:cubicBezTo>
                      <a:pt x="1" y="9841"/>
                      <a:pt x="701" y="10909"/>
                      <a:pt x="1702" y="10909"/>
                    </a:cubicBezTo>
                    <a:lnTo>
                      <a:pt x="17313" y="10909"/>
                    </a:lnTo>
                    <a:cubicBezTo>
                      <a:pt x="18080" y="10909"/>
                      <a:pt x="18714" y="10308"/>
                      <a:pt x="18714" y="9508"/>
                    </a:cubicBezTo>
                    <a:lnTo>
                      <a:pt x="18714" y="1435"/>
                    </a:lnTo>
                    <a:cubicBezTo>
                      <a:pt x="18781" y="635"/>
                      <a:pt x="18114" y="1"/>
                      <a:pt x="17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50"/>
              <p:cNvSpPr/>
              <p:nvPr/>
            </p:nvSpPr>
            <p:spPr>
              <a:xfrm>
                <a:off x="3891275" y="1546550"/>
                <a:ext cx="2288325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91533" h="2870" extrusionOk="0">
                    <a:moveTo>
                      <a:pt x="1335" y="0"/>
                    </a:moveTo>
                    <a:cubicBezTo>
                      <a:pt x="568" y="0"/>
                      <a:pt x="1" y="568"/>
                      <a:pt x="1" y="1335"/>
                    </a:cubicBezTo>
                    <a:lnTo>
                      <a:pt x="1" y="1535"/>
                    </a:lnTo>
                    <a:cubicBezTo>
                      <a:pt x="1" y="2302"/>
                      <a:pt x="568" y="2869"/>
                      <a:pt x="1335" y="2869"/>
                    </a:cubicBezTo>
                    <a:lnTo>
                      <a:pt x="90199" y="2869"/>
                    </a:lnTo>
                    <a:cubicBezTo>
                      <a:pt x="90932" y="2869"/>
                      <a:pt x="91533" y="2235"/>
                      <a:pt x="91533" y="1535"/>
                    </a:cubicBezTo>
                    <a:lnTo>
                      <a:pt x="91533" y="1335"/>
                    </a:lnTo>
                    <a:cubicBezTo>
                      <a:pt x="91533" y="568"/>
                      <a:pt x="90932" y="0"/>
                      <a:pt x="90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50"/>
              <p:cNvSpPr/>
              <p:nvPr/>
            </p:nvSpPr>
            <p:spPr>
              <a:xfrm>
                <a:off x="6067000" y="1313050"/>
                <a:ext cx="77575" cy="1501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6005" extrusionOk="0">
                    <a:moveTo>
                      <a:pt x="2269" y="0"/>
                    </a:moveTo>
                    <a:cubicBezTo>
                      <a:pt x="1001" y="0"/>
                      <a:pt x="1" y="1035"/>
                      <a:pt x="1" y="2302"/>
                    </a:cubicBezTo>
                    <a:lnTo>
                      <a:pt x="1" y="3703"/>
                    </a:lnTo>
                    <a:cubicBezTo>
                      <a:pt x="1" y="5004"/>
                      <a:pt x="1035" y="6005"/>
                      <a:pt x="2269" y="6005"/>
                    </a:cubicBezTo>
                    <a:lnTo>
                      <a:pt x="3103" y="6005"/>
                    </a:lnTo>
                    <a:lnTo>
                      <a:pt x="310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50"/>
              <p:cNvSpPr/>
              <p:nvPr/>
            </p:nvSpPr>
            <p:spPr>
              <a:xfrm>
                <a:off x="3921300" y="1313875"/>
                <a:ext cx="78425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6006" extrusionOk="0">
                    <a:moveTo>
                      <a:pt x="1" y="1"/>
                    </a:moveTo>
                    <a:lnTo>
                      <a:pt x="1" y="6005"/>
                    </a:lnTo>
                    <a:lnTo>
                      <a:pt x="835" y="6005"/>
                    </a:lnTo>
                    <a:cubicBezTo>
                      <a:pt x="2136" y="6005"/>
                      <a:pt x="3136" y="4971"/>
                      <a:pt x="3136" y="3703"/>
                    </a:cubicBezTo>
                    <a:lnTo>
                      <a:pt x="3136" y="2302"/>
                    </a:lnTo>
                    <a:cubicBezTo>
                      <a:pt x="3136" y="1002"/>
                      <a:pt x="2102" y="1"/>
                      <a:pt x="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50"/>
              <p:cNvSpPr/>
              <p:nvPr/>
            </p:nvSpPr>
            <p:spPr>
              <a:xfrm>
                <a:off x="5478250" y="1364750"/>
                <a:ext cx="448675" cy="448675"/>
              </a:xfrm>
              <a:custGeom>
                <a:avLst/>
                <a:gdLst/>
                <a:ahLst/>
                <a:cxnLst/>
                <a:rect l="l" t="t" r="r" b="b"/>
                <a:pathLst>
                  <a:path w="17947" h="17947" extrusionOk="0">
                    <a:moveTo>
                      <a:pt x="8974" y="1"/>
                    </a:moveTo>
                    <a:cubicBezTo>
                      <a:pt x="4037" y="1"/>
                      <a:pt x="0" y="4037"/>
                      <a:pt x="0" y="8974"/>
                    </a:cubicBezTo>
                    <a:cubicBezTo>
                      <a:pt x="0" y="13911"/>
                      <a:pt x="4037" y="17947"/>
                      <a:pt x="8974" y="17947"/>
                    </a:cubicBezTo>
                    <a:cubicBezTo>
                      <a:pt x="13944" y="17947"/>
                      <a:pt x="17947" y="13911"/>
                      <a:pt x="17947" y="8974"/>
                    </a:cubicBezTo>
                    <a:cubicBezTo>
                      <a:pt x="17947" y="4037"/>
                      <a:pt x="13944" y="1"/>
                      <a:pt x="89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50"/>
              <p:cNvSpPr/>
              <p:nvPr/>
            </p:nvSpPr>
            <p:spPr>
              <a:xfrm>
                <a:off x="5553300" y="1452325"/>
                <a:ext cx="299400" cy="273550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10942" extrusionOk="0">
                    <a:moveTo>
                      <a:pt x="5988" y="0"/>
                    </a:moveTo>
                    <a:cubicBezTo>
                      <a:pt x="4596" y="0"/>
                      <a:pt x="3203" y="534"/>
                      <a:pt x="2135" y="1601"/>
                    </a:cubicBezTo>
                    <a:cubicBezTo>
                      <a:pt x="1" y="3736"/>
                      <a:pt x="1" y="7205"/>
                      <a:pt x="2135" y="9340"/>
                    </a:cubicBezTo>
                    <a:cubicBezTo>
                      <a:pt x="3203" y="10408"/>
                      <a:pt x="4596" y="10941"/>
                      <a:pt x="5988" y="10941"/>
                    </a:cubicBezTo>
                    <a:cubicBezTo>
                      <a:pt x="7381" y="10941"/>
                      <a:pt x="8774" y="10408"/>
                      <a:pt x="9841" y="9340"/>
                    </a:cubicBezTo>
                    <a:cubicBezTo>
                      <a:pt x="11976" y="7205"/>
                      <a:pt x="11976" y="3736"/>
                      <a:pt x="9841" y="1601"/>
                    </a:cubicBezTo>
                    <a:cubicBezTo>
                      <a:pt x="8774" y="534"/>
                      <a:pt x="7381" y="0"/>
                      <a:pt x="59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50"/>
              <p:cNvSpPr/>
              <p:nvPr/>
            </p:nvSpPr>
            <p:spPr>
              <a:xfrm>
                <a:off x="5585825" y="1472325"/>
                <a:ext cx="233525" cy="233525"/>
              </a:xfrm>
              <a:custGeom>
                <a:avLst/>
                <a:gdLst/>
                <a:ahLst/>
                <a:cxnLst/>
                <a:rect l="l" t="t" r="r" b="b"/>
                <a:pathLst>
                  <a:path w="9341" h="9341" extrusionOk="0">
                    <a:moveTo>
                      <a:pt x="4671" y="1"/>
                    </a:moveTo>
                    <a:cubicBezTo>
                      <a:pt x="2102" y="1"/>
                      <a:pt x="1" y="2102"/>
                      <a:pt x="1" y="4671"/>
                    </a:cubicBezTo>
                    <a:cubicBezTo>
                      <a:pt x="1" y="7239"/>
                      <a:pt x="2102" y="9341"/>
                      <a:pt x="4671" y="9341"/>
                    </a:cubicBezTo>
                    <a:cubicBezTo>
                      <a:pt x="7272" y="9341"/>
                      <a:pt x="9341" y="7239"/>
                      <a:pt x="9341" y="4671"/>
                    </a:cubicBezTo>
                    <a:cubicBezTo>
                      <a:pt x="9341" y="2102"/>
                      <a:pt x="7272" y="1"/>
                      <a:pt x="46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50"/>
              <p:cNvSpPr/>
              <p:nvPr/>
            </p:nvSpPr>
            <p:spPr>
              <a:xfrm>
                <a:off x="4129775" y="1364750"/>
                <a:ext cx="448700" cy="448675"/>
              </a:xfrm>
              <a:custGeom>
                <a:avLst/>
                <a:gdLst/>
                <a:ahLst/>
                <a:cxnLst/>
                <a:rect l="l" t="t" r="r" b="b"/>
                <a:pathLst>
                  <a:path w="17948" h="17947" extrusionOk="0">
                    <a:moveTo>
                      <a:pt x="8974" y="1"/>
                    </a:moveTo>
                    <a:cubicBezTo>
                      <a:pt x="4004" y="1"/>
                      <a:pt x="1" y="4037"/>
                      <a:pt x="1" y="8974"/>
                    </a:cubicBezTo>
                    <a:cubicBezTo>
                      <a:pt x="1" y="13911"/>
                      <a:pt x="4004" y="17947"/>
                      <a:pt x="8974" y="17947"/>
                    </a:cubicBezTo>
                    <a:cubicBezTo>
                      <a:pt x="13911" y="17947"/>
                      <a:pt x="17947" y="13911"/>
                      <a:pt x="17947" y="8974"/>
                    </a:cubicBezTo>
                    <a:cubicBezTo>
                      <a:pt x="17947" y="4037"/>
                      <a:pt x="13911" y="1"/>
                      <a:pt x="89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50"/>
              <p:cNvSpPr/>
              <p:nvPr/>
            </p:nvSpPr>
            <p:spPr>
              <a:xfrm>
                <a:off x="4204000" y="1452750"/>
                <a:ext cx="300250" cy="273525"/>
              </a:xfrm>
              <a:custGeom>
                <a:avLst/>
                <a:gdLst/>
                <a:ahLst/>
                <a:cxnLst/>
                <a:rect l="l" t="t" r="r" b="b"/>
                <a:pathLst>
                  <a:path w="12010" h="10941" extrusionOk="0">
                    <a:moveTo>
                      <a:pt x="6011" y="1"/>
                    </a:moveTo>
                    <a:cubicBezTo>
                      <a:pt x="3538" y="1"/>
                      <a:pt x="1301" y="1707"/>
                      <a:pt x="701" y="4219"/>
                    </a:cubicBezTo>
                    <a:cubicBezTo>
                      <a:pt x="1" y="7155"/>
                      <a:pt x="1802" y="10090"/>
                      <a:pt x="4737" y="10791"/>
                    </a:cubicBezTo>
                    <a:cubicBezTo>
                      <a:pt x="5160" y="10892"/>
                      <a:pt x="5584" y="10940"/>
                      <a:pt x="6001" y="10940"/>
                    </a:cubicBezTo>
                    <a:cubicBezTo>
                      <a:pt x="8481" y="10940"/>
                      <a:pt x="10743" y="9234"/>
                      <a:pt x="11342" y="6721"/>
                    </a:cubicBezTo>
                    <a:cubicBezTo>
                      <a:pt x="12009" y="3786"/>
                      <a:pt x="10208" y="850"/>
                      <a:pt x="7273" y="150"/>
                    </a:cubicBezTo>
                    <a:cubicBezTo>
                      <a:pt x="6850" y="49"/>
                      <a:pt x="6427" y="1"/>
                      <a:pt x="60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50"/>
              <p:cNvSpPr/>
              <p:nvPr/>
            </p:nvSpPr>
            <p:spPr>
              <a:xfrm>
                <a:off x="4237375" y="1472325"/>
                <a:ext cx="233525" cy="233525"/>
              </a:xfrm>
              <a:custGeom>
                <a:avLst/>
                <a:gdLst/>
                <a:ahLst/>
                <a:cxnLst/>
                <a:rect l="l" t="t" r="r" b="b"/>
                <a:pathLst>
                  <a:path w="9341" h="9341" extrusionOk="0">
                    <a:moveTo>
                      <a:pt x="4670" y="1"/>
                    </a:moveTo>
                    <a:cubicBezTo>
                      <a:pt x="2068" y="1"/>
                      <a:pt x="0" y="2102"/>
                      <a:pt x="0" y="4671"/>
                    </a:cubicBezTo>
                    <a:cubicBezTo>
                      <a:pt x="0" y="7239"/>
                      <a:pt x="2068" y="9341"/>
                      <a:pt x="4670" y="9341"/>
                    </a:cubicBezTo>
                    <a:cubicBezTo>
                      <a:pt x="7239" y="9341"/>
                      <a:pt x="9340" y="7239"/>
                      <a:pt x="9340" y="4671"/>
                    </a:cubicBezTo>
                    <a:cubicBezTo>
                      <a:pt x="9340" y="2102"/>
                      <a:pt x="7239" y="1"/>
                      <a:pt x="46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50"/>
              <p:cNvSpPr/>
              <p:nvPr/>
            </p:nvSpPr>
            <p:spPr>
              <a:xfrm>
                <a:off x="4846975" y="1152925"/>
                <a:ext cx="2376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2036" extrusionOk="0">
                    <a:moveTo>
                      <a:pt x="934" y="1"/>
                    </a:moveTo>
                    <a:cubicBezTo>
                      <a:pt x="434" y="1"/>
                      <a:pt x="0" y="435"/>
                      <a:pt x="0" y="935"/>
                    </a:cubicBezTo>
                    <a:lnTo>
                      <a:pt x="0" y="1102"/>
                    </a:lnTo>
                    <a:cubicBezTo>
                      <a:pt x="0" y="1602"/>
                      <a:pt x="434" y="2036"/>
                      <a:pt x="934" y="2036"/>
                    </a:cubicBezTo>
                    <a:lnTo>
                      <a:pt x="8606" y="2036"/>
                    </a:lnTo>
                    <a:cubicBezTo>
                      <a:pt x="9107" y="2036"/>
                      <a:pt x="9507" y="1602"/>
                      <a:pt x="9474" y="1102"/>
                    </a:cubicBezTo>
                    <a:lnTo>
                      <a:pt x="9474" y="935"/>
                    </a:lnTo>
                    <a:cubicBezTo>
                      <a:pt x="9474" y="435"/>
                      <a:pt x="9040" y="1"/>
                      <a:pt x="8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50"/>
              <p:cNvSpPr/>
              <p:nvPr/>
            </p:nvSpPr>
            <p:spPr>
              <a:xfrm>
                <a:off x="4608450" y="1444800"/>
                <a:ext cx="843150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33726" h="2036" extrusionOk="0">
                    <a:moveTo>
                      <a:pt x="902" y="1"/>
                    </a:moveTo>
                    <a:cubicBezTo>
                      <a:pt x="401" y="1"/>
                      <a:pt x="1" y="435"/>
                      <a:pt x="1" y="935"/>
                    </a:cubicBezTo>
                    <a:lnTo>
                      <a:pt x="1" y="1102"/>
                    </a:lnTo>
                    <a:cubicBezTo>
                      <a:pt x="1" y="1602"/>
                      <a:pt x="401" y="2036"/>
                      <a:pt x="902" y="2036"/>
                    </a:cubicBezTo>
                    <a:lnTo>
                      <a:pt x="32758" y="2036"/>
                    </a:lnTo>
                    <a:cubicBezTo>
                      <a:pt x="33325" y="2036"/>
                      <a:pt x="33725" y="1602"/>
                      <a:pt x="33692" y="1102"/>
                    </a:cubicBezTo>
                    <a:lnTo>
                      <a:pt x="33692" y="935"/>
                    </a:lnTo>
                    <a:cubicBezTo>
                      <a:pt x="33692" y="435"/>
                      <a:pt x="33258" y="1"/>
                      <a:pt x="327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50"/>
              <p:cNvSpPr/>
              <p:nvPr/>
            </p:nvSpPr>
            <p:spPr>
              <a:xfrm>
                <a:off x="4292400" y="788500"/>
                <a:ext cx="244375" cy="272725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0909" extrusionOk="0">
                    <a:moveTo>
                      <a:pt x="7172" y="1"/>
                    </a:moveTo>
                    <a:cubicBezTo>
                      <a:pt x="5438" y="1"/>
                      <a:pt x="3870" y="1035"/>
                      <a:pt x="3170" y="2636"/>
                    </a:cubicBezTo>
                    <a:lnTo>
                      <a:pt x="401" y="8907"/>
                    </a:lnTo>
                    <a:cubicBezTo>
                      <a:pt x="1" y="9841"/>
                      <a:pt x="701" y="10909"/>
                      <a:pt x="1702" y="10909"/>
                    </a:cubicBezTo>
                    <a:lnTo>
                      <a:pt x="6839" y="10909"/>
                    </a:lnTo>
                    <a:cubicBezTo>
                      <a:pt x="7873" y="7339"/>
                      <a:pt x="8940" y="3703"/>
                      <a:pt x="9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50"/>
              <p:cNvSpPr/>
              <p:nvPr/>
            </p:nvSpPr>
            <p:spPr>
              <a:xfrm>
                <a:off x="4833625" y="788500"/>
                <a:ext cx="120100" cy="27355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10942" extrusionOk="0">
                    <a:moveTo>
                      <a:pt x="1401" y="1"/>
                    </a:moveTo>
                    <a:cubicBezTo>
                      <a:pt x="634" y="1"/>
                      <a:pt x="0" y="635"/>
                      <a:pt x="0" y="1435"/>
                    </a:cubicBezTo>
                    <a:lnTo>
                      <a:pt x="0" y="9508"/>
                    </a:lnTo>
                    <a:cubicBezTo>
                      <a:pt x="0" y="10308"/>
                      <a:pt x="634" y="10942"/>
                      <a:pt x="1401" y="10942"/>
                    </a:cubicBezTo>
                    <a:lnTo>
                      <a:pt x="4804" y="10942"/>
                    </a:lnTo>
                    <a:lnTo>
                      <a:pt x="48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3" name="Google Shape;1603;p50"/>
            <p:cNvGrpSpPr/>
            <p:nvPr/>
          </p:nvGrpSpPr>
          <p:grpSpPr>
            <a:xfrm>
              <a:off x="7331293" y="2902197"/>
              <a:ext cx="284046" cy="292841"/>
              <a:chOff x="2436643" y="2848684"/>
              <a:chExt cx="284046" cy="292841"/>
            </a:xfrm>
          </p:grpSpPr>
          <p:sp>
            <p:nvSpPr>
              <p:cNvPr id="1604" name="Google Shape;1604;p50"/>
              <p:cNvSpPr/>
              <p:nvPr/>
            </p:nvSpPr>
            <p:spPr>
              <a:xfrm rot="1817994" flipH="1">
                <a:off x="2479362" y="2883547"/>
                <a:ext cx="198609" cy="223116"/>
              </a:xfrm>
              <a:custGeom>
                <a:avLst/>
                <a:gdLst/>
                <a:ahLst/>
                <a:cxnLst/>
                <a:rect l="l" t="t" r="r" b="b"/>
                <a:pathLst>
                  <a:path w="12310" h="13829" extrusionOk="0">
                    <a:moveTo>
                      <a:pt x="8117" y="0"/>
                    </a:moveTo>
                    <a:cubicBezTo>
                      <a:pt x="5738" y="0"/>
                      <a:pt x="2336" y="656"/>
                      <a:pt x="2336" y="656"/>
                    </a:cubicBezTo>
                    <a:cubicBezTo>
                      <a:pt x="2336" y="656"/>
                      <a:pt x="1" y="1890"/>
                      <a:pt x="1" y="4559"/>
                    </a:cubicBezTo>
                    <a:cubicBezTo>
                      <a:pt x="1" y="7227"/>
                      <a:pt x="701" y="12798"/>
                      <a:pt x="4304" y="13565"/>
                    </a:cubicBezTo>
                    <a:cubicBezTo>
                      <a:pt x="5129" y="13750"/>
                      <a:pt x="5983" y="13828"/>
                      <a:pt x="6810" y="13828"/>
                    </a:cubicBezTo>
                    <a:cubicBezTo>
                      <a:pt x="9560" y="13828"/>
                      <a:pt x="12015" y="12964"/>
                      <a:pt x="12143" y="12298"/>
                    </a:cubicBezTo>
                    <a:cubicBezTo>
                      <a:pt x="12310" y="11397"/>
                      <a:pt x="6405" y="11197"/>
                      <a:pt x="6405" y="11197"/>
                    </a:cubicBezTo>
                    <a:cubicBezTo>
                      <a:pt x="6405" y="11197"/>
                      <a:pt x="11009" y="10229"/>
                      <a:pt x="11242" y="8428"/>
                    </a:cubicBezTo>
                    <a:cubicBezTo>
                      <a:pt x="11374" y="7552"/>
                      <a:pt x="10353" y="7331"/>
                      <a:pt x="9288" y="7331"/>
                    </a:cubicBezTo>
                    <a:cubicBezTo>
                      <a:pt x="8202" y="7331"/>
                      <a:pt x="7073" y="7561"/>
                      <a:pt x="7073" y="7561"/>
                    </a:cubicBezTo>
                    <a:cubicBezTo>
                      <a:pt x="7073" y="7561"/>
                      <a:pt x="11843" y="6560"/>
                      <a:pt x="11309" y="4926"/>
                    </a:cubicBezTo>
                    <a:cubicBezTo>
                      <a:pt x="11003" y="4075"/>
                      <a:pt x="9637" y="3866"/>
                      <a:pt x="8373" y="3866"/>
                    </a:cubicBezTo>
                    <a:cubicBezTo>
                      <a:pt x="7159" y="3866"/>
                      <a:pt x="6038" y="4058"/>
                      <a:pt x="6038" y="4058"/>
                    </a:cubicBezTo>
                    <a:cubicBezTo>
                      <a:pt x="6038" y="4058"/>
                      <a:pt x="10141" y="2657"/>
                      <a:pt x="10375" y="856"/>
                    </a:cubicBezTo>
                    <a:cubicBezTo>
                      <a:pt x="10471" y="208"/>
                      <a:pt x="9456" y="0"/>
                      <a:pt x="8117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50"/>
              <p:cNvSpPr/>
              <p:nvPr/>
            </p:nvSpPr>
            <p:spPr>
              <a:xfrm rot="1817994" flipH="1">
                <a:off x="2593455" y="2968624"/>
                <a:ext cx="64600" cy="8083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501" fill="none" extrusionOk="0">
                    <a:moveTo>
                      <a:pt x="1" y="501"/>
                    </a:moveTo>
                    <a:cubicBezTo>
                      <a:pt x="1" y="501"/>
                      <a:pt x="2403" y="334"/>
                      <a:pt x="4004" y="1"/>
                    </a:cubicBezTo>
                  </a:path>
                </a:pathLst>
              </a:custGeom>
              <a:noFill/>
              <a:ln w="14175" cap="rnd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50"/>
              <p:cNvSpPr/>
              <p:nvPr/>
            </p:nvSpPr>
            <p:spPr>
              <a:xfrm rot="1817994" flipH="1">
                <a:off x="2546380" y="3009184"/>
                <a:ext cx="74281" cy="5389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34" fill="none" extrusionOk="0">
                    <a:moveTo>
                      <a:pt x="1" y="300"/>
                    </a:moveTo>
                    <a:cubicBezTo>
                      <a:pt x="1" y="300"/>
                      <a:pt x="2969" y="334"/>
                      <a:pt x="4604" y="0"/>
                    </a:cubicBezTo>
                  </a:path>
                </a:pathLst>
              </a:custGeom>
              <a:noFill/>
              <a:ln w="14175" cap="rnd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50"/>
              <p:cNvSpPr/>
              <p:nvPr/>
            </p:nvSpPr>
            <p:spPr>
              <a:xfrm rot="1817994" flipH="1">
                <a:off x="2532196" y="3062153"/>
                <a:ext cx="47918" cy="2711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68" fill="none" extrusionOk="0">
                    <a:moveTo>
                      <a:pt x="1" y="168"/>
                    </a:moveTo>
                    <a:cubicBezTo>
                      <a:pt x="1" y="168"/>
                      <a:pt x="1835" y="168"/>
                      <a:pt x="2970" y="1"/>
                    </a:cubicBezTo>
                  </a:path>
                </a:pathLst>
              </a:custGeom>
              <a:noFill/>
              <a:ln w="14175" cap="rnd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08" name="Google Shape;1608;p50"/>
          <p:cNvGrpSpPr/>
          <p:nvPr/>
        </p:nvGrpSpPr>
        <p:grpSpPr>
          <a:xfrm rot="547223">
            <a:off x="84288" y="4178501"/>
            <a:ext cx="1074212" cy="1456540"/>
            <a:chOff x="971825" y="1988000"/>
            <a:chExt cx="1074275" cy="1456625"/>
          </a:xfrm>
        </p:grpSpPr>
        <p:sp>
          <p:nvSpPr>
            <p:cNvPr id="1609" name="Google Shape;1609;p50"/>
            <p:cNvSpPr/>
            <p:nvPr/>
          </p:nvSpPr>
          <p:spPr>
            <a:xfrm>
              <a:off x="1610000" y="2485250"/>
              <a:ext cx="400675" cy="103025"/>
            </a:xfrm>
            <a:custGeom>
              <a:avLst/>
              <a:gdLst/>
              <a:ahLst/>
              <a:cxnLst/>
              <a:rect l="l" t="t" r="r" b="b"/>
              <a:pathLst>
                <a:path w="16027" h="4121" extrusionOk="0">
                  <a:moveTo>
                    <a:pt x="16027" y="1"/>
                  </a:moveTo>
                  <a:lnTo>
                    <a:pt x="1442" y="1882"/>
                  </a:lnTo>
                  <a:lnTo>
                    <a:pt x="1" y="4120"/>
                  </a:lnTo>
                  <a:lnTo>
                    <a:pt x="15265" y="2263"/>
                  </a:lnTo>
                  <a:cubicBezTo>
                    <a:pt x="15550" y="1489"/>
                    <a:pt x="15801" y="727"/>
                    <a:pt x="16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0" name="Google Shape;1610;p50"/>
            <p:cNvGrpSpPr/>
            <p:nvPr/>
          </p:nvGrpSpPr>
          <p:grpSpPr>
            <a:xfrm>
              <a:off x="971825" y="1988000"/>
              <a:ext cx="1074275" cy="1456625"/>
              <a:chOff x="971825" y="1988000"/>
              <a:chExt cx="1074275" cy="1456625"/>
            </a:xfrm>
          </p:grpSpPr>
          <p:sp>
            <p:nvSpPr>
              <p:cNvPr id="1611" name="Google Shape;1611;p50"/>
              <p:cNvSpPr/>
              <p:nvPr/>
            </p:nvSpPr>
            <p:spPr>
              <a:xfrm>
                <a:off x="1071550" y="3179675"/>
                <a:ext cx="431925" cy="264950"/>
              </a:xfrm>
              <a:custGeom>
                <a:avLst/>
                <a:gdLst/>
                <a:ahLst/>
                <a:cxnLst/>
                <a:rect l="l" t="t" r="r" b="b"/>
                <a:pathLst>
                  <a:path w="17277" h="10598" extrusionOk="0">
                    <a:moveTo>
                      <a:pt x="6454" y="1"/>
                    </a:moveTo>
                    <a:lnTo>
                      <a:pt x="1" y="10145"/>
                    </a:lnTo>
                    <a:cubicBezTo>
                      <a:pt x="519" y="10436"/>
                      <a:pt x="1136" y="10598"/>
                      <a:pt x="1868" y="10598"/>
                    </a:cubicBezTo>
                    <a:cubicBezTo>
                      <a:pt x="2783" y="10598"/>
                      <a:pt x="3876" y="10345"/>
                      <a:pt x="5180" y="9776"/>
                    </a:cubicBezTo>
                    <a:cubicBezTo>
                      <a:pt x="5180" y="9776"/>
                      <a:pt x="10788" y="6192"/>
                      <a:pt x="17276" y="620"/>
                    </a:cubicBezTo>
                    <a:lnTo>
                      <a:pt x="64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50"/>
              <p:cNvSpPr/>
              <p:nvPr/>
            </p:nvSpPr>
            <p:spPr>
              <a:xfrm>
                <a:off x="1513275" y="2014950"/>
                <a:ext cx="262250" cy="5054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0218" extrusionOk="0">
                    <a:moveTo>
                      <a:pt x="8823" y="1"/>
                    </a:moveTo>
                    <a:cubicBezTo>
                      <a:pt x="5977" y="1192"/>
                      <a:pt x="2906" y="3287"/>
                      <a:pt x="0" y="5752"/>
                    </a:cubicBezTo>
                    <a:lnTo>
                      <a:pt x="5251" y="20218"/>
                    </a:lnTo>
                    <a:lnTo>
                      <a:pt x="10490" y="11979"/>
                    </a:lnTo>
                    <a:lnTo>
                      <a:pt x="88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50"/>
              <p:cNvSpPr/>
              <p:nvPr/>
            </p:nvSpPr>
            <p:spPr>
              <a:xfrm>
                <a:off x="1486775" y="2550150"/>
                <a:ext cx="5018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9252" extrusionOk="0">
                    <a:moveTo>
                      <a:pt x="20075" y="0"/>
                    </a:moveTo>
                    <a:lnTo>
                      <a:pt x="4716" y="1870"/>
                    </a:lnTo>
                    <a:lnTo>
                      <a:pt x="1" y="9251"/>
                    </a:lnTo>
                    <a:lnTo>
                      <a:pt x="16419" y="7858"/>
                    </a:lnTo>
                    <a:cubicBezTo>
                      <a:pt x="16610" y="7513"/>
                      <a:pt x="16800" y="7156"/>
                      <a:pt x="17003" y="6811"/>
                    </a:cubicBezTo>
                    <a:cubicBezTo>
                      <a:pt x="18265" y="4418"/>
                      <a:pt x="19277" y="2155"/>
                      <a:pt x="200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50"/>
              <p:cNvSpPr/>
              <p:nvPr/>
            </p:nvSpPr>
            <p:spPr>
              <a:xfrm>
                <a:off x="1433500" y="2754325"/>
                <a:ext cx="459300" cy="110775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4431" extrusionOk="0">
                    <a:moveTo>
                      <a:pt x="18372" y="1"/>
                    </a:moveTo>
                    <a:lnTo>
                      <a:pt x="1929" y="1394"/>
                    </a:lnTo>
                    <a:lnTo>
                      <a:pt x="1" y="4430"/>
                    </a:lnTo>
                    <a:lnTo>
                      <a:pt x="16336" y="3180"/>
                    </a:lnTo>
                    <a:cubicBezTo>
                      <a:pt x="17062" y="2144"/>
                      <a:pt x="17741" y="1073"/>
                      <a:pt x="183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50"/>
              <p:cNvSpPr/>
              <p:nvPr/>
            </p:nvSpPr>
            <p:spPr>
              <a:xfrm>
                <a:off x="1788300" y="1988000"/>
                <a:ext cx="167325" cy="2594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0378" extrusionOk="0">
                    <a:moveTo>
                      <a:pt x="2376" y="1"/>
                    </a:moveTo>
                    <a:cubicBezTo>
                      <a:pt x="1627" y="1"/>
                      <a:pt x="830" y="117"/>
                      <a:pt x="1" y="341"/>
                    </a:cubicBezTo>
                    <a:lnTo>
                      <a:pt x="1203" y="10378"/>
                    </a:lnTo>
                    <a:lnTo>
                      <a:pt x="6692" y="1746"/>
                    </a:lnTo>
                    <a:cubicBezTo>
                      <a:pt x="6156" y="1281"/>
                      <a:pt x="5561" y="888"/>
                      <a:pt x="4918" y="555"/>
                    </a:cubicBezTo>
                    <a:cubicBezTo>
                      <a:pt x="4160" y="180"/>
                      <a:pt x="3304" y="1"/>
                      <a:pt x="23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50"/>
              <p:cNvSpPr/>
              <p:nvPr/>
            </p:nvSpPr>
            <p:spPr>
              <a:xfrm>
                <a:off x="1310575" y="2841550"/>
                <a:ext cx="525675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8669" extrusionOk="0">
                    <a:moveTo>
                      <a:pt x="21027" y="1"/>
                    </a:moveTo>
                    <a:lnTo>
                      <a:pt x="4727" y="1263"/>
                    </a:lnTo>
                    <a:lnTo>
                      <a:pt x="0" y="8668"/>
                    </a:lnTo>
                    <a:lnTo>
                      <a:pt x="0" y="8668"/>
                    </a:lnTo>
                    <a:lnTo>
                      <a:pt x="13788" y="8490"/>
                    </a:lnTo>
                    <a:cubicBezTo>
                      <a:pt x="16383" y="5870"/>
                      <a:pt x="18895" y="3013"/>
                      <a:pt x="210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50"/>
              <p:cNvSpPr/>
              <p:nvPr/>
            </p:nvSpPr>
            <p:spPr>
              <a:xfrm>
                <a:off x="971825" y="2928775"/>
                <a:ext cx="254825" cy="500975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20039" extrusionOk="0">
                    <a:moveTo>
                      <a:pt x="3763" y="0"/>
                    </a:moveTo>
                    <a:cubicBezTo>
                      <a:pt x="3013" y="2619"/>
                      <a:pt x="2537" y="4632"/>
                      <a:pt x="2370" y="5489"/>
                    </a:cubicBezTo>
                    <a:cubicBezTo>
                      <a:pt x="1954" y="7620"/>
                      <a:pt x="1" y="17478"/>
                      <a:pt x="3739" y="20038"/>
                    </a:cubicBezTo>
                    <a:lnTo>
                      <a:pt x="10193" y="989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50"/>
              <p:cNvSpPr/>
              <p:nvPr/>
            </p:nvSpPr>
            <p:spPr>
              <a:xfrm>
                <a:off x="1650800" y="2284050"/>
                <a:ext cx="395300" cy="239925"/>
              </a:xfrm>
              <a:custGeom>
                <a:avLst/>
                <a:gdLst/>
                <a:ahLst/>
                <a:cxnLst/>
                <a:rect l="l" t="t" r="r" b="b"/>
                <a:pathLst>
                  <a:path w="15812" h="9597" extrusionOk="0">
                    <a:moveTo>
                      <a:pt x="15812" y="0"/>
                    </a:moveTo>
                    <a:lnTo>
                      <a:pt x="5239" y="1393"/>
                    </a:lnTo>
                    <a:lnTo>
                      <a:pt x="0" y="9597"/>
                    </a:lnTo>
                    <a:lnTo>
                      <a:pt x="0" y="9597"/>
                    </a:lnTo>
                    <a:lnTo>
                      <a:pt x="14490" y="7739"/>
                    </a:lnTo>
                    <a:cubicBezTo>
                      <a:pt x="15335" y="4882"/>
                      <a:pt x="15752" y="2286"/>
                      <a:pt x="158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50"/>
              <p:cNvSpPr/>
              <p:nvPr/>
            </p:nvSpPr>
            <p:spPr>
              <a:xfrm>
                <a:off x="1786825" y="2228675"/>
                <a:ext cx="25867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3287" extrusionOk="0">
                    <a:moveTo>
                      <a:pt x="10275" y="1"/>
                    </a:moveTo>
                    <a:lnTo>
                      <a:pt x="1227" y="1334"/>
                    </a:lnTo>
                    <a:lnTo>
                      <a:pt x="0" y="3287"/>
                    </a:lnTo>
                    <a:lnTo>
                      <a:pt x="0" y="3287"/>
                    </a:lnTo>
                    <a:lnTo>
                      <a:pt x="10347" y="1918"/>
                    </a:lnTo>
                    <a:cubicBezTo>
                      <a:pt x="10347" y="1251"/>
                      <a:pt x="10335" y="608"/>
                      <a:pt x="10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50"/>
              <p:cNvSpPr/>
              <p:nvPr/>
            </p:nvSpPr>
            <p:spPr>
              <a:xfrm>
                <a:off x="1823125" y="2036975"/>
                <a:ext cx="22030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657" extrusionOk="0">
                    <a:moveTo>
                      <a:pt x="5525" y="1"/>
                    </a:moveTo>
                    <a:lnTo>
                      <a:pt x="1" y="8657"/>
                    </a:lnTo>
                    <a:lnTo>
                      <a:pt x="8811" y="7371"/>
                    </a:lnTo>
                    <a:cubicBezTo>
                      <a:pt x="8490" y="4144"/>
                      <a:pt x="7311" y="1668"/>
                      <a:pt x="55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50"/>
              <p:cNvSpPr/>
              <p:nvPr/>
            </p:nvSpPr>
            <p:spPr>
              <a:xfrm>
                <a:off x="1126925" y="2486750"/>
                <a:ext cx="295300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22718" extrusionOk="0">
                    <a:moveTo>
                      <a:pt x="4393" y="0"/>
                    </a:moveTo>
                    <a:cubicBezTo>
                      <a:pt x="2715" y="3096"/>
                      <a:pt x="1238" y="6668"/>
                      <a:pt x="0" y="10097"/>
                    </a:cubicBezTo>
                    <a:lnTo>
                      <a:pt x="7072" y="22717"/>
                    </a:lnTo>
                    <a:lnTo>
                      <a:pt x="11811" y="15288"/>
                    </a:lnTo>
                    <a:lnTo>
                      <a:pt x="439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50"/>
              <p:cNvSpPr/>
              <p:nvPr/>
            </p:nvSpPr>
            <p:spPr>
              <a:xfrm>
                <a:off x="1237950" y="3061225"/>
                <a:ext cx="410175" cy="126825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5073" extrusionOk="0">
                    <a:moveTo>
                      <a:pt x="16407" y="0"/>
                    </a:moveTo>
                    <a:lnTo>
                      <a:pt x="2715" y="179"/>
                    </a:lnTo>
                    <a:lnTo>
                      <a:pt x="0" y="4453"/>
                    </a:lnTo>
                    <a:lnTo>
                      <a:pt x="10954" y="5072"/>
                    </a:lnTo>
                    <a:cubicBezTo>
                      <a:pt x="12740" y="3525"/>
                      <a:pt x="14597" y="1822"/>
                      <a:pt x="164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50"/>
              <p:cNvSpPr/>
              <p:nvPr/>
            </p:nvSpPr>
            <p:spPr>
              <a:xfrm>
                <a:off x="1241225" y="2398350"/>
                <a:ext cx="234575" cy="46347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8539" extrusionOk="0">
                    <a:moveTo>
                      <a:pt x="2012" y="0"/>
                    </a:moveTo>
                    <a:lnTo>
                      <a:pt x="1703" y="441"/>
                    </a:lnTo>
                    <a:cubicBezTo>
                      <a:pt x="1119" y="1310"/>
                      <a:pt x="548" y="2239"/>
                      <a:pt x="0" y="3227"/>
                    </a:cubicBezTo>
                    <a:lnTo>
                      <a:pt x="7430" y="18538"/>
                    </a:lnTo>
                    <a:lnTo>
                      <a:pt x="9382" y="15490"/>
                    </a:lnTo>
                    <a:lnTo>
                      <a:pt x="20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50"/>
              <p:cNvSpPr/>
              <p:nvPr/>
            </p:nvSpPr>
            <p:spPr>
              <a:xfrm>
                <a:off x="1068875" y="2748675"/>
                <a:ext cx="230400" cy="420625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16825" extrusionOk="0">
                    <a:moveTo>
                      <a:pt x="2203" y="1"/>
                    </a:moveTo>
                    <a:cubicBezTo>
                      <a:pt x="1334" y="2453"/>
                      <a:pt x="596" y="4811"/>
                      <a:pt x="0" y="6835"/>
                    </a:cubicBezTo>
                    <a:lnTo>
                      <a:pt x="6489" y="16824"/>
                    </a:lnTo>
                    <a:lnTo>
                      <a:pt x="9216" y="12538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50"/>
              <p:cNvSpPr/>
              <p:nvPr/>
            </p:nvSpPr>
            <p:spPr>
              <a:xfrm>
                <a:off x="1740975" y="1998300"/>
                <a:ext cx="70575" cy="306600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2264" extrusionOk="0">
                    <a:moveTo>
                      <a:pt x="1596" y="0"/>
                    </a:moveTo>
                    <a:cubicBezTo>
                      <a:pt x="1072" y="143"/>
                      <a:pt x="536" y="322"/>
                      <a:pt x="1" y="548"/>
                    </a:cubicBezTo>
                    <a:lnTo>
                      <a:pt x="1632" y="12264"/>
                    </a:lnTo>
                    <a:lnTo>
                      <a:pt x="2822" y="10371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50"/>
              <p:cNvSpPr/>
              <p:nvPr/>
            </p:nvSpPr>
            <p:spPr>
              <a:xfrm>
                <a:off x="1296275" y="2211125"/>
                <a:ext cx="302150" cy="567050"/>
              </a:xfrm>
              <a:custGeom>
                <a:avLst/>
                <a:gdLst/>
                <a:ahLst/>
                <a:cxnLst/>
                <a:rect l="l" t="t" r="r" b="b"/>
                <a:pathLst>
                  <a:path w="12086" h="22682" extrusionOk="0">
                    <a:moveTo>
                      <a:pt x="6359" y="0"/>
                    </a:moveTo>
                    <a:cubicBezTo>
                      <a:pt x="3906" y="2334"/>
                      <a:pt x="1680" y="4870"/>
                      <a:pt x="1" y="7203"/>
                    </a:cubicBezTo>
                    <a:lnTo>
                      <a:pt x="7359" y="22681"/>
                    </a:lnTo>
                    <a:lnTo>
                      <a:pt x="12086" y="15264"/>
                    </a:lnTo>
                    <a:lnTo>
                      <a:pt x="635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50"/>
              <p:cNvSpPr/>
              <p:nvPr/>
            </p:nvSpPr>
            <p:spPr>
              <a:xfrm>
                <a:off x="1460875" y="2163800"/>
                <a:ext cx="178625" cy="4212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6848" extrusionOk="0">
                    <a:moveTo>
                      <a:pt x="1846" y="0"/>
                    </a:moveTo>
                    <a:cubicBezTo>
                      <a:pt x="1215" y="536"/>
                      <a:pt x="608" y="1084"/>
                      <a:pt x="1" y="1667"/>
                    </a:cubicBezTo>
                    <a:lnTo>
                      <a:pt x="5692" y="16847"/>
                    </a:lnTo>
                    <a:lnTo>
                      <a:pt x="7145" y="14573"/>
                    </a:lnTo>
                    <a:lnTo>
                      <a:pt x="18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50"/>
              <p:cNvSpPr/>
              <p:nvPr/>
            </p:nvSpPr>
            <p:spPr>
              <a:xfrm>
                <a:off x="1065600" y="1997100"/>
                <a:ext cx="979600" cy="1435925"/>
              </a:xfrm>
              <a:custGeom>
                <a:avLst/>
                <a:gdLst/>
                <a:ahLst/>
                <a:cxnLst/>
                <a:rect l="l" t="t" r="r" b="b"/>
                <a:pathLst>
                  <a:path w="39184" h="57437" extrusionOk="0">
                    <a:moveTo>
                      <a:pt x="28873" y="1"/>
                    </a:moveTo>
                    <a:cubicBezTo>
                      <a:pt x="28790" y="24"/>
                      <a:pt x="28683" y="48"/>
                      <a:pt x="28575" y="72"/>
                    </a:cubicBezTo>
                    <a:lnTo>
                      <a:pt x="29814" y="10442"/>
                    </a:lnTo>
                    <a:lnTo>
                      <a:pt x="28611" y="12335"/>
                    </a:lnTo>
                    <a:lnTo>
                      <a:pt x="26968" y="620"/>
                    </a:lnTo>
                    <a:cubicBezTo>
                      <a:pt x="26885" y="667"/>
                      <a:pt x="26778" y="703"/>
                      <a:pt x="26682" y="739"/>
                    </a:cubicBezTo>
                    <a:lnTo>
                      <a:pt x="28349" y="12728"/>
                    </a:lnTo>
                    <a:lnTo>
                      <a:pt x="23158" y="20932"/>
                    </a:lnTo>
                    <a:lnTo>
                      <a:pt x="17907" y="6466"/>
                    </a:lnTo>
                    <a:cubicBezTo>
                      <a:pt x="17836" y="6537"/>
                      <a:pt x="17741" y="6597"/>
                      <a:pt x="17669" y="6668"/>
                    </a:cubicBezTo>
                    <a:lnTo>
                      <a:pt x="22968" y="21241"/>
                    </a:lnTo>
                    <a:lnTo>
                      <a:pt x="21527" y="23503"/>
                    </a:lnTo>
                    <a:lnTo>
                      <a:pt x="15824" y="8323"/>
                    </a:lnTo>
                    <a:cubicBezTo>
                      <a:pt x="15752" y="8394"/>
                      <a:pt x="15657" y="8466"/>
                      <a:pt x="15586" y="8549"/>
                    </a:cubicBezTo>
                    <a:lnTo>
                      <a:pt x="21313" y="23813"/>
                    </a:lnTo>
                    <a:lnTo>
                      <a:pt x="16598" y="31219"/>
                    </a:lnTo>
                    <a:lnTo>
                      <a:pt x="9240" y="15741"/>
                    </a:lnTo>
                    <a:cubicBezTo>
                      <a:pt x="9180" y="15836"/>
                      <a:pt x="9109" y="15919"/>
                      <a:pt x="9049" y="16026"/>
                    </a:cubicBezTo>
                    <a:lnTo>
                      <a:pt x="16419" y="31516"/>
                    </a:lnTo>
                    <a:lnTo>
                      <a:pt x="14466" y="34576"/>
                    </a:lnTo>
                    <a:lnTo>
                      <a:pt x="7037" y="19253"/>
                    </a:lnTo>
                    <a:cubicBezTo>
                      <a:pt x="6977" y="19360"/>
                      <a:pt x="6918" y="19467"/>
                      <a:pt x="6858" y="19586"/>
                    </a:cubicBezTo>
                    <a:lnTo>
                      <a:pt x="14276" y="34874"/>
                    </a:lnTo>
                    <a:lnTo>
                      <a:pt x="9537" y="42291"/>
                    </a:lnTo>
                    <a:lnTo>
                      <a:pt x="2477" y="29683"/>
                    </a:lnTo>
                    <a:cubicBezTo>
                      <a:pt x="2429" y="29802"/>
                      <a:pt x="2382" y="29933"/>
                      <a:pt x="2334" y="30052"/>
                    </a:cubicBezTo>
                    <a:lnTo>
                      <a:pt x="9347" y="42577"/>
                    </a:lnTo>
                    <a:lnTo>
                      <a:pt x="6620" y="46863"/>
                    </a:lnTo>
                    <a:lnTo>
                      <a:pt x="131" y="36886"/>
                    </a:lnTo>
                    <a:cubicBezTo>
                      <a:pt x="108" y="37017"/>
                      <a:pt x="60" y="37136"/>
                      <a:pt x="36" y="37255"/>
                    </a:cubicBezTo>
                    <a:lnTo>
                      <a:pt x="6465" y="47137"/>
                    </a:lnTo>
                    <a:lnTo>
                      <a:pt x="0" y="57270"/>
                    </a:lnTo>
                    <a:cubicBezTo>
                      <a:pt x="72" y="57329"/>
                      <a:pt x="167" y="57377"/>
                      <a:pt x="250" y="57436"/>
                    </a:cubicBezTo>
                    <a:lnTo>
                      <a:pt x="6716" y="47304"/>
                    </a:lnTo>
                    <a:lnTo>
                      <a:pt x="17514" y="47923"/>
                    </a:lnTo>
                    <a:cubicBezTo>
                      <a:pt x="17622" y="47840"/>
                      <a:pt x="17741" y="47745"/>
                      <a:pt x="17848" y="47637"/>
                    </a:cubicBezTo>
                    <a:lnTo>
                      <a:pt x="6894" y="47018"/>
                    </a:lnTo>
                    <a:lnTo>
                      <a:pt x="9621" y="42744"/>
                    </a:lnTo>
                    <a:lnTo>
                      <a:pt x="23313" y="42565"/>
                    </a:lnTo>
                    <a:lnTo>
                      <a:pt x="23610" y="42268"/>
                    </a:lnTo>
                    <a:lnTo>
                      <a:pt x="9811" y="42446"/>
                    </a:lnTo>
                    <a:lnTo>
                      <a:pt x="9811" y="42446"/>
                    </a:lnTo>
                    <a:lnTo>
                      <a:pt x="14526" y="35041"/>
                    </a:lnTo>
                    <a:lnTo>
                      <a:pt x="30838" y="33790"/>
                    </a:lnTo>
                    <a:lnTo>
                      <a:pt x="31064" y="33469"/>
                    </a:lnTo>
                    <a:lnTo>
                      <a:pt x="14740" y="34719"/>
                    </a:lnTo>
                    <a:lnTo>
                      <a:pt x="16669" y="31683"/>
                    </a:lnTo>
                    <a:lnTo>
                      <a:pt x="33112" y="30290"/>
                    </a:lnTo>
                    <a:lnTo>
                      <a:pt x="33290" y="29980"/>
                    </a:lnTo>
                    <a:lnTo>
                      <a:pt x="33290" y="29980"/>
                    </a:lnTo>
                    <a:lnTo>
                      <a:pt x="16848" y="31373"/>
                    </a:lnTo>
                    <a:lnTo>
                      <a:pt x="21551" y="23992"/>
                    </a:lnTo>
                    <a:lnTo>
                      <a:pt x="36910" y="22110"/>
                    </a:lnTo>
                    <a:cubicBezTo>
                      <a:pt x="36957" y="22015"/>
                      <a:pt x="36981" y="21908"/>
                      <a:pt x="37029" y="21801"/>
                    </a:cubicBezTo>
                    <a:lnTo>
                      <a:pt x="37029" y="21801"/>
                    </a:lnTo>
                    <a:lnTo>
                      <a:pt x="21765" y="23658"/>
                    </a:lnTo>
                    <a:lnTo>
                      <a:pt x="23206" y="21420"/>
                    </a:lnTo>
                    <a:lnTo>
                      <a:pt x="37791" y="19539"/>
                    </a:lnTo>
                    <a:lnTo>
                      <a:pt x="37874" y="19229"/>
                    </a:lnTo>
                    <a:lnTo>
                      <a:pt x="37874" y="19229"/>
                    </a:lnTo>
                    <a:lnTo>
                      <a:pt x="23396" y="21086"/>
                    </a:lnTo>
                    <a:lnTo>
                      <a:pt x="23396" y="21086"/>
                    </a:lnTo>
                    <a:lnTo>
                      <a:pt x="28623" y="12883"/>
                    </a:lnTo>
                    <a:lnTo>
                      <a:pt x="39184" y="11490"/>
                    </a:lnTo>
                    <a:lnTo>
                      <a:pt x="39184" y="11192"/>
                    </a:lnTo>
                    <a:lnTo>
                      <a:pt x="28825" y="12562"/>
                    </a:lnTo>
                    <a:lnTo>
                      <a:pt x="30076" y="10609"/>
                    </a:lnTo>
                    <a:lnTo>
                      <a:pt x="39124" y="9276"/>
                    </a:lnTo>
                    <a:cubicBezTo>
                      <a:pt x="39112" y="9168"/>
                      <a:pt x="39112" y="9073"/>
                      <a:pt x="39101" y="8978"/>
                    </a:cubicBezTo>
                    <a:lnTo>
                      <a:pt x="30290" y="10288"/>
                    </a:lnTo>
                    <a:lnTo>
                      <a:pt x="35814" y="1620"/>
                    </a:lnTo>
                    <a:cubicBezTo>
                      <a:pt x="35731" y="1548"/>
                      <a:pt x="35660" y="1489"/>
                      <a:pt x="35588" y="1417"/>
                    </a:cubicBezTo>
                    <a:lnTo>
                      <a:pt x="30076" y="10049"/>
                    </a:lnTo>
                    <a:lnTo>
                      <a:pt x="2887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9" name="Google Shape;1629;p50"/>
          <p:cNvGrpSpPr/>
          <p:nvPr/>
        </p:nvGrpSpPr>
        <p:grpSpPr>
          <a:xfrm rot="-1210266" flipH="1">
            <a:off x="3638457" y="3846132"/>
            <a:ext cx="788169" cy="1677205"/>
            <a:chOff x="2363375" y="2549550"/>
            <a:chExt cx="788225" cy="1677325"/>
          </a:xfrm>
        </p:grpSpPr>
        <p:sp>
          <p:nvSpPr>
            <p:cNvPr id="1630" name="Google Shape;1630;p50"/>
            <p:cNvSpPr/>
            <p:nvPr/>
          </p:nvSpPr>
          <p:spPr>
            <a:xfrm>
              <a:off x="2654475" y="2552225"/>
              <a:ext cx="359000" cy="460200"/>
            </a:xfrm>
            <a:custGeom>
              <a:avLst/>
              <a:gdLst/>
              <a:ahLst/>
              <a:cxnLst/>
              <a:rect l="l" t="t" r="r" b="b"/>
              <a:pathLst>
                <a:path w="14360" h="18408" extrusionOk="0">
                  <a:moveTo>
                    <a:pt x="14360" y="1"/>
                  </a:moveTo>
                  <a:cubicBezTo>
                    <a:pt x="8300" y="3477"/>
                    <a:pt x="3597" y="7490"/>
                    <a:pt x="1" y="11776"/>
                  </a:cubicBezTo>
                  <a:lnTo>
                    <a:pt x="8109" y="18408"/>
                  </a:lnTo>
                  <a:cubicBezTo>
                    <a:pt x="11407" y="8526"/>
                    <a:pt x="13943" y="1179"/>
                    <a:pt x="143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0"/>
            <p:cNvSpPr/>
            <p:nvPr/>
          </p:nvSpPr>
          <p:spPr>
            <a:xfrm>
              <a:off x="2581275" y="3438950"/>
              <a:ext cx="504550" cy="452750"/>
            </a:xfrm>
            <a:custGeom>
              <a:avLst/>
              <a:gdLst/>
              <a:ahLst/>
              <a:cxnLst/>
              <a:rect l="l" t="t" r="r" b="b"/>
              <a:pathLst>
                <a:path w="20182" h="18110" extrusionOk="0">
                  <a:moveTo>
                    <a:pt x="20181" y="0"/>
                  </a:moveTo>
                  <a:lnTo>
                    <a:pt x="5203" y="1655"/>
                  </a:lnTo>
                  <a:cubicBezTo>
                    <a:pt x="4036" y="5227"/>
                    <a:pt x="2881" y="8835"/>
                    <a:pt x="1774" y="12383"/>
                  </a:cubicBezTo>
                  <a:lnTo>
                    <a:pt x="1822" y="12407"/>
                  </a:lnTo>
                  <a:lnTo>
                    <a:pt x="1715" y="12549"/>
                  </a:lnTo>
                  <a:cubicBezTo>
                    <a:pt x="1143" y="14419"/>
                    <a:pt x="560" y="16276"/>
                    <a:pt x="0" y="18110"/>
                  </a:cubicBezTo>
                  <a:lnTo>
                    <a:pt x="11061" y="16502"/>
                  </a:lnTo>
                  <a:cubicBezTo>
                    <a:pt x="15502" y="10775"/>
                    <a:pt x="18383" y="5227"/>
                    <a:pt x="20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0"/>
            <p:cNvSpPr/>
            <p:nvPr/>
          </p:nvSpPr>
          <p:spPr>
            <a:xfrm>
              <a:off x="2363375" y="3574075"/>
              <a:ext cx="253325" cy="646825"/>
            </a:xfrm>
            <a:custGeom>
              <a:avLst/>
              <a:gdLst/>
              <a:ahLst/>
              <a:cxnLst/>
              <a:rect l="l" t="t" r="r" b="b"/>
              <a:pathLst>
                <a:path w="10133" h="25873" extrusionOk="0">
                  <a:moveTo>
                    <a:pt x="655" y="1"/>
                  </a:moveTo>
                  <a:lnTo>
                    <a:pt x="655" y="1"/>
                  </a:lnTo>
                  <a:cubicBezTo>
                    <a:pt x="1" y="13240"/>
                    <a:pt x="3918" y="24170"/>
                    <a:pt x="4561" y="25873"/>
                  </a:cubicBezTo>
                  <a:cubicBezTo>
                    <a:pt x="6085" y="20301"/>
                    <a:pt x="8037" y="13812"/>
                    <a:pt x="10133" y="7097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0"/>
            <p:cNvSpPr/>
            <p:nvPr/>
          </p:nvSpPr>
          <p:spPr>
            <a:xfrm>
              <a:off x="2924175" y="2553725"/>
              <a:ext cx="192000" cy="282500"/>
            </a:xfrm>
            <a:custGeom>
              <a:avLst/>
              <a:gdLst/>
              <a:ahLst/>
              <a:cxnLst/>
              <a:rect l="l" t="t" r="r" b="b"/>
              <a:pathLst>
                <a:path w="7680" h="11300" extrusionOk="0">
                  <a:moveTo>
                    <a:pt x="3870" y="0"/>
                  </a:moveTo>
                  <a:cubicBezTo>
                    <a:pt x="3620" y="738"/>
                    <a:pt x="2131" y="5037"/>
                    <a:pt x="0" y="11299"/>
                  </a:cubicBezTo>
                  <a:lnTo>
                    <a:pt x="7680" y="9763"/>
                  </a:lnTo>
                  <a:cubicBezTo>
                    <a:pt x="6322" y="4298"/>
                    <a:pt x="4334" y="774"/>
                    <a:pt x="3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0"/>
            <p:cNvSpPr/>
            <p:nvPr/>
          </p:nvSpPr>
          <p:spPr>
            <a:xfrm>
              <a:off x="2817300" y="2804950"/>
              <a:ext cx="334300" cy="349750"/>
            </a:xfrm>
            <a:custGeom>
              <a:avLst/>
              <a:gdLst/>
              <a:ahLst/>
              <a:cxnLst/>
              <a:rect l="l" t="t" r="r" b="b"/>
              <a:pathLst>
                <a:path w="13372" h="13990" extrusionOk="0">
                  <a:moveTo>
                    <a:pt x="12014" y="0"/>
                  </a:moveTo>
                  <a:lnTo>
                    <a:pt x="4156" y="1560"/>
                  </a:lnTo>
                  <a:cubicBezTo>
                    <a:pt x="2953" y="5179"/>
                    <a:pt x="1525" y="9406"/>
                    <a:pt x="1" y="13990"/>
                  </a:cubicBezTo>
                  <a:lnTo>
                    <a:pt x="13252" y="11609"/>
                  </a:lnTo>
                  <a:cubicBezTo>
                    <a:pt x="13371" y="7180"/>
                    <a:pt x="12800" y="3250"/>
                    <a:pt x="120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0"/>
            <p:cNvSpPr/>
            <p:nvPr/>
          </p:nvSpPr>
          <p:spPr>
            <a:xfrm>
              <a:off x="2713425" y="3102900"/>
              <a:ext cx="434600" cy="369400"/>
            </a:xfrm>
            <a:custGeom>
              <a:avLst/>
              <a:gdLst/>
              <a:ahLst/>
              <a:cxnLst/>
              <a:rect l="l" t="t" r="r" b="b"/>
              <a:pathLst>
                <a:path w="17384" h="14776" extrusionOk="0">
                  <a:moveTo>
                    <a:pt x="17384" y="0"/>
                  </a:moveTo>
                  <a:lnTo>
                    <a:pt x="4037" y="2393"/>
                  </a:lnTo>
                  <a:cubicBezTo>
                    <a:pt x="2739" y="6322"/>
                    <a:pt x="1370" y="10525"/>
                    <a:pt x="0" y="14776"/>
                  </a:cubicBezTo>
                  <a:lnTo>
                    <a:pt x="14990" y="13145"/>
                  </a:lnTo>
                  <a:cubicBezTo>
                    <a:pt x="16574" y="8442"/>
                    <a:pt x="17264" y="4024"/>
                    <a:pt x="17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0"/>
            <p:cNvSpPr/>
            <p:nvPr/>
          </p:nvSpPr>
          <p:spPr>
            <a:xfrm>
              <a:off x="2380350" y="3151700"/>
              <a:ext cx="360475" cy="592375"/>
            </a:xfrm>
            <a:custGeom>
              <a:avLst/>
              <a:gdLst/>
              <a:ahLst/>
              <a:cxnLst/>
              <a:rect l="l" t="t" r="r" b="b"/>
              <a:pathLst>
                <a:path w="14419" h="23695" extrusionOk="0">
                  <a:moveTo>
                    <a:pt x="3596" y="1"/>
                  </a:moveTo>
                  <a:cubicBezTo>
                    <a:pt x="1334" y="5585"/>
                    <a:pt x="286" y="11240"/>
                    <a:pt x="0" y="16539"/>
                  </a:cubicBezTo>
                  <a:lnTo>
                    <a:pt x="9561" y="23694"/>
                  </a:lnTo>
                  <a:cubicBezTo>
                    <a:pt x="11145" y="18646"/>
                    <a:pt x="12788" y="13502"/>
                    <a:pt x="14419" y="8526"/>
                  </a:cubicBezTo>
                  <a:lnTo>
                    <a:pt x="35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0"/>
            <p:cNvSpPr/>
            <p:nvPr/>
          </p:nvSpPr>
          <p:spPr>
            <a:xfrm>
              <a:off x="2472925" y="2852575"/>
              <a:ext cx="381325" cy="504550"/>
            </a:xfrm>
            <a:custGeom>
              <a:avLst/>
              <a:gdLst/>
              <a:ahLst/>
              <a:cxnLst/>
              <a:rect l="l" t="t" r="r" b="b"/>
              <a:pathLst>
                <a:path w="15253" h="20182" extrusionOk="0">
                  <a:moveTo>
                    <a:pt x="7049" y="0"/>
                  </a:moveTo>
                  <a:cubicBezTo>
                    <a:pt x="3941" y="3739"/>
                    <a:pt x="1643" y="7680"/>
                    <a:pt x="0" y="11668"/>
                  </a:cubicBezTo>
                  <a:lnTo>
                    <a:pt x="10787" y="20181"/>
                  </a:lnTo>
                  <a:cubicBezTo>
                    <a:pt x="12347" y="15431"/>
                    <a:pt x="13871" y="10847"/>
                    <a:pt x="15252" y="6715"/>
                  </a:cubicBezTo>
                  <a:lnTo>
                    <a:pt x="70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0"/>
            <p:cNvSpPr/>
            <p:nvPr/>
          </p:nvSpPr>
          <p:spPr>
            <a:xfrm>
              <a:off x="2485125" y="3860425"/>
              <a:ext cx="366425" cy="362575"/>
            </a:xfrm>
            <a:custGeom>
              <a:avLst/>
              <a:gdLst/>
              <a:ahLst/>
              <a:cxnLst/>
              <a:rect l="l" t="t" r="r" b="b"/>
              <a:pathLst>
                <a:path w="14657" h="14503" extrusionOk="0">
                  <a:moveTo>
                    <a:pt x="14657" y="1"/>
                  </a:moveTo>
                  <a:lnTo>
                    <a:pt x="3763" y="1584"/>
                  </a:lnTo>
                  <a:cubicBezTo>
                    <a:pt x="2370" y="6180"/>
                    <a:pt x="1072" y="10549"/>
                    <a:pt x="0" y="14502"/>
                  </a:cubicBezTo>
                  <a:cubicBezTo>
                    <a:pt x="6120" y="9621"/>
                    <a:pt x="10918" y="4751"/>
                    <a:pt x="14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0"/>
            <p:cNvSpPr/>
            <p:nvPr/>
          </p:nvSpPr>
          <p:spPr>
            <a:xfrm>
              <a:off x="2380650" y="2549550"/>
              <a:ext cx="767975" cy="1677325"/>
            </a:xfrm>
            <a:custGeom>
              <a:avLst/>
              <a:gdLst/>
              <a:ahLst/>
              <a:cxnLst/>
              <a:rect l="l" t="t" r="r" b="b"/>
              <a:pathLst>
                <a:path w="30719" h="67093" extrusionOk="0">
                  <a:moveTo>
                    <a:pt x="25503" y="1"/>
                  </a:moveTo>
                  <a:cubicBezTo>
                    <a:pt x="25444" y="48"/>
                    <a:pt x="25372" y="72"/>
                    <a:pt x="25313" y="120"/>
                  </a:cubicBezTo>
                  <a:cubicBezTo>
                    <a:pt x="24908" y="1298"/>
                    <a:pt x="22360" y="8644"/>
                    <a:pt x="19062" y="18527"/>
                  </a:cubicBezTo>
                  <a:lnTo>
                    <a:pt x="10954" y="11895"/>
                  </a:lnTo>
                  <a:cubicBezTo>
                    <a:pt x="10894" y="11966"/>
                    <a:pt x="10811" y="12038"/>
                    <a:pt x="10752" y="12121"/>
                  </a:cubicBezTo>
                  <a:lnTo>
                    <a:pt x="18955" y="18824"/>
                  </a:lnTo>
                  <a:cubicBezTo>
                    <a:pt x="17574" y="22980"/>
                    <a:pt x="16050" y="27552"/>
                    <a:pt x="14502" y="32314"/>
                  </a:cubicBezTo>
                  <a:lnTo>
                    <a:pt x="3715" y="23801"/>
                  </a:lnTo>
                  <a:cubicBezTo>
                    <a:pt x="3667" y="23884"/>
                    <a:pt x="3644" y="23992"/>
                    <a:pt x="3596" y="24087"/>
                  </a:cubicBezTo>
                  <a:lnTo>
                    <a:pt x="14419" y="32612"/>
                  </a:lnTo>
                  <a:cubicBezTo>
                    <a:pt x="12799" y="37577"/>
                    <a:pt x="11144" y="42732"/>
                    <a:pt x="9561" y="47780"/>
                  </a:cubicBezTo>
                  <a:lnTo>
                    <a:pt x="12" y="40613"/>
                  </a:lnTo>
                  <a:cubicBezTo>
                    <a:pt x="12" y="40732"/>
                    <a:pt x="0" y="40851"/>
                    <a:pt x="0" y="40970"/>
                  </a:cubicBezTo>
                  <a:lnTo>
                    <a:pt x="9478" y="48078"/>
                  </a:lnTo>
                  <a:cubicBezTo>
                    <a:pt x="7382" y="54781"/>
                    <a:pt x="5441" y="61270"/>
                    <a:pt x="3894" y="66854"/>
                  </a:cubicBezTo>
                  <a:cubicBezTo>
                    <a:pt x="3953" y="67009"/>
                    <a:pt x="3989" y="67092"/>
                    <a:pt x="3989" y="67092"/>
                  </a:cubicBezTo>
                  <a:cubicBezTo>
                    <a:pt x="4048" y="67033"/>
                    <a:pt x="4120" y="66985"/>
                    <a:pt x="4179" y="66925"/>
                  </a:cubicBezTo>
                  <a:cubicBezTo>
                    <a:pt x="5263" y="62996"/>
                    <a:pt x="6549" y="58615"/>
                    <a:pt x="7942" y="54007"/>
                  </a:cubicBezTo>
                  <a:lnTo>
                    <a:pt x="18824" y="52424"/>
                  </a:lnTo>
                  <a:cubicBezTo>
                    <a:pt x="18907" y="52305"/>
                    <a:pt x="19003" y="52197"/>
                    <a:pt x="19086" y="52078"/>
                  </a:cubicBezTo>
                  <a:lnTo>
                    <a:pt x="19086" y="52078"/>
                  </a:lnTo>
                  <a:lnTo>
                    <a:pt x="8025" y="53686"/>
                  </a:lnTo>
                  <a:cubicBezTo>
                    <a:pt x="8585" y="51852"/>
                    <a:pt x="9168" y="49995"/>
                    <a:pt x="9740" y="48125"/>
                  </a:cubicBezTo>
                  <a:lnTo>
                    <a:pt x="9847" y="47983"/>
                  </a:lnTo>
                  <a:lnTo>
                    <a:pt x="9799" y="47959"/>
                  </a:lnTo>
                  <a:cubicBezTo>
                    <a:pt x="10918" y="44399"/>
                    <a:pt x="12061" y="40779"/>
                    <a:pt x="13216" y="37231"/>
                  </a:cubicBezTo>
                  <a:lnTo>
                    <a:pt x="28194" y="35576"/>
                  </a:lnTo>
                  <a:cubicBezTo>
                    <a:pt x="28230" y="35469"/>
                    <a:pt x="28278" y="35362"/>
                    <a:pt x="28301" y="35255"/>
                  </a:cubicBezTo>
                  <a:lnTo>
                    <a:pt x="28301" y="35255"/>
                  </a:lnTo>
                  <a:lnTo>
                    <a:pt x="13299" y="36910"/>
                  </a:lnTo>
                  <a:cubicBezTo>
                    <a:pt x="14669" y="32659"/>
                    <a:pt x="16050" y="28456"/>
                    <a:pt x="17348" y="24515"/>
                  </a:cubicBezTo>
                  <a:lnTo>
                    <a:pt x="30695" y="22122"/>
                  </a:lnTo>
                  <a:cubicBezTo>
                    <a:pt x="30695" y="22015"/>
                    <a:pt x="30695" y="21908"/>
                    <a:pt x="30718" y="21825"/>
                  </a:cubicBezTo>
                  <a:lnTo>
                    <a:pt x="30718" y="21825"/>
                  </a:lnTo>
                  <a:lnTo>
                    <a:pt x="17467" y="24206"/>
                  </a:lnTo>
                  <a:cubicBezTo>
                    <a:pt x="18991" y="19622"/>
                    <a:pt x="20419" y="15383"/>
                    <a:pt x="21634" y="11776"/>
                  </a:cubicBezTo>
                  <a:lnTo>
                    <a:pt x="29492" y="10216"/>
                  </a:lnTo>
                  <a:cubicBezTo>
                    <a:pt x="29468" y="10109"/>
                    <a:pt x="29444" y="10026"/>
                    <a:pt x="29421" y="9930"/>
                  </a:cubicBezTo>
                  <a:lnTo>
                    <a:pt x="21741" y="11466"/>
                  </a:lnTo>
                  <a:cubicBezTo>
                    <a:pt x="23872" y="5192"/>
                    <a:pt x="25337" y="905"/>
                    <a:pt x="25611" y="167"/>
                  </a:cubicBezTo>
                  <a:cubicBezTo>
                    <a:pt x="25551" y="60"/>
                    <a:pt x="25503" y="1"/>
                    <a:pt x="255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0"/>
          <p:cNvSpPr/>
          <p:nvPr/>
        </p:nvSpPr>
        <p:spPr>
          <a:xfrm>
            <a:off x="4746750" y="2931208"/>
            <a:ext cx="4714503" cy="2557156"/>
          </a:xfrm>
          <a:custGeom>
            <a:avLst/>
            <a:gdLst/>
            <a:ahLst/>
            <a:cxnLst/>
            <a:rect l="l" t="t" r="r" b="b"/>
            <a:pathLst>
              <a:path w="158165" h="85789" extrusionOk="0">
                <a:moveTo>
                  <a:pt x="91279" y="0"/>
                </a:moveTo>
                <a:cubicBezTo>
                  <a:pt x="89452" y="0"/>
                  <a:pt x="87413" y="560"/>
                  <a:pt x="85125" y="1808"/>
                </a:cubicBezTo>
                <a:cubicBezTo>
                  <a:pt x="67132" y="11630"/>
                  <a:pt x="79195" y="37024"/>
                  <a:pt x="67664" y="37024"/>
                </a:cubicBezTo>
                <a:cubicBezTo>
                  <a:pt x="64618" y="37024"/>
                  <a:pt x="59926" y="35253"/>
                  <a:pt x="52600" y="30954"/>
                </a:cubicBezTo>
                <a:cubicBezTo>
                  <a:pt x="46601" y="27434"/>
                  <a:pt x="41115" y="25975"/>
                  <a:pt x="36143" y="25975"/>
                </a:cubicBezTo>
                <a:cubicBezTo>
                  <a:pt x="12043" y="25975"/>
                  <a:pt x="1" y="60249"/>
                  <a:pt x="1" y="60249"/>
                </a:cubicBezTo>
                <a:lnTo>
                  <a:pt x="1372" y="85789"/>
                </a:lnTo>
                <a:lnTo>
                  <a:pt x="145591" y="85789"/>
                </a:lnTo>
                <a:cubicBezTo>
                  <a:pt x="145591" y="85789"/>
                  <a:pt x="158164" y="13797"/>
                  <a:pt x="139155" y="9020"/>
                </a:cubicBezTo>
                <a:cubicBezTo>
                  <a:pt x="137946" y="8717"/>
                  <a:pt x="136827" y="8574"/>
                  <a:pt x="135791" y="8574"/>
                </a:cubicBezTo>
                <a:cubicBezTo>
                  <a:pt x="120551" y="8574"/>
                  <a:pt x="123088" y="39391"/>
                  <a:pt x="114856" y="42122"/>
                </a:cubicBezTo>
                <a:cubicBezTo>
                  <a:pt x="114631" y="42196"/>
                  <a:pt x="114413" y="42232"/>
                  <a:pt x="114201" y="42232"/>
                </a:cubicBezTo>
                <a:cubicBezTo>
                  <a:pt x="106964" y="42232"/>
                  <a:pt x="107149" y="0"/>
                  <a:pt x="9127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2" name="Google Shape;532;p40"/>
          <p:cNvGrpSpPr/>
          <p:nvPr/>
        </p:nvGrpSpPr>
        <p:grpSpPr>
          <a:xfrm>
            <a:off x="2096815" y="2841925"/>
            <a:ext cx="3927890" cy="1870575"/>
            <a:chOff x="3726425" y="2751913"/>
            <a:chExt cx="3898650" cy="1856650"/>
          </a:xfrm>
        </p:grpSpPr>
        <p:sp>
          <p:nvSpPr>
            <p:cNvPr id="533" name="Google Shape;533;p40"/>
            <p:cNvSpPr/>
            <p:nvPr/>
          </p:nvSpPr>
          <p:spPr>
            <a:xfrm>
              <a:off x="4091625" y="2751913"/>
              <a:ext cx="3358400" cy="1652325"/>
            </a:xfrm>
            <a:custGeom>
              <a:avLst/>
              <a:gdLst/>
              <a:ahLst/>
              <a:cxnLst/>
              <a:rect l="l" t="t" r="r" b="b"/>
              <a:pathLst>
                <a:path w="134336" h="66093" extrusionOk="0">
                  <a:moveTo>
                    <a:pt x="67157" y="1"/>
                  </a:moveTo>
                  <a:cubicBezTo>
                    <a:pt x="30903" y="1"/>
                    <a:pt x="1173" y="28891"/>
                    <a:pt x="0" y="65001"/>
                  </a:cubicBezTo>
                  <a:lnTo>
                    <a:pt x="12198" y="65097"/>
                  </a:lnTo>
                  <a:cubicBezTo>
                    <a:pt x="13310" y="35692"/>
                    <a:pt x="37574" y="12199"/>
                    <a:pt x="67141" y="12199"/>
                  </a:cubicBezTo>
                  <a:cubicBezTo>
                    <a:pt x="67294" y="12199"/>
                    <a:pt x="67447" y="12200"/>
                    <a:pt x="67600" y="12201"/>
                  </a:cubicBezTo>
                  <a:cubicBezTo>
                    <a:pt x="97375" y="12437"/>
                    <a:pt x="121500" y="36414"/>
                    <a:pt x="122129" y="65996"/>
                  </a:cubicBezTo>
                  <a:lnTo>
                    <a:pt x="134335" y="66092"/>
                  </a:lnTo>
                  <a:cubicBezTo>
                    <a:pt x="133750" y="29795"/>
                    <a:pt x="104194" y="300"/>
                    <a:pt x="67696" y="3"/>
                  </a:cubicBezTo>
                  <a:cubicBezTo>
                    <a:pt x="67516" y="1"/>
                    <a:pt x="67336" y="1"/>
                    <a:pt x="67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4321925" y="2982438"/>
              <a:ext cx="2897800" cy="1420050"/>
            </a:xfrm>
            <a:custGeom>
              <a:avLst/>
              <a:gdLst/>
              <a:ahLst/>
              <a:cxnLst/>
              <a:rect l="l" t="t" r="r" b="b"/>
              <a:pathLst>
                <a:path w="115912" h="56802" extrusionOk="0">
                  <a:moveTo>
                    <a:pt x="57955" y="1"/>
                  </a:moveTo>
                  <a:cubicBezTo>
                    <a:pt x="26738" y="1"/>
                    <a:pt x="1130" y="24813"/>
                    <a:pt x="0" y="55867"/>
                  </a:cubicBezTo>
                  <a:lnTo>
                    <a:pt x="10530" y="55946"/>
                  </a:lnTo>
                  <a:cubicBezTo>
                    <a:pt x="11608" y="30671"/>
                    <a:pt x="32501" y="10514"/>
                    <a:pt x="57949" y="10514"/>
                  </a:cubicBezTo>
                  <a:cubicBezTo>
                    <a:pt x="58075" y="10514"/>
                    <a:pt x="58201" y="10514"/>
                    <a:pt x="58327" y="10515"/>
                  </a:cubicBezTo>
                  <a:cubicBezTo>
                    <a:pt x="83936" y="10725"/>
                    <a:pt x="104709" y="31297"/>
                    <a:pt x="105372" y="56714"/>
                  </a:cubicBezTo>
                  <a:lnTo>
                    <a:pt x="115911" y="56802"/>
                  </a:lnTo>
                  <a:cubicBezTo>
                    <a:pt x="115283" y="25586"/>
                    <a:pt x="89830" y="256"/>
                    <a:pt x="58414" y="2"/>
                  </a:cubicBezTo>
                  <a:cubicBezTo>
                    <a:pt x="58261" y="1"/>
                    <a:pt x="58108" y="1"/>
                    <a:pt x="57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4522075" y="3182838"/>
              <a:ext cx="2497250" cy="1218350"/>
            </a:xfrm>
            <a:custGeom>
              <a:avLst/>
              <a:gdLst/>
              <a:ahLst/>
              <a:cxnLst/>
              <a:rect l="l" t="t" r="r" b="b"/>
              <a:pathLst>
                <a:path w="99890" h="48734" extrusionOk="0">
                  <a:moveTo>
                    <a:pt x="49928" y="0"/>
                  </a:moveTo>
                  <a:cubicBezTo>
                    <a:pt x="23115" y="0"/>
                    <a:pt x="1087" y="21268"/>
                    <a:pt x="1" y="47930"/>
                  </a:cubicBezTo>
                  <a:lnTo>
                    <a:pt x="9082" y="47982"/>
                  </a:lnTo>
                  <a:cubicBezTo>
                    <a:pt x="10124" y="26317"/>
                    <a:pt x="28058" y="9064"/>
                    <a:pt x="49897" y="9064"/>
                  </a:cubicBezTo>
                  <a:cubicBezTo>
                    <a:pt x="50018" y="9064"/>
                    <a:pt x="50139" y="9064"/>
                    <a:pt x="50260" y="9065"/>
                  </a:cubicBezTo>
                  <a:cubicBezTo>
                    <a:pt x="72263" y="9240"/>
                    <a:pt x="90111" y="26852"/>
                    <a:pt x="90809" y="48663"/>
                  </a:cubicBezTo>
                  <a:lnTo>
                    <a:pt x="99890" y="48733"/>
                  </a:lnTo>
                  <a:cubicBezTo>
                    <a:pt x="99235" y="21927"/>
                    <a:pt x="77336" y="220"/>
                    <a:pt x="50338" y="2"/>
                  </a:cubicBezTo>
                  <a:cubicBezTo>
                    <a:pt x="50201" y="1"/>
                    <a:pt x="50065" y="0"/>
                    <a:pt x="49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4741250" y="3401338"/>
              <a:ext cx="2058700" cy="997650"/>
            </a:xfrm>
            <a:custGeom>
              <a:avLst/>
              <a:gdLst/>
              <a:ahLst/>
              <a:cxnLst/>
              <a:rect l="l" t="t" r="r" b="b"/>
              <a:pathLst>
                <a:path w="82348" h="39906" extrusionOk="0">
                  <a:moveTo>
                    <a:pt x="41147" y="1"/>
                  </a:moveTo>
                  <a:cubicBezTo>
                    <a:pt x="19125" y="1"/>
                    <a:pt x="1043" y="17397"/>
                    <a:pt x="0" y="39242"/>
                  </a:cubicBezTo>
                  <a:lnTo>
                    <a:pt x="7483" y="39295"/>
                  </a:lnTo>
                  <a:cubicBezTo>
                    <a:pt x="8482" y="21563"/>
                    <a:pt x="23220" y="7484"/>
                    <a:pt x="41142" y="7484"/>
                  </a:cubicBezTo>
                  <a:cubicBezTo>
                    <a:pt x="41241" y="7484"/>
                    <a:pt x="41341" y="7485"/>
                    <a:pt x="41440" y="7485"/>
                  </a:cubicBezTo>
                  <a:cubicBezTo>
                    <a:pt x="59497" y="7625"/>
                    <a:pt x="74166" y="21997"/>
                    <a:pt x="74873" y="39845"/>
                  </a:cubicBezTo>
                  <a:lnTo>
                    <a:pt x="82348" y="39906"/>
                  </a:lnTo>
                  <a:cubicBezTo>
                    <a:pt x="81658" y="17937"/>
                    <a:pt x="63671" y="177"/>
                    <a:pt x="41493" y="2"/>
                  </a:cubicBezTo>
                  <a:cubicBezTo>
                    <a:pt x="41377" y="1"/>
                    <a:pt x="41262" y="1"/>
                    <a:pt x="4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4904975" y="3565088"/>
              <a:ext cx="1731925" cy="832825"/>
            </a:xfrm>
            <a:custGeom>
              <a:avLst/>
              <a:gdLst/>
              <a:ahLst/>
              <a:cxnLst/>
              <a:rect l="l" t="t" r="r" b="b"/>
              <a:pathLst>
                <a:path w="69277" h="33313" extrusionOk="0">
                  <a:moveTo>
                    <a:pt x="34619" y="0"/>
                  </a:moveTo>
                  <a:cubicBezTo>
                    <a:pt x="16182" y="0"/>
                    <a:pt x="1008" y="14492"/>
                    <a:pt x="0" y="32745"/>
                  </a:cubicBezTo>
                  <a:lnTo>
                    <a:pt x="6304" y="32788"/>
                  </a:lnTo>
                  <a:cubicBezTo>
                    <a:pt x="7285" y="18000"/>
                    <a:pt x="19631" y="6287"/>
                    <a:pt x="34607" y="6287"/>
                  </a:cubicBezTo>
                  <a:cubicBezTo>
                    <a:pt x="34690" y="6287"/>
                    <a:pt x="34773" y="6287"/>
                    <a:pt x="34856" y="6288"/>
                  </a:cubicBezTo>
                  <a:cubicBezTo>
                    <a:pt x="49953" y="6410"/>
                    <a:pt x="62230" y="18364"/>
                    <a:pt x="62972" y="33260"/>
                  </a:cubicBezTo>
                  <a:lnTo>
                    <a:pt x="69276" y="33312"/>
                  </a:lnTo>
                  <a:cubicBezTo>
                    <a:pt x="68560" y="14950"/>
                    <a:pt x="53481" y="158"/>
                    <a:pt x="34900" y="1"/>
                  </a:cubicBezTo>
                  <a:cubicBezTo>
                    <a:pt x="34806" y="0"/>
                    <a:pt x="34712" y="0"/>
                    <a:pt x="346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6317300" y="4065088"/>
              <a:ext cx="1307775" cy="473175"/>
            </a:xfrm>
            <a:custGeom>
              <a:avLst/>
              <a:gdLst/>
              <a:ahLst/>
              <a:cxnLst/>
              <a:rect l="l" t="t" r="r" b="b"/>
              <a:pathLst>
                <a:path w="52311" h="18927" extrusionOk="0">
                  <a:moveTo>
                    <a:pt x="35172" y="0"/>
                  </a:moveTo>
                  <a:cubicBezTo>
                    <a:pt x="34403" y="0"/>
                    <a:pt x="33635" y="51"/>
                    <a:pt x="32874" y="154"/>
                  </a:cubicBezTo>
                  <a:cubicBezTo>
                    <a:pt x="27382" y="896"/>
                    <a:pt x="22362" y="4223"/>
                    <a:pt x="19245" y="8798"/>
                  </a:cubicBezTo>
                  <a:cubicBezTo>
                    <a:pt x="17163" y="7235"/>
                    <a:pt x="14650" y="6444"/>
                    <a:pt x="12128" y="6444"/>
                  </a:cubicBezTo>
                  <a:cubicBezTo>
                    <a:pt x="10101" y="6444"/>
                    <a:pt x="8069" y="6955"/>
                    <a:pt x="6252" y="7986"/>
                  </a:cubicBezTo>
                  <a:cubicBezTo>
                    <a:pt x="2419" y="10160"/>
                    <a:pt x="0" y="14552"/>
                    <a:pt x="96" y="18927"/>
                  </a:cubicBezTo>
                  <a:lnTo>
                    <a:pt x="51403" y="18455"/>
                  </a:lnTo>
                  <a:cubicBezTo>
                    <a:pt x="52311" y="13958"/>
                    <a:pt x="50966" y="9016"/>
                    <a:pt x="47901" y="5541"/>
                  </a:cubicBezTo>
                  <a:cubicBezTo>
                    <a:pt x="44742" y="1961"/>
                    <a:pt x="39950" y="0"/>
                    <a:pt x="351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726425" y="3795288"/>
              <a:ext cx="2001300" cy="813275"/>
            </a:xfrm>
            <a:custGeom>
              <a:avLst/>
              <a:gdLst/>
              <a:ahLst/>
              <a:cxnLst/>
              <a:rect l="l" t="t" r="r" b="b"/>
              <a:pathLst>
                <a:path w="80052" h="32531" extrusionOk="0">
                  <a:moveTo>
                    <a:pt x="27613" y="0"/>
                  </a:moveTo>
                  <a:cubicBezTo>
                    <a:pt x="20832" y="0"/>
                    <a:pt x="14037" y="2557"/>
                    <a:pt x="9081" y="7200"/>
                  </a:cubicBezTo>
                  <a:cubicBezTo>
                    <a:pt x="3126" y="12779"/>
                    <a:pt x="0" y="21179"/>
                    <a:pt x="734" y="29291"/>
                  </a:cubicBezTo>
                  <a:lnTo>
                    <a:pt x="78087" y="32530"/>
                  </a:lnTo>
                  <a:cubicBezTo>
                    <a:pt x="80051" y="26374"/>
                    <a:pt x="77519" y="18996"/>
                    <a:pt x="72062" y="15477"/>
                  </a:cubicBezTo>
                  <a:cubicBezTo>
                    <a:pt x="69862" y="14052"/>
                    <a:pt x="67222" y="13387"/>
                    <a:pt x="64535" y="13387"/>
                  </a:cubicBezTo>
                  <a:cubicBezTo>
                    <a:pt x="60192" y="13387"/>
                    <a:pt x="55730" y="15124"/>
                    <a:pt x="52818" y="18193"/>
                  </a:cubicBezTo>
                  <a:cubicBezTo>
                    <a:pt x="49954" y="9732"/>
                    <a:pt x="42610" y="2948"/>
                    <a:pt x="33949" y="773"/>
                  </a:cubicBezTo>
                  <a:cubicBezTo>
                    <a:pt x="31876" y="253"/>
                    <a:pt x="29745" y="0"/>
                    <a:pt x="276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" name="Google Shape;540;p40"/>
          <p:cNvSpPr txBox="1">
            <a:spLocks noGrp="1"/>
          </p:cNvSpPr>
          <p:nvPr>
            <p:ph type="ctrTitle"/>
          </p:nvPr>
        </p:nvSpPr>
        <p:spPr>
          <a:xfrm>
            <a:off x="2174546" y="714223"/>
            <a:ext cx="4351700" cy="8571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accent3">
                    <a:lumMod val="75000"/>
                  </a:schemeClr>
                </a:solidFill>
              </a:rPr>
              <a:t>Trò chơi 2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41" name="Google Shape;541;p40"/>
          <p:cNvSpPr txBox="1">
            <a:spLocks noGrp="1"/>
          </p:cNvSpPr>
          <p:nvPr>
            <p:ph type="subTitle" idx="1"/>
          </p:nvPr>
        </p:nvSpPr>
        <p:spPr>
          <a:xfrm>
            <a:off x="302037" y="1571341"/>
            <a:ext cx="6319792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100"/>
              <a:buFont typeface="Arial"/>
              <a:buNone/>
            </a:pPr>
            <a:r>
              <a:rPr lang="en-GB" sz="5400" b="1" dirty="0">
                <a:solidFill>
                  <a:schemeClr val="accent3">
                    <a:lumMod val="75000"/>
                  </a:schemeClr>
                </a:solidFill>
                <a:latin typeface="Baskerville Old Face" panose="02020602080505020303" pitchFamily="18" charset="0"/>
              </a:rPr>
              <a:t>Nhanh </a:t>
            </a:r>
            <a:r>
              <a:rPr lang="en-GB" sz="5400" b="1" dirty="0" err="1">
                <a:solidFill>
                  <a:schemeClr val="accent3">
                    <a:lumMod val="75000"/>
                  </a:schemeClr>
                </a:solidFill>
                <a:latin typeface="Baskerville Old Face" panose="02020602080505020303" pitchFamily="18" charset="0"/>
              </a:rPr>
              <a:t>tay</a:t>
            </a:r>
            <a:r>
              <a:rPr lang="en-GB" sz="5400" b="1" dirty="0">
                <a:solidFill>
                  <a:schemeClr val="accent3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GB" sz="5400" b="1" dirty="0" err="1">
                <a:solidFill>
                  <a:schemeClr val="accent3">
                    <a:lumMod val="75000"/>
                  </a:schemeClr>
                </a:solidFill>
                <a:latin typeface="Baskerville Old Face" panose="02020602080505020303" pitchFamily="18" charset="0"/>
              </a:rPr>
              <a:t>nhanh</a:t>
            </a:r>
            <a:r>
              <a:rPr lang="en-GB" sz="5400" b="1" dirty="0">
                <a:solidFill>
                  <a:schemeClr val="accent3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GB" sz="5400" b="1" dirty="0" err="1">
                <a:solidFill>
                  <a:schemeClr val="accent3">
                    <a:lumMod val="75000"/>
                  </a:schemeClr>
                </a:solidFill>
                <a:latin typeface="Baskerville Old Face" panose="02020602080505020303" pitchFamily="18" charset="0"/>
              </a:rPr>
              <a:t>mắt</a:t>
            </a:r>
            <a:endParaRPr sz="5400" b="1" dirty="0">
              <a:solidFill>
                <a:schemeClr val="accent3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42" name="Google Shape;542;p40"/>
          <p:cNvSpPr/>
          <p:nvPr/>
        </p:nvSpPr>
        <p:spPr>
          <a:xfrm>
            <a:off x="-1" y="4376900"/>
            <a:ext cx="9143908" cy="1756167"/>
          </a:xfrm>
          <a:custGeom>
            <a:avLst/>
            <a:gdLst/>
            <a:ahLst/>
            <a:cxnLst/>
            <a:rect l="l" t="t" r="r" b="b"/>
            <a:pathLst>
              <a:path w="136972" h="50338" extrusionOk="0">
                <a:moveTo>
                  <a:pt x="81311" y="1"/>
                </a:moveTo>
                <a:cubicBezTo>
                  <a:pt x="77827" y="1"/>
                  <a:pt x="74158" y="138"/>
                  <a:pt x="70298" y="437"/>
                </a:cubicBezTo>
                <a:cubicBezTo>
                  <a:pt x="22108" y="4174"/>
                  <a:pt x="0" y="20004"/>
                  <a:pt x="0" y="20004"/>
                </a:cubicBezTo>
                <a:lnTo>
                  <a:pt x="2366" y="50338"/>
                </a:lnTo>
                <a:lnTo>
                  <a:pt x="136972" y="50338"/>
                </a:lnTo>
                <a:lnTo>
                  <a:pt x="136972" y="18118"/>
                </a:lnTo>
                <a:cubicBezTo>
                  <a:pt x="136972" y="18118"/>
                  <a:pt x="121330" y="1"/>
                  <a:pt x="813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40"/>
          <p:cNvSpPr/>
          <p:nvPr/>
        </p:nvSpPr>
        <p:spPr>
          <a:xfrm flipH="1">
            <a:off x="5940531" y="4794136"/>
            <a:ext cx="1673581" cy="193569"/>
          </a:xfrm>
          <a:custGeom>
            <a:avLst/>
            <a:gdLst/>
            <a:ahLst/>
            <a:cxnLst/>
            <a:rect l="l" t="t" r="r" b="b"/>
            <a:pathLst>
              <a:path w="57236" h="6620" extrusionOk="0">
                <a:moveTo>
                  <a:pt x="28613" y="1"/>
                </a:moveTo>
                <a:cubicBezTo>
                  <a:pt x="12809" y="1"/>
                  <a:pt x="0" y="1485"/>
                  <a:pt x="0" y="3310"/>
                </a:cubicBezTo>
                <a:cubicBezTo>
                  <a:pt x="0" y="5135"/>
                  <a:pt x="12809" y="6619"/>
                  <a:pt x="28613" y="6619"/>
                </a:cubicBezTo>
                <a:cubicBezTo>
                  <a:pt x="44418" y="6619"/>
                  <a:pt x="57235" y="5135"/>
                  <a:pt x="57235" y="3310"/>
                </a:cubicBezTo>
                <a:cubicBezTo>
                  <a:pt x="57235" y="1485"/>
                  <a:pt x="44418" y="1"/>
                  <a:pt x="28613" y="1"/>
                </a:cubicBezTo>
                <a:close/>
              </a:path>
            </a:pathLst>
          </a:custGeom>
          <a:solidFill>
            <a:srgbClr val="2C2C2C">
              <a:alpha val="5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4" name="Google Shape;544;p40"/>
          <p:cNvGrpSpPr/>
          <p:nvPr/>
        </p:nvGrpSpPr>
        <p:grpSpPr>
          <a:xfrm>
            <a:off x="5628330" y="1422210"/>
            <a:ext cx="2744318" cy="3525408"/>
            <a:chOff x="5065380" y="1363085"/>
            <a:chExt cx="2744318" cy="3525408"/>
          </a:xfrm>
        </p:grpSpPr>
        <p:sp>
          <p:nvSpPr>
            <p:cNvPr id="545" name="Google Shape;545;p40"/>
            <p:cNvSpPr/>
            <p:nvPr/>
          </p:nvSpPr>
          <p:spPr>
            <a:xfrm flipH="1">
              <a:off x="6292084" y="3399885"/>
              <a:ext cx="947493" cy="1346794"/>
            </a:xfrm>
            <a:custGeom>
              <a:avLst/>
              <a:gdLst/>
              <a:ahLst/>
              <a:cxnLst/>
              <a:rect l="l" t="t" r="r" b="b"/>
              <a:pathLst>
                <a:path w="32404" h="46060" extrusionOk="0">
                  <a:moveTo>
                    <a:pt x="32394" y="1"/>
                  </a:moveTo>
                  <a:cubicBezTo>
                    <a:pt x="31443" y="140"/>
                    <a:pt x="30508" y="228"/>
                    <a:pt x="29583" y="350"/>
                  </a:cubicBezTo>
                  <a:cubicBezTo>
                    <a:pt x="26920" y="699"/>
                    <a:pt x="24222" y="882"/>
                    <a:pt x="21532" y="952"/>
                  </a:cubicBezTo>
                  <a:cubicBezTo>
                    <a:pt x="20466" y="977"/>
                    <a:pt x="19397" y="991"/>
                    <a:pt x="18327" y="991"/>
                  </a:cubicBezTo>
                  <a:cubicBezTo>
                    <a:pt x="14176" y="991"/>
                    <a:pt x="10009" y="790"/>
                    <a:pt x="5885" y="297"/>
                  </a:cubicBezTo>
                  <a:cubicBezTo>
                    <a:pt x="5885" y="1092"/>
                    <a:pt x="5877" y="1738"/>
                    <a:pt x="5833" y="2183"/>
                  </a:cubicBezTo>
                  <a:cubicBezTo>
                    <a:pt x="5458" y="6235"/>
                    <a:pt x="961" y="36830"/>
                    <a:pt x="0" y="46060"/>
                  </a:cubicBezTo>
                  <a:lnTo>
                    <a:pt x="9378" y="46060"/>
                  </a:lnTo>
                  <a:cubicBezTo>
                    <a:pt x="9378" y="46060"/>
                    <a:pt x="15333" y="11535"/>
                    <a:pt x="17079" y="10575"/>
                  </a:cubicBezTo>
                  <a:cubicBezTo>
                    <a:pt x="18062" y="10038"/>
                    <a:pt x="18738" y="9879"/>
                    <a:pt x="19268" y="9879"/>
                  </a:cubicBezTo>
                  <a:cubicBezTo>
                    <a:pt x="19453" y="9879"/>
                    <a:pt x="19621" y="9899"/>
                    <a:pt x="19777" y="9928"/>
                  </a:cubicBezTo>
                  <a:cubicBezTo>
                    <a:pt x="20380" y="10051"/>
                    <a:pt x="19070" y="38551"/>
                    <a:pt x="19026" y="46060"/>
                  </a:cubicBezTo>
                  <a:lnTo>
                    <a:pt x="28500" y="46060"/>
                  </a:lnTo>
                  <a:cubicBezTo>
                    <a:pt x="28500" y="46060"/>
                    <a:pt x="30351" y="28370"/>
                    <a:pt x="31504" y="20293"/>
                  </a:cubicBezTo>
                  <a:cubicBezTo>
                    <a:pt x="32001" y="16757"/>
                    <a:pt x="32403" y="8558"/>
                    <a:pt x="32394" y="1"/>
                  </a:cubicBez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 flipH="1">
              <a:off x="6273194" y="3400148"/>
              <a:ext cx="932698" cy="821176"/>
            </a:xfrm>
            <a:custGeom>
              <a:avLst/>
              <a:gdLst/>
              <a:ahLst/>
              <a:cxnLst/>
              <a:rect l="l" t="t" r="r" b="b"/>
              <a:pathLst>
                <a:path w="31898" h="28084" extrusionOk="0">
                  <a:moveTo>
                    <a:pt x="31679" y="0"/>
                  </a:moveTo>
                  <a:lnTo>
                    <a:pt x="31679" y="0"/>
                  </a:lnTo>
                  <a:cubicBezTo>
                    <a:pt x="30745" y="149"/>
                    <a:pt x="29356" y="236"/>
                    <a:pt x="28431" y="350"/>
                  </a:cubicBezTo>
                  <a:cubicBezTo>
                    <a:pt x="25768" y="699"/>
                    <a:pt x="23070" y="891"/>
                    <a:pt x="20380" y="952"/>
                  </a:cubicBezTo>
                  <a:cubicBezTo>
                    <a:pt x="19314" y="977"/>
                    <a:pt x="18245" y="990"/>
                    <a:pt x="17175" y="990"/>
                  </a:cubicBezTo>
                  <a:cubicBezTo>
                    <a:pt x="13024" y="990"/>
                    <a:pt x="8857" y="790"/>
                    <a:pt x="4733" y="297"/>
                  </a:cubicBezTo>
                  <a:cubicBezTo>
                    <a:pt x="4733" y="1109"/>
                    <a:pt x="4725" y="1747"/>
                    <a:pt x="4681" y="2183"/>
                  </a:cubicBezTo>
                  <a:cubicBezTo>
                    <a:pt x="4506" y="4078"/>
                    <a:pt x="1188" y="17533"/>
                    <a:pt x="1" y="26125"/>
                  </a:cubicBezTo>
                  <a:cubicBezTo>
                    <a:pt x="9" y="26125"/>
                    <a:pt x="17" y="26125"/>
                    <a:pt x="26" y="26125"/>
                  </a:cubicBezTo>
                  <a:cubicBezTo>
                    <a:pt x="1075" y="26125"/>
                    <a:pt x="9791" y="27076"/>
                    <a:pt x="12897" y="27076"/>
                  </a:cubicBezTo>
                  <a:cubicBezTo>
                    <a:pt x="13051" y="27076"/>
                    <a:pt x="13192" y="27073"/>
                    <a:pt x="13316" y="27068"/>
                  </a:cubicBezTo>
                  <a:cubicBezTo>
                    <a:pt x="14443" y="21821"/>
                    <a:pt x="16381" y="14469"/>
                    <a:pt x="16958" y="14145"/>
                  </a:cubicBezTo>
                  <a:cubicBezTo>
                    <a:pt x="17014" y="14114"/>
                    <a:pt x="17068" y="14099"/>
                    <a:pt x="17120" y="14099"/>
                  </a:cubicBezTo>
                  <a:cubicBezTo>
                    <a:pt x="18276" y="14099"/>
                    <a:pt x="18278" y="21713"/>
                    <a:pt x="18136" y="27112"/>
                  </a:cubicBezTo>
                  <a:cubicBezTo>
                    <a:pt x="18394" y="27093"/>
                    <a:pt x="18692" y="27084"/>
                    <a:pt x="19022" y="27084"/>
                  </a:cubicBezTo>
                  <a:cubicBezTo>
                    <a:pt x="22563" y="27084"/>
                    <a:pt x="29866" y="28084"/>
                    <a:pt x="31309" y="28084"/>
                  </a:cubicBezTo>
                  <a:cubicBezTo>
                    <a:pt x="31396" y="28084"/>
                    <a:pt x="31462" y="28080"/>
                    <a:pt x="31504" y="28072"/>
                  </a:cubicBezTo>
                  <a:cubicBezTo>
                    <a:pt x="31897" y="23951"/>
                    <a:pt x="31688" y="7230"/>
                    <a:pt x="31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 flipH="1">
              <a:off x="6382991" y="4529631"/>
              <a:ext cx="300266" cy="217049"/>
            </a:xfrm>
            <a:custGeom>
              <a:avLst/>
              <a:gdLst/>
              <a:ahLst/>
              <a:cxnLst/>
              <a:rect l="l" t="t" r="r" b="b"/>
              <a:pathLst>
                <a:path w="10269" h="7423" extrusionOk="0">
                  <a:moveTo>
                    <a:pt x="10269" y="1"/>
                  </a:moveTo>
                  <a:lnTo>
                    <a:pt x="166" y="324"/>
                  </a:lnTo>
                  <a:cubicBezTo>
                    <a:pt x="79" y="3319"/>
                    <a:pt x="9" y="5842"/>
                    <a:pt x="0" y="7423"/>
                  </a:cubicBezTo>
                  <a:lnTo>
                    <a:pt x="9474" y="7423"/>
                  </a:lnTo>
                  <a:cubicBezTo>
                    <a:pt x="9474" y="7423"/>
                    <a:pt x="9797" y="4253"/>
                    <a:pt x="10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 flipH="1">
              <a:off x="6929866" y="4547526"/>
              <a:ext cx="309710" cy="199154"/>
            </a:xfrm>
            <a:custGeom>
              <a:avLst/>
              <a:gdLst/>
              <a:ahLst/>
              <a:cxnLst/>
              <a:rect l="l" t="t" r="r" b="b"/>
              <a:pathLst>
                <a:path w="10592" h="6811" extrusionOk="0">
                  <a:moveTo>
                    <a:pt x="10592" y="0"/>
                  </a:moveTo>
                  <a:lnTo>
                    <a:pt x="777" y="332"/>
                  </a:lnTo>
                  <a:cubicBezTo>
                    <a:pt x="437" y="2960"/>
                    <a:pt x="166" y="5204"/>
                    <a:pt x="0" y="6811"/>
                  </a:cubicBezTo>
                  <a:lnTo>
                    <a:pt x="9378" y="6811"/>
                  </a:lnTo>
                  <a:cubicBezTo>
                    <a:pt x="9378" y="6811"/>
                    <a:pt x="9858" y="4017"/>
                    <a:pt x="105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 flipH="1">
              <a:off x="6243574" y="4731533"/>
              <a:ext cx="498659" cy="156960"/>
            </a:xfrm>
            <a:custGeom>
              <a:avLst/>
              <a:gdLst/>
              <a:ahLst/>
              <a:cxnLst/>
              <a:rect l="l" t="t" r="r" b="b"/>
              <a:pathLst>
                <a:path w="17054" h="5368" extrusionOk="0">
                  <a:moveTo>
                    <a:pt x="8727" y="0"/>
                  </a:moveTo>
                  <a:cubicBezTo>
                    <a:pt x="5954" y="0"/>
                    <a:pt x="1637" y="99"/>
                    <a:pt x="1336" y="177"/>
                  </a:cubicBezTo>
                  <a:cubicBezTo>
                    <a:pt x="900" y="300"/>
                    <a:pt x="0" y="4150"/>
                    <a:pt x="481" y="4988"/>
                  </a:cubicBezTo>
                  <a:cubicBezTo>
                    <a:pt x="641" y="5272"/>
                    <a:pt x="2565" y="5367"/>
                    <a:pt x="5054" y="5367"/>
                  </a:cubicBezTo>
                  <a:cubicBezTo>
                    <a:pt x="9070" y="5367"/>
                    <a:pt x="14554" y="5120"/>
                    <a:pt x="16468" y="5023"/>
                  </a:cubicBezTo>
                  <a:cubicBezTo>
                    <a:pt x="16826" y="5006"/>
                    <a:pt x="17053" y="4622"/>
                    <a:pt x="16905" y="4307"/>
                  </a:cubicBezTo>
                  <a:cubicBezTo>
                    <a:pt x="16582" y="3652"/>
                    <a:pt x="15796" y="2727"/>
                    <a:pt x="14285" y="1740"/>
                  </a:cubicBezTo>
                  <a:cubicBezTo>
                    <a:pt x="11849" y="134"/>
                    <a:pt x="11028" y="73"/>
                    <a:pt x="11028" y="73"/>
                  </a:cubicBezTo>
                  <a:cubicBezTo>
                    <a:pt x="10925" y="21"/>
                    <a:pt x="9985" y="0"/>
                    <a:pt x="8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0"/>
            <p:cNvSpPr/>
            <p:nvPr/>
          </p:nvSpPr>
          <p:spPr>
            <a:xfrm flipH="1">
              <a:off x="6242814" y="4762995"/>
              <a:ext cx="190499" cy="122837"/>
            </a:xfrm>
            <a:custGeom>
              <a:avLst/>
              <a:gdLst/>
              <a:ahLst/>
              <a:cxnLst/>
              <a:rect l="l" t="t" r="r" b="b"/>
              <a:pathLst>
                <a:path w="6515" h="4201" extrusionOk="0">
                  <a:moveTo>
                    <a:pt x="2637" y="1"/>
                  </a:moveTo>
                  <a:cubicBezTo>
                    <a:pt x="1825" y="961"/>
                    <a:pt x="1092" y="2009"/>
                    <a:pt x="498" y="3135"/>
                  </a:cubicBezTo>
                  <a:cubicBezTo>
                    <a:pt x="315" y="3476"/>
                    <a:pt x="149" y="3834"/>
                    <a:pt x="1" y="4201"/>
                  </a:cubicBezTo>
                  <a:cubicBezTo>
                    <a:pt x="2507" y="4113"/>
                    <a:pt x="4812" y="4017"/>
                    <a:pt x="5912" y="3965"/>
                  </a:cubicBezTo>
                  <a:cubicBezTo>
                    <a:pt x="6287" y="3947"/>
                    <a:pt x="6514" y="3572"/>
                    <a:pt x="6348" y="3240"/>
                  </a:cubicBezTo>
                  <a:cubicBezTo>
                    <a:pt x="6025" y="2576"/>
                    <a:pt x="5231" y="1660"/>
                    <a:pt x="3729" y="673"/>
                  </a:cubicBezTo>
                  <a:cubicBezTo>
                    <a:pt x="3319" y="411"/>
                    <a:pt x="2961" y="184"/>
                    <a:pt x="2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0"/>
            <p:cNvSpPr/>
            <p:nvPr/>
          </p:nvSpPr>
          <p:spPr>
            <a:xfrm flipH="1">
              <a:off x="6803725" y="4731533"/>
              <a:ext cx="498922" cy="156960"/>
            </a:xfrm>
            <a:custGeom>
              <a:avLst/>
              <a:gdLst/>
              <a:ahLst/>
              <a:cxnLst/>
              <a:rect l="l" t="t" r="r" b="b"/>
              <a:pathLst>
                <a:path w="17063" h="5368" extrusionOk="0">
                  <a:moveTo>
                    <a:pt x="8732" y="0"/>
                  </a:moveTo>
                  <a:cubicBezTo>
                    <a:pt x="5959" y="0"/>
                    <a:pt x="1646" y="99"/>
                    <a:pt x="1345" y="177"/>
                  </a:cubicBezTo>
                  <a:cubicBezTo>
                    <a:pt x="909" y="300"/>
                    <a:pt x="1" y="4150"/>
                    <a:pt x="481" y="4988"/>
                  </a:cubicBezTo>
                  <a:cubicBezTo>
                    <a:pt x="645" y="5272"/>
                    <a:pt x="2570" y="5367"/>
                    <a:pt x="5058" y="5367"/>
                  </a:cubicBezTo>
                  <a:cubicBezTo>
                    <a:pt x="9073" y="5367"/>
                    <a:pt x="14555" y="5120"/>
                    <a:pt x="16468" y="5023"/>
                  </a:cubicBezTo>
                  <a:cubicBezTo>
                    <a:pt x="16826" y="5006"/>
                    <a:pt x="17062" y="4622"/>
                    <a:pt x="16905" y="4307"/>
                  </a:cubicBezTo>
                  <a:cubicBezTo>
                    <a:pt x="16582" y="3652"/>
                    <a:pt x="15796" y="2727"/>
                    <a:pt x="14285" y="1740"/>
                  </a:cubicBezTo>
                  <a:cubicBezTo>
                    <a:pt x="11841" y="134"/>
                    <a:pt x="11037" y="73"/>
                    <a:pt x="11037" y="73"/>
                  </a:cubicBezTo>
                  <a:cubicBezTo>
                    <a:pt x="10931" y="21"/>
                    <a:pt x="9990" y="0"/>
                    <a:pt x="8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 flipH="1">
              <a:off x="6803228" y="4760188"/>
              <a:ext cx="195352" cy="125644"/>
            </a:xfrm>
            <a:custGeom>
              <a:avLst/>
              <a:gdLst/>
              <a:ahLst/>
              <a:cxnLst/>
              <a:rect l="l" t="t" r="r" b="b"/>
              <a:pathLst>
                <a:path w="6681" h="4297" extrusionOk="0">
                  <a:moveTo>
                    <a:pt x="2655" y="1"/>
                  </a:moveTo>
                  <a:cubicBezTo>
                    <a:pt x="1782" y="1101"/>
                    <a:pt x="988" y="2245"/>
                    <a:pt x="350" y="3519"/>
                  </a:cubicBezTo>
                  <a:cubicBezTo>
                    <a:pt x="219" y="3773"/>
                    <a:pt x="114" y="4035"/>
                    <a:pt x="1" y="4297"/>
                  </a:cubicBezTo>
                  <a:cubicBezTo>
                    <a:pt x="2577" y="4218"/>
                    <a:pt x="4952" y="4113"/>
                    <a:pt x="6078" y="4052"/>
                  </a:cubicBezTo>
                  <a:cubicBezTo>
                    <a:pt x="6454" y="4043"/>
                    <a:pt x="6681" y="3659"/>
                    <a:pt x="6515" y="3336"/>
                  </a:cubicBezTo>
                  <a:cubicBezTo>
                    <a:pt x="6192" y="2672"/>
                    <a:pt x="5388" y="1756"/>
                    <a:pt x="3895" y="769"/>
                  </a:cubicBezTo>
                  <a:cubicBezTo>
                    <a:pt x="3432" y="455"/>
                    <a:pt x="3013" y="201"/>
                    <a:pt x="2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 flipH="1">
              <a:off x="6709777" y="1374226"/>
              <a:ext cx="1099921" cy="1582790"/>
            </a:xfrm>
            <a:custGeom>
              <a:avLst/>
              <a:gdLst/>
              <a:ahLst/>
              <a:cxnLst/>
              <a:rect l="l" t="t" r="r" b="b"/>
              <a:pathLst>
                <a:path w="37617" h="54131" extrusionOk="0">
                  <a:moveTo>
                    <a:pt x="18654" y="1"/>
                  </a:moveTo>
                  <a:cubicBezTo>
                    <a:pt x="16891" y="1"/>
                    <a:pt x="15589" y="688"/>
                    <a:pt x="14696" y="1791"/>
                  </a:cubicBezTo>
                  <a:cubicBezTo>
                    <a:pt x="13683" y="3057"/>
                    <a:pt x="13212" y="4891"/>
                    <a:pt x="13229" y="6881"/>
                  </a:cubicBezTo>
                  <a:cubicBezTo>
                    <a:pt x="13255" y="9763"/>
                    <a:pt x="13290" y="12636"/>
                    <a:pt x="13325" y="15517"/>
                  </a:cubicBezTo>
                  <a:cubicBezTo>
                    <a:pt x="13343" y="18014"/>
                    <a:pt x="13709" y="20730"/>
                    <a:pt x="13290" y="23201"/>
                  </a:cubicBezTo>
                  <a:cubicBezTo>
                    <a:pt x="13142" y="24083"/>
                    <a:pt x="12827" y="25078"/>
                    <a:pt x="12103" y="25646"/>
                  </a:cubicBezTo>
                  <a:cubicBezTo>
                    <a:pt x="10959" y="26536"/>
                    <a:pt x="9623" y="26955"/>
                    <a:pt x="8584" y="28047"/>
                  </a:cubicBezTo>
                  <a:cubicBezTo>
                    <a:pt x="7580" y="29095"/>
                    <a:pt x="6776" y="30492"/>
                    <a:pt x="6829" y="31985"/>
                  </a:cubicBezTo>
                  <a:cubicBezTo>
                    <a:pt x="6872" y="33260"/>
                    <a:pt x="7536" y="34421"/>
                    <a:pt x="8540" y="35181"/>
                  </a:cubicBezTo>
                  <a:cubicBezTo>
                    <a:pt x="8805" y="35382"/>
                    <a:pt x="9121" y="35623"/>
                    <a:pt x="9457" y="35806"/>
                  </a:cubicBezTo>
                  <a:lnTo>
                    <a:pt x="9457" y="35806"/>
                  </a:lnTo>
                  <a:cubicBezTo>
                    <a:pt x="9318" y="35785"/>
                    <a:pt x="9179" y="35770"/>
                    <a:pt x="9047" y="35757"/>
                  </a:cubicBezTo>
                  <a:cubicBezTo>
                    <a:pt x="8736" y="35729"/>
                    <a:pt x="8417" y="35717"/>
                    <a:pt x="8096" y="35717"/>
                  </a:cubicBezTo>
                  <a:cubicBezTo>
                    <a:pt x="7396" y="35717"/>
                    <a:pt x="6684" y="35777"/>
                    <a:pt x="6026" y="35879"/>
                  </a:cubicBezTo>
                  <a:cubicBezTo>
                    <a:pt x="4908" y="36054"/>
                    <a:pt x="3738" y="36429"/>
                    <a:pt x="2847" y="37128"/>
                  </a:cubicBezTo>
                  <a:cubicBezTo>
                    <a:pt x="1948" y="37835"/>
                    <a:pt x="1145" y="38726"/>
                    <a:pt x="594" y="39747"/>
                  </a:cubicBezTo>
                  <a:cubicBezTo>
                    <a:pt x="1" y="40882"/>
                    <a:pt x="132" y="42218"/>
                    <a:pt x="804" y="43284"/>
                  </a:cubicBezTo>
                  <a:cubicBezTo>
                    <a:pt x="1537" y="44436"/>
                    <a:pt x="2891" y="44820"/>
                    <a:pt x="4174" y="44960"/>
                  </a:cubicBezTo>
                  <a:cubicBezTo>
                    <a:pt x="4541" y="45002"/>
                    <a:pt x="4907" y="45019"/>
                    <a:pt x="5272" y="45019"/>
                  </a:cubicBezTo>
                  <a:cubicBezTo>
                    <a:pt x="6282" y="45019"/>
                    <a:pt x="7289" y="44888"/>
                    <a:pt x="8296" y="44785"/>
                  </a:cubicBezTo>
                  <a:cubicBezTo>
                    <a:pt x="8762" y="44735"/>
                    <a:pt x="9252" y="44654"/>
                    <a:pt x="9720" y="44654"/>
                  </a:cubicBezTo>
                  <a:cubicBezTo>
                    <a:pt x="9743" y="44654"/>
                    <a:pt x="9766" y="44654"/>
                    <a:pt x="9789" y="44654"/>
                  </a:cubicBezTo>
                  <a:cubicBezTo>
                    <a:pt x="9819" y="44654"/>
                    <a:pt x="9852" y="44652"/>
                    <a:pt x="9885" y="44652"/>
                  </a:cubicBezTo>
                  <a:cubicBezTo>
                    <a:pt x="9918" y="44652"/>
                    <a:pt x="9950" y="44654"/>
                    <a:pt x="9981" y="44663"/>
                  </a:cubicBezTo>
                  <a:cubicBezTo>
                    <a:pt x="9361" y="44951"/>
                    <a:pt x="8671" y="45056"/>
                    <a:pt x="8034" y="45292"/>
                  </a:cubicBezTo>
                  <a:cubicBezTo>
                    <a:pt x="7012" y="45659"/>
                    <a:pt x="5833" y="46174"/>
                    <a:pt x="5344" y="47213"/>
                  </a:cubicBezTo>
                  <a:cubicBezTo>
                    <a:pt x="4864" y="48226"/>
                    <a:pt x="5135" y="49221"/>
                    <a:pt x="5685" y="50120"/>
                  </a:cubicBezTo>
                  <a:cubicBezTo>
                    <a:pt x="6480" y="51474"/>
                    <a:pt x="7877" y="52504"/>
                    <a:pt x="9300" y="53115"/>
                  </a:cubicBezTo>
                  <a:cubicBezTo>
                    <a:pt x="10662" y="53700"/>
                    <a:pt x="12295" y="54050"/>
                    <a:pt x="13779" y="54119"/>
                  </a:cubicBezTo>
                  <a:cubicBezTo>
                    <a:pt x="13966" y="54127"/>
                    <a:pt x="14154" y="54130"/>
                    <a:pt x="14342" y="54130"/>
                  </a:cubicBezTo>
                  <a:cubicBezTo>
                    <a:pt x="15561" y="54130"/>
                    <a:pt x="16818" y="53975"/>
                    <a:pt x="17944" y="53552"/>
                  </a:cubicBezTo>
                  <a:cubicBezTo>
                    <a:pt x="18442" y="53386"/>
                    <a:pt x="18905" y="53150"/>
                    <a:pt x="19341" y="52845"/>
                  </a:cubicBezTo>
                  <a:cubicBezTo>
                    <a:pt x="19568" y="52635"/>
                    <a:pt x="19752" y="52408"/>
                    <a:pt x="19909" y="52146"/>
                  </a:cubicBezTo>
                  <a:cubicBezTo>
                    <a:pt x="20015" y="51982"/>
                    <a:pt x="20024" y="51865"/>
                    <a:pt x="20141" y="51865"/>
                  </a:cubicBezTo>
                  <a:cubicBezTo>
                    <a:pt x="20168" y="51865"/>
                    <a:pt x="20200" y="51871"/>
                    <a:pt x="20240" y="51884"/>
                  </a:cubicBezTo>
                  <a:cubicBezTo>
                    <a:pt x="20433" y="51980"/>
                    <a:pt x="20616" y="52085"/>
                    <a:pt x="20799" y="52199"/>
                  </a:cubicBezTo>
                  <a:cubicBezTo>
                    <a:pt x="21183" y="52391"/>
                    <a:pt x="21576" y="52522"/>
                    <a:pt x="22004" y="52591"/>
                  </a:cubicBezTo>
                  <a:cubicBezTo>
                    <a:pt x="22456" y="52657"/>
                    <a:pt x="22911" y="52692"/>
                    <a:pt x="23368" y="52692"/>
                  </a:cubicBezTo>
                  <a:cubicBezTo>
                    <a:pt x="23644" y="52692"/>
                    <a:pt x="23920" y="52679"/>
                    <a:pt x="24196" y="52653"/>
                  </a:cubicBezTo>
                  <a:cubicBezTo>
                    <a:pt x="25191" y="52600"/>
                    <a:pt x="26169" y="52495"/>
                    <a:pt x="27156" y="52338"/>
                  </a:cubicBezTo>
                  <a:cubicBezTo>
                    <a:pt x="28955" y="52068"/>
                    <a:pt x="30718" y="51648"/>
                    <a:pt x="32438" y="51020"/>
                  </a:cubicBezTo>
                  <a:cubicBezTo>
                    <a:pt x="33818" y="50496"/>
                    <a:pt x="35294" y="49762"/>
                    <a:pt x="36324" y="48662"/>
                  </a:cubicBezTo>
                  <a:cubicBezTo>
                    <a:pt x="37075" y="47850"/>
                    <a:pt x="37616" y="46602"/>
                    <a:pt x="37503" y="45475"/>
                  </a:cubicBezTo>
                  <a:cubicBezTo>
                    <a:pt x="37398" y="44550"/>
                    <a:pt x="36874" y="43720"/>
                    <a:pt x="36106" y="43222"/>
                  </a:cubicBezTo>
                  <a:cubicBezTo>
                    <a:pt x="35279" y="42693"/>
                    <a:pt x="34362" y="42528"/>
                    <a:pt x="33431" y="42528"/>
                  </a:cubicBezTo>
                  <a:cubicBezTo>
                    <a:pt x="32749" y="42528"/>
                    <a:pt x="32059" y="42616"/>
                    <a:pt x="31391" y="42716"/>
                  </a:cubicBezTo>
                  <a:cubicBezTo>
                    <a:pt x="31434" y="42646"/>
                    <a:pt x="31495" y="42611"/>
                    <a:pt x="31592" y="42602"/>
                  </a:cubicBezTo>
                  <a:cubicBezTo>
                    <a:pt x="31836" y="42437"/>
                    <a:pt x="32063" y="42262"/>
                    <a:pt x="32281" y="42070"/>
                  </a:cubicBezTo>
                  <a:cubicBezTo>
                    <a:pt x="33120" y="41363"/>
                    <a:pt x="33984" y="40603"/>
                    <a:pt x="34560" y="39660"/>
                  </a:cubicBezTo>
                  <a:cubicBezTo>
                    <a:pt x="35067" y="38839"/>
                    <a:pt x="35215" y="37879"/>
                    <a:pt x="34717" y="37014"/>
                  </a:cubicBezTo>
                  <a:cubicBezTo>
                    <a:pt x="34167" y="36097"/>
                    <a:pt x="33093" y="35495"/>
                    <a:pt x="32194" y="34997"/>
                  </a:cubicBezTo>
                  <a:cubicBezTo>
                    <a:pt x="28946" y="33172"/>
                    <a:pt x="26222" y="31767"/>
                    <a:pt x="25305" y="27846"/>
                  </a:cubicBezTo>
                  <a:cubicBezTo>
                    <a:pt x="24807" y="25654"/>
                    <a:pt x="24912" y="23375"/>
                    <a:pt x="25069" y="21123"/>
                  </a:cubicBezTo>
                  <a:cubicBezTo>
                    <a:pt x="25375" y="16547"/>
                    <a:pt x="25802" y="11989"/>
                    <a:pt x="25820" y="7405"/>
                  </a:cubicBezTo>
                  <a:cubicBezTo>
                    <a:pt x="25829" y="6096"/>
                    <a:pt x="25802" y="4751"/>
                    <a:pt x="25340" y="3528"/>
                  </a:cubicBezTo>
                  <a:cubicBezTo>
                    <a:pt x="24510" y="1293"/>
                    <a:pt x="21943" y="411"/>
                    <a:pt x="19786" y="88"/>
                  </a:cubicBezTo>
                  <a:cubicBezTo>
                    <a:pt x="19390" y="29"/>
                    <a:pt x="19013" y="1"/>
                    <a:pt x="186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 flipH="1">
              <a:off x="5633920" y="3101929"/>
              <a:ext cx="443220" cy="408658"/>
            </a:xfrm>
            <a:custGeom>
              <a:avLst/>
              <a:gdLst/>
              <a:ahLst/>
              <a:cxnLst/>
              <a:rect l="l" t="t" r="r" b="b"/>
              <a:pathLst>
                <a:path w="15158" h="13976" extrusionOk="0">
                  <a:moveTo>
                    <a:pt x="4462" y="1"/>
                  </a:moveTo>
                  <a:lnTo>
                    <a:pt x="0" y="4917"/>
                  </a:lnTo>
                  <a:cubicBezTo>
                    <a:pt x="18" y="4917"/>
                    <a:pt x="2663" y="6855"/>
                    <a:pt x="3126" y="8732"/>
                  </a:cubicBezTo>
                  <a:cubicBezTo>
                    <a:pt x="3823" y="11452"/>
                    <a:pt x="6417" y="13975"/>
                    <a:pt x="7125" y="13975"/>
                  </a:cubicBezTo>
                  <a:cubicBezTo>
                    <a:pt x="7163" y="13975"/>
                    <a:pt x="7195" y="13968"/>
                    <a:pt x="7221" y="13954"/>
                  </a:cubicBezTo>
                  <a:cubicBezTo>
                    <a:pt x="7745" y="13683"/>
                    <a:pt x="12949" y="10522"/>
                    <a:pt x="13490" y="9737"/>
                  </a:cubicBezTo>
                  <a:cubicBezTo>
                    <a:pt x="14023" y="8959"/>
                    <a:pt x="11404" y="6733"/>
                    <a:pt x="11403" y="6733"/>
                  </a:cubicBezTo>
                  <a:lnTo>
                    <a:pt x="11403" y="6733"/>
                  </a:lnTo>
                  <a:cubicBezTo>
                    <a:pt x="11404" y="6733"/>
                    <a:pt x="13040" y="7248"/>
                    <a:pt x="14070" y="7248"/>
                  </a:cubicBezTo>
                  <a:cubicBezTo>
                    <a:pt x="14478" y="7248"/>
                    <a:pt x="14791" y="7168"/>
                    <a:pt x="14870" y="6942"/>
                  </a:cubicBezTo>
                  <a:cubicBezTo>
                    <a:pt x="15158" y="6139"/>
                    <a:pt x="8906" y="3651"/>
                    <a:pt x="7789" y="2935"/>
                  </a:cubicBezTo>
                  <a:cubicBezTo>
                    <a:pt x="6680" y="2201"/>
                    <a:pt x="4462" y="1"/>
                    <a:pt x="4462" y="1"/>
                  </a:cubicBez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 flipH="1">
              <a:off x="5881554" y="2748330"/>
              <a:ext cx="509887" cy="561964"/>
            </a:xfrm>
            <a:custGeom>
              <a:avLst/>
              <a:gdLst/>
              <a:ahLst/>
              <a:cxnLst/>
              <a:rect l="l" t="t" r="r" b="b"/>
              <a:pathLst>
                <a:path w="17438" h="19219" extrusionOk="0">
                  <a:moveTo>
                    <a:pt x="8165" y="0"/>
                  </a:moveTo>
                  <a:cubicBezTo>
                    <a:pt x="7015" y="662"/>
                    <a:pt x="6827" y="1507"/>
                    <a:pt x="3349" y="1507"/>
                  </a:cubicBezTo>
                  <a:cubicBezTo>
                    <a:pt x="2467" y="1507"/>
                    <a:pt x="1374" y="1453"/>
                    <a:pt x="1" y="1328"/>
                  </a:cubicBezTo>
                  <a:lnTo>
                    <a:pt x="1" y="1328"/>
                  </a:lnTo>
                  <a:cubicBezTo>
                    <a:pt x="2655" y="8304"/>
                    <a:pt x="6724" y="13072"/>
                    <a:pt x="13037" y="19219"/>
                  </a:cubicBezTo>
                  <a:cubicBezTo>
                    <a:pt x="14556" y="17001"/>
                    <a:pt x="16180" y="15857"/>
                    <a:pt x="17437" y="14154"/>
                  </a:cubicBezTo>
                  <a:cubicBezTo>
                    <a:pt x="14346" y="10880"/>
                    <a:pt x="10321" y="4899"/>
                    <a:pt x="8165" y="0"/>
                  </a:cubicBez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0"/>
            <p:cNvSpPr/>
            <p:nvPr/>
          </p:nvSpPr>
          <p:spPr>
            <a:xfrm flipH="1">
              <a:off x="7423379" y="1665368"/>
              <a:ext cx="380939" cy="525121"/>
            </a:xfrm>
            <a:custGeom>
              <a:avLst/>
              <a:gdLst/>
              <a:ahLst/>
              <a:cxnLst/>
              <a:rect l="l" t="t" r="r" b="b"/>
              <a:pathLst>
                <a:path w="13028" h="17959" extrusionOk="0">
                  <a:moveTo>
                    <a:pt x="4123" y="1"/>
                  </a:moveTo>
                  <a:cubicBezTo>
                    <a:pt x="4090" y="1"/>
                    <a:pt x="4057" y="5"/>
                    <a:pt x="4025" y="15"/>
                  </a:cubicBezTo>
                  <a:cubicBezTo>
                    <a:pt x="2934" y="365"/>
                    <a:pt x="5160" y="6084"/>
                    <a:pt x="5160" y="6084"/>
                  </a:cubicBezTo>
                  <a:cubicBezTo>
                    <a:pt x="5160" y="6084"/>
                    <a:pt x="2394" y="2086"/>
                    <a:pt x="1513" y="2086"/>
                  </a:cubicBezTo>
                  <a:cubicBezTo>
                    <a:pt x="1473" y="2086"/>
                    <a:pt x="1437" y="2094"/>
                    <a:pt x="1406" y="2111"/>
                  </a:cubicBezTo>
                  <a:cubicBezTo>
                    <a:pt x="672" y="2504"/>
                    <a:pt x="3274" y="7594"/>
                    <a:pt x="3274" y="7594"/>
                  </a:cubicBezTo>
                  <a:cubicBezTo>
                    <a:pt x="3274" y="7594"/>
                    <a:pt x="1285" y="5189"/>
                    <a:pt x="625" y="5189"/>
                  </a:cubicBezTo>
                  <a:cubicBezTo>
                    <a:pt x="583" y="5189"/>
                    <a:pt x="546" y="5198"/>
                    <a:pt x="515" y="5219"/>
                  </a:cubicBezTo>
                  <a:cubicBezTo>
                    <a:pt x="0" y="5569"/>
                    <a:pt x="2916" y="9969"/>
                    <a:pt x="3807" y="11759"/>
                  </a:cubicBezTo>
                  <a:cubicBezTo>
                    <a:pt x="4715" y="13558"/>
                    <a:pt x="6374" y="17941"/>
                    <a:pt x="6348" y="17959"/>
                  </a:cubicBezTo>
                  <a:lnTo>
                    <a:pt x="13028" y="16256"/>
                  </a:lnTo>
                  <a:cubicBezTo>
                    <a:pt x="13028" y="16256"/>
                    <a:pt x="12085" y="13157"/>
                    <a:pt x="11954" y="11777"/>
                  </a:cubicBezTo>
                  <a:cubicBezTo>
                    <a:pt x="11831" y="10406"/>
                    <a:pt x="12582" y="3456"/>
                    <a:pt x="11709" y="3325"/>
                  </a:cubicBezTo>
                  <a:cubicBezTo>
                    <a:pt x="11693" y="3322"/>
                    <a:pt x="11676" y="3321"/>
                    <a:pt x="11660" y="3321"/>
                  </a:cubicBezTo>
                  <a:cubicBezTo>
                    <a:pt x="10813" y="3321"/>
                    <a:pt x="10216" y="6617"/>
                    <a:pt x="10216" y="6617"/>
                  </a:cubicBezTo>
                  <a:cubicBezTo>
                    <a:pt x="10216" y="6617"/>
                    <a:pt x="8167" y="590"/>
                    <a:pt x="7187" y="590"/>
                  </a:cubicBezTo>
                  <a:cubicBezTo>
                    <a:pt x="7178" y="590"/>
                    <a:pt x="7169" y="591"/>
                    <a:pt x="7160" y="592"/>
                  </a:cubicBezTo>
                  <a:cubicBezTo>
                    <a:pt x="6191" y="696"/>
                    <a:pt x="7239" y="5324"/>
                    <a:pt x="7239" y="5324"/>
                  </a:cubicBezTo>
                  <a:cubicBezTo>
                    <a:pt x="7239" y="5324"/>
                    <a:pt x="5231" y="1"/>
                    <a:pt x="4123" y="1"/>
                  </a:cubicBez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0"/>
            <p:cNvSpPr/>
            <p:nvPr/>
          </p:nvSpPr>
          <p:spPr>
            <a:xfrm flipH="1">
              <a:off x="7198436" y="2051570"/>
              <a:ext cx="451700" cy="650064"/>
            </a:xfrm>
            <a:custGeom>
              <a:avLst/>
              <a:gdLst/>
              <a:ahLst/>
              <a:cxnLst/>
              <a:rect l="l" t="t" r="r" b="b"/>
              <a:pathLst>
                <a:path w="15448" h="22232" extrusionOk="0">
                  <a:moveTo>
                    <a:pt x="6960" y="1"/>
                  </a:moveTo>
                  <a:cubicBezTo>
                    <a:pt x="4786" y="324"/>
                    <a:pt x="2769" y="1608"/>
                    <a:pt x="1" y="1922"/>
                  </a:cubicBezTo>
                  <a:cubicBezTo>
                    <a:pt x="2577" y="10706"/>
                    <a:pt x="5161" y="16408"/>
                    <a:pt x="10269" y="22232"/>
                  </a:cubicBezTo>
                  <a:cubicBezTo>
                    <a:pt x="12994" y="15692"/>
                    <a:pt x="13989" y="16303"/>
                    <a:pt x="15447" y="15377"/>
                  </a:cubicBezTo>
                  <a:cubicBezTo>
                    <a:pt x="12007" y="11011"/>
                    <a:pt x="8462" y="4419"/>
                    <a:pt x="6960" y="1"/>
                  </a:cubicBez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 flipH="1">
              <a:off x="6801941" y="2435053"/>
              <a:ext cx="604098" cy="510413"/>
            </a:xfrm>
            <a:custGeom>
              <a:avLst/>
              <a:gdLst/>
              <a:ahLst/>
              <a:cxnLst/>
              <a:rect l="l" t="t" r="r" b="b"/>
              <a:pathLst>
                <a:path w="20660" h="17456" extrusionOk="0">
                  <a:moveTo>
                    <a:pt x="7544" y="1"/>
                  </a:moveTo>
                  <a:cubicBezTo>
                    <a:pt x="6077" y="926"/>
                    <a:pt x="2742" y="3607"/>
                    <a:pt x="0" y="10147"/>
                  </a:cubicBezTo>
                  <a:cubicBezTo>
                    <a:pt x="2925" y="13491"/>
                    <a:pt x="6497" y="16093"/>
                    <a:pt x="10714" y="17455"/>
                  </a:cubicBezTo>
                  <a:cubicBezTo>
                    <a:pt x="12486" y="13954"/>
                    <a:pt x="17411" y="8715"/>
                    <a:pt x="20659" y="6506"/>
                  </a:cubicBezTo>
                  <a:cubicBezTo>
                    <a:pt x="15866" y="5537"/>
                    <a:pt x="11666" y="3651"/>
                    <a:pt x="7998" y="420"/>
                  </a:cubicBezTo>
                  <a:cubicBezTo>
                    <a:pt x="7850" y="289"/>
                    <a:pt x="7693" y="149"/>
                    <a:pt x="7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 flipH="1">
              <a:off x="6038573" y="2576370"/>
              <a:ext cx="456261" cy="494448"/>
            </a:xfrm>
            <a:custGeom>
              <a:avLst/>
              <a:gdLst/>
              <a:ahLst/>
              <a:cxnLst/>
              <a:rect l="l" t="t" r="r" b="b"/>
              <a:pathLst>
                <a:path w="15604" h="16910" extrusionOk="0">
                  <a:moveTo>
                    <a:pt x="1934" y="0"/>
                  </a:moveTo>
                  <a:cubicBezTo>
                    <a:pt x="1790" y="0"/>
                    <a:pt x="1712" y="5"/>
                    <a:pt x="1712" y="5"/>
                  </a:cubicBezTo>
                  <a:lnTo>
                    <a:pt x="0" y="3480"/>
                  </a:lnTo>
                  <a:lnTo>
                    <a:pt x="4829" y="13888"/>
                  </a:lnTo>
                  <a:lnTo>
                    <a:pt x="6785" y="16909"/>
                  </a:lnTo>
                  <a:lnTo>
                    <a:pt x="15604" y="11103"/>
                  </a:lnTo>
                  <a:cubicBezTo>
                    <a:pt x="11741" y="478"/>
                    <a:pt x="3402" y="0"/>
                    <a:pt x="1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 flipH="1">
              <a:off x="5826144" y="3445090"/>
              <a:ext cx="31433" cy="40351"/>
            </a:xfrm>
            <a:custGeom>
              <a:avLst/>
              <a:gdLst/>
              <a:ahLst/>
              <a:cxnLst/>
              <a:rect l="l" t="t" r="r" b="b"/>
              <a:pathLst>
                <a:path w="1075" h="1380" fill="none" extrusionOk="0">
                  <a:moveTo>
                    <a:pt x="1074" y="1380"/>
                  </a:moveTo>
                  <a:lnTo>
                    <a:pt x="0" y="0"/>
                  </a:ln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 flipH="1">
              <a:off x="5781465" y="3292136"/>
              <a:ext cx="129475" cy="40380"/>
            </a:xfrm>
            <a:custGeom>
              <a:avLst/>
              <a:gdLst/>
              <a:ahLst/>
              <a:cxnLst/>
              <a:rect l="l" t="t" r="r" b="b"/>
              <a:pathLst>
                <a:path w="4428" h="1381" fill="none" extrusionOk="0">
                  <a:moveTo>
                    <a:pt x="4427" y="1"/>
                  </a:moveTo>
                  <a:cubicBezTo>
                    <a:pt x="4427" y="1"/>
                    <a:pt x="1773" y="1380"/>
                    <a:pt x="0" y="1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 flipH="1">
              <a:off x="7535982" y="1870311"/>
              <a:ext cx="78129" cy="123861"/>
            </a:xfrm>
            <a:custGeom>
              <a:avLst/>
              <a:gdLst/>
              <a:ahLst/>
              <a:cxnLst/>
              <a:rect l="l" t="t" r="r" b="b"/>
              <a:pathLst>
                <a:path w="2672" h="4236" fill="none" extrusionOk="0">
                  <a:moveTo>
                    <a:pt x="2672" y="0"/>
                  </a:moveTo>
                  <a:cubicBezTo>
                    <a:pt x="2672" y="0"/>
                    <a:pt x="0" y="1607"/>
                    <a:pt x="253" y="4235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 flipH="1">
              <a:off x="6252522" y="2522744"/>
              <a:ext cx="884159" cy="1087728"/>
            </a:xfrm>
            <a:custGeom>
              <a:avLst/>
              <a:gdLst/>
              <a:ahLst/>
              <a:cxnLst/>
              <a:rect l="l" t="t" r="r" b="b"/>
              <a:pathLst>
                <a:path w="30238" h="37200" extrusionOk="0">
                  <a:moveTo>
                    <a:pt x="12560" y="0"/>
                  </a:moveTo>
                  <a:cubicBezTo>
                    <a:pt x="12190" y="0"/>
                    <a:pt x="11821" y="5"/>
                    <a:pt x="11456" y="14"/>
                  </a:cubicBezTo>
                  <a:cubicBezTo>
                    <a:pt x="5772" y="171"/>
                    <a:pt x="3886" y="337"/>
                    <a:pt x="3519" y="922"/>
                  </a:cubicBezTo>
                  <a:cubicBezTo>
                    <a:pt x="2855" y="2005"/>
                    <a:pt x="0" y="12797"/>
                    <a:pt x="271" y="34705"/>
                  </a:cubicBezTo>
                  <a:cubicBezTo>
                    <a:pt x="271" y="34801"/>
                    <a:pt x="236" y="34888"/>
                    <a:pt x="227" y="34976"/>
                  </a:cubicBezTo>
                  <a:cubicBezTo>
                    <a:pt x="149" y="35421"/>
                    <a:pt x="70" y="35884"/>
                    <a:pt x="0" y="36329"/>
                  </a:cubicBezTo>
                  <a:cubicBezTo>
                    <a:pt x="1243" y="36498"/>
                    <a:pt x="6565" y="37200"/>
                    <a:pt x="13371" y="37200"/>
                  </a:cubicBezTo>
                  <a:cubicBezTo>
                    <a:pt x="18516" y="37200"/>
                    <a:pt x="24508" y="36799"/>
                    <a:pt x="30229" y="35465"/>
                  </a:cubicBezTo>
                  <a:cubicBezTo>
                    <a:pt x="30229" y="35002"/>
                    <a:pt x="30220" y="34504"/>
                    <a:pt x="30220" y="34024"/>
                  </a:cubicBezTo>
                  <a:lnTo>
                    <a:pt x="30220" y="33806"/>
                  </a:lnTo>
                  <a:cubicBezTo>
                    <a:pt x="30237" y="14133"/>
                    <a:pt x="26300" y="5122"/>
                    <a:pt x="24405" y="2127"/>
                  </a:cubicBezTo>
                  <a:cubicBezTo>
                    <a:pt x="23678" y="983"/>
                    <a:pt x="17950" y="0"/>
                    <a:pt x="12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 flipH="1">
              <a:off x="6280358" y="2908653"/>
              <a:ext cx="301903" cy="194855"/>
            </a:xfrm>
            <a:custGeom>
              <a:avLst/>
              <a:gdLst/>
              <a:ahLst/>
              <a:cxnLst/>
              <a:rect l="l" t="t" r="r" b="b"/>
              <a:pathLst>
                <a:path w="10325" h="6664" extrusionOk="0">
                  <a:moveTo>
                    <a:pt x="8011" y="1"/>
                  </a:moveTo>
                  <a:lnTo>
                    <a:pt x="956" y="254"/>
                  </a:lnTo>
                  <a:cubicBezTo>
                    <a:pt x="956" y="254"/>
                    <a:pt x="1" y="6663"/>
                    <a:pt x="5114" y="6663"/>
                  </a:cubicBezTo>
                  <a:cubicBezTo>
                    <a:pt x="5128" y="6663"/>
                    <a:pt x="5142" y="6663"/>
                    <a:pt x="5156" y="6663"/>
                  </a:cubicBezTo>
                  <a:cubicBezTo>
                    <a:pt x="10325" y="6654"/>
                    <a:pt x="8011" y="1"/>
                    <a:pt x="8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 flipH="1">
              <a:off x="6523664" y="2420754"/>
              <a:ext cx="330646" cy="206084"/>
            </a:xfrm>
            <a:custGeom>
              <a:avLst/>
              <a:gdLst/>
              <a:ahLst/>
              <a:cxnLst/>
              <a:rect l="l" t="t" r="r" b="b"/>
              <a:pathLst>
                <a:path w="11308" h="7048" extrusionOk="0">
                  <a:moveTo>
                    <a:pt x="1074" y="1"/>
                  </a:moveTo>
                  <a:lnTo>
                    <a:pt x="271" y="3677"/>
                  </a:lnTo>
                  <a:cubicBezTo>
                    <a:pt x="271" y="3677"/>
                    <a:pt x="0" y="5921"/>
                    <a:pt x="4663" y="6777"/>
                  </a:cubicBezTo>
                  <a:cubicBezTo>
                    <a:pt x="5709" y="6971"/>
                    <a:pt x="6571" y="7047"/>
                    <a:pt x="7280" y="7047"/>
                  </a:cubicBezTo>
                  <a:cubicBezTo>
                    <a:pt x="9883" y="7047"/>
                    <a:pt x="10417" y="6017"/>
                    <a:pt x="10417" y="6017"/>
                  </a:cubicBezTo>
                  <a:lnTo>
                    <a:pt x="11308" y="1380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 flipH="1">
              <a:off x="6207580" y="1466332"/>
              <a:ext cx="347781" cy="465559"/>
            </a:xfrm>
            <a:custGeom>
              <a:avLst/>
              <a:gdLst/>
              <a:ahLst/>
              <a:cxnLst/>
              <a:rect l="l" t="t" r="r" b="b"/>
              <a:pathLst>
                <a:path w="11894" h="15922" extrusionOk="0">
                  <a:moveTo>
                    <a:pt x="2431" y="0"/>
                  </a:moveTo>
                  <a:cubicBezTo>
                    <a:pt x="1648" y="0"/>
                    <a:pt x="956" y="263"/>
                    <a:pt x="673" y="1033"/>
                  </a:cubicBezTo>
                  <a:cubicBezTo>
                    <a:pt x="1" y="2850"/>
                    <a:pt x="1040" y="5696"/>
                    <a:pt x="1738" y="7355"/>
                  </a:cubicBezTo>
                  <a:cubicBezTo>
                    <a:pt x="2690" y="9590"/>
                    <a:pt x="4079" y="11607"/>
                    <a:pt x="5476" y="13598"/>
                  </a:cubicBezTo>
                  <a:cubicBezTo>
                    <a:pt x="6249" y="14696"/>
                    <a:pt x="7292" y="15921"/>
                    <a:pt x="8605" y="15921"/>
                  </a:cubicBezTo>
                  <a:cubicBezTo>
                    <a:pt x="8670" y="15921"/>
                    <a:pt x="8736" y="15918"/>
                    <a:pt x="8802" y="15912"/>
                  </a:cubicBezTo>
                  <a:cubicBezTo>
                    <a:pt x="9579" y="15833"/>
                    <a:pt x="10260" y="15301"/>
                    <a:pt x="10680" y="14637"/>
                  </a:cubicBezTo>
                  <a:cubicBezTo>
                    <a:pt x="11090" y="13965"/>
                    <a:pt x="11265" y="13179"/>
                    <a:pt x="11352" y="12393"/>
                  </a:cubicBezTo>
                  <a:cubicBezTo>
                    <a:pt x="11893" y="7739"/>
                    <a:pt x="9291" y="2876"/>
                    <a:pt x="5126" y="728"/>
                  </a:cubicBezTo>
                  <a:cubicBezTo>
                    <a:pt x="4478" y="392"/>
                    <a:pt x="3387" y="0"/>
                    <a:pt x="2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 flipH="1">
              <a:off x="6220095" y="1470893"/>
              <a:ext cx="910212" cy="1037552"/>
            </a:xfrm>
            <a:custGeom>
              <a:avLst/>
              <a:gdLst/>
              <a:ahLst/>
              <a:cxnLst/>
              <a:rect l="l" t="t" r="r" b="b"/>
              <a:pathLst>
                <a:path w="31129" h="35484" extrusionOk="0">
                  <a:moveTo>
                    <a:pt x="16089" y="0"/>
                  </a:moveTo>
                  <a:cubicBezTo>
                    <a:pt x="15767" y="0"/>
                    <a:pt x="15443" y="10"/>
                    <a:pt x="15115" y="30"/>
                  </a:cubicBezTo>
                  <a:cubicBezTo>
                    <a:pt x="6182" y="598"/>
                    <a:pt x="0" y="9853"/>
                    <a:pt x="1074" y="19860"/>
                  </a:cubicBezTo>
                  <a:cubicBezTo>
                    <a:pt x="1336" y="22279"/>
                    <a:pt x="1991" y="24505"/>
                    <a:pt x="2952" y="26470"/>
                  </a:cubicBezTo>
                  <a:cubicBezTo>
                    <a:pt x="3144" y="26854"/>
                    <a:pt x="3345" y="27229"/>
                    <a:pt x="3554" y="27596"/>
                  </a:cubicBezTo>
                  <a:cubicBezTo>
                    <a:pt x="3580" y="27640"/>
                    <a:pt x="3598" y="27675"/>
                    <a:pt x="3624" y="27718"/>
                  </a:cubicBezTo>
                  <a:cubicBezTo>
                    <a:pt x="6243" y="32180"/>
                    <a:pt x="10566" y="35114"/>
                    <a:pt x="15385" y="35446"/>
                  </a:cubicBezTo>
                  <a:cubicBezTo>
                    <a:pt x="15686" y="35473"/>
                    <a:pt x="15981" y="35484"/>
                    <a:pt x="16278" y="35484"/>
                  </a:cubicBezTo>
                  <a:cubicBezTo>
                    <a:pt x="16370" y="35484"/>
                    <a:pt x="16463" y="35483"/>
                    <a:pt x="16555" y="35481"/>
                  </a:cubicBezTo>
                  <a:cubicBezTo>
                    <a:pt x="16730" y="35481"/>
                    <a:pt x="16905" y="35481"/>
                    <a:pt x="17079" y="35463"/>
                  </a:cubicBezTo>
                  <a:cubicBezTo>
                    <a:pt x="17228" y="35455"/>
                    <a:pt x="17385" y="35455"/>
                    <a:pt x="17533" y="35446"/>
                  </a:cubicBezTo>
                  <a:cubicBezTo>
                    <a:pt x="20939" y="35271"/>
                    <a:pt x="23523" y="34477"/>
                    <a:pt x="25470" y="33211"/>
                  </a:cubicBezTo>
                  <a:cubicBezTo>
                    <a:pt x="25933" y="32896"/>
                    <a:pt x="26370" y="32573"/>
                    <a:pt x="26763" y="32215"/>
                  </a:cubicBezTo>
                  <a:cubicBezTo>
                    <a:pt x="26771" y="32206"/>
                    <a:pt x="26789" y="32189"/>
                    <a:pt x="26806" y="32180"/>
                  </a:cubicBezTo>
                  <a:cubicBezTo>
                    <a:pt x="29059" y="30137"/>
                    <a:pt x="30255" y="27256"/>
                    <a:pt x="30762" y="23868"/>
                  </a:cubicBezTo>
                  <a:cubicBezTo>
                    <a:pt x="30823" y="23475"/>
                    <a:pt x="30875" y="23064"/>
                    <a:pt x="30919" y="22663"/>
                  </a:cubicBezTo>
                  <a:cubicBezTo>
                    <a:pt x="30928" y="22645"/>
                    <a:pt x="30928" y="22619"/>
                    <a:pt x="30928" y="22602"/>
                  </a:cubicBezTo>
                  <a:cubicBezTo>
                    <a:pt x="31067" y="21292"/>
                    <a:pt x="31128" y="19904"/>
                    <a:pt x="31102" y="18472"/>
                  </a:cubicBezTo>
                  <a:cubicBezTo>
                    <a:pt x="30968" y="7135"/>
                    <a:pt x="24676" y="0"/>
                    <a:pt x="16089" y="0"/>
                  </a:cubicBez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 flipH="1">
              <a:off x="6401617" y="1363085"/>
              <a:ext cx="892346" cy="752521"/>
            </a:xfrm>
            <a:custGeom>
              <a:avLst/>
              <a:gdLst/>
              <a:ahLst/>
              <a:cxnLst/>
              <a:rect l="l" t="t" r="r" b="b"/>
              <a:pathLst>
                <a:path w="30518" h="25736" extrusionOk="0">
                  <a:moveTo>
                    <a:pt x="24004" y="11969"/>
                  </a:moveTo>
                  <a:lnTo>
                    <a:pt x="24004" y="11969"/>
                  </a:lnTo>
                  <a:cubicBezTo>
                    <a:pt x="22336" y="13680"/>
                    <a:pt x="19917" y="14728"/>
                    <a:pt x="17621" y="15330"/>
                  </a:cubicBezTo>
                  <a:cubicBezTo>
                    <a:pt x="16713" y="15566"/>
                    <a:pt x="15805" y="15732"/>
                    <a:pt x="14879" y="15924"/>
                  </a:cubicBezTo>
                  <a:cubicBezTo>
                    <a:pt x="14460" y="16012"/>
                    <a:pt x="14023" y="16134"/>
                    <a:pt x="13622" y="16308"/>
                  </a:cubicBezTo>
                  <a:cubicBezTo>
                    <a:pt x="14364" y="15680"/>
                    <a:pt x="15220" y="15165"/>
                    <a:pt x="16040" y="14780"/>
                  </a:cubicBezTo>
                  <a:cubicBezTo>
                    <a:pt x="18153" y="13811"/>
                    <a:pt x="20476" y="13392"/>
                    <a:pt x="22641" y="12563"/>
                  </a:cubicBezTo>
                  <a:cubicBezTo>
                    <a:pt x="23104" y="12388"/>
                    <a:pt x="23558" y="12187"/>
                    <a:pt x="24004" y="11969"/>
                  </a:cubicBezTo>
                  <a:close/>
                  <a:moveTo>
                    <a:pt x="19434" y="1"/>
                  </a:moveTo>
                  <a:cubicBezTo>
                    <a:pt x="18935" y="1"/>
                    <a:pt x="18438" y="20"/>
                    <a:pt x="17944" y="59"/>
                  </a:cubicBezTo>
                  <a:cubicBezTo>
                    <a:pt x="16695" y="155"/>
                    <a:pt x="15464" y="364"/>
                    <a:pt x="14250" y="644"/>
                  </a:cubicBezTo>
                  <a:cubicBezTo>
                    <a:pt x="12757" y="1002"/>
                    <a:pt x="11290" y="1482"/>
                    <a:pt x="9876" y="2050"/>
                  </a:cubicBezTo>
                  <a:cubicBezTo>
                    <a:pt x="6182" y="3508"/>
                    <a:pt x="2506" y="5665"/>
                    <a:pt x="943" y="9166"/>
                  </a:cubicBezTo>
                  <a:cubicBezTo>
                    <a:pt x="175" y="10912"/>
                    <a:pt x="0" y="12859"/>
                    <a:pt x="324" y="14719"/>
                  </a:cubicBezTo>
                  <a:cubicBezTo>
                    <a:pt x="673" y="16710"/>
                    <a:pt x="1921" y="20465"/>
                    <a:pt x="2803" y="21207"/>
                  </a:cubicBezTo>
                  <a:cubicBezTo>
                    <a:pt x="3607" y="21897"/>
                    <a:pt x="5772" y="21355"/>
                    <a:pt x="6680" y="21923"/>
                  </a:cubicBezTo>
                  <a:cubicBezTo>
                    <a:pt x="7780" y="22604"/>
                    <a:pt x="8688" y="23521"/>
                    <a:pt x="9265" y="24682"/>
                  </a:cubicBezTo>
                  <a:cubicBezTo>
                    <a:pt x="9547" y="25255"/>
                    <a:pt x="9888" y="25736"/>
                    <a:pt x="10470" y="25736"/>
                  </a:cubicBezTo>
                  <a:cubicBezTo>
                    <a:pt x="10607" y="25736"/>
                    <a:pt x="10758" y="25709"/>
                    <a:pt x="10924" y="25651"/>
                  </a:cubicBezTo>
                  <a:cubicBezTo>
                    <a:pt x="11526" y="25442"/>
                    <a:pt x="12033" y="24961"/>
                    <a:pt x="12216" y="24368"/>
                  </a:cubicBezTo>
                  <a:cubicBezTo>
                    <a:pt x="12932" y="23372"/>
                    <a:pt x="12076" y="21678"/>
                    <a:pt x="11814" y="20377"/>
                  </a:cubicBezTo>
                  <a:cubicBezTo>
                    <a:pt x="11806" y="19740"/>
                    <a:pt x="11849" y="19094"/>
                    <a:pt x="12059" y="18491"/>
                  </a:cubicBezTo>
                  <a:cubicBezTo>
                    <a:pt x="12382" y="17566"/>
                    <a:pt x="13089" y="16946"/>
                    <a:pt x="14032" y="16623"/>
                  </a:cubicBezTo>
                  <a:cubicBezTo>
                    <a:pt x="14870" y="16352"/>
                    <a:pt x="15761" y="16239"/>
                    <a:pt x="16608" y="16046"/>
                  </a:cubicBezTo>
                  <a:cubicBezTo>
                    <a:pt x="17560" y="15837"/>
                    <a:pt x="22091" y="14972"/>
                    <a:pt x="25130" y="12851"/>
                  </a:cubicBezTo>
                  <a:cubicBezTo>
                    <a:pt x="27243" y="11375"/>
                    <a:pt x="29443" y="9594"/>
                    <a:pt x="30151" y="7044"/>
                  </a:cubicBezTo>
                  <a:cubicBezTo>
                    <a:pt x="30517" y="5717"/>
                    <a:pt x="30325" y="4337"/>
                    <a:pt x="29304" y="3359"/>
                  </a:cubicBezTo>
                  <a:cubicBezTo>
                    <a:pt x="28841" y="2940"/>
                    <a:pt x="28308" y="2635"/>
                    <a:pt x="27741" y="2399"/>
                  </a:cubicBezTo>
                  <a:cubicBezTo>
                    <a:pt x="27330" y="1989"/>
                    <a:pt x="26771" y="1692"/>
                    <a:pt x="26169" y="1421"/>
                  </a:cubicBezTo>
                  <a:cubicBezTo>
                    <a:pt x="24449" y="609"/>
                    <a:pt x="22554" y="172"/>
                    <a:pt x="20659" y="41"/>
                  </a:cubicBezTo>
                  <a:cubicBezTo>
                    <a:pt x="20251" y="14"/>
                    <a:pt x="19842" y="1"/>
                    <a:pt x="19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 flipH="1">
              <a:off x="7012850" y="1947066"/>
              <a:ext cx="278043" cy="334681"/>
            </a:xfrm>
            <a:custGeom>
              <a:avLst/>
              <a:gdLst/>
              <a:ahLst/>
              <a:cxnLst/>
              <a:rect l="l" t="t" r="r" b="b"/>
              <a:pathLst>
                <a:path w="9509" h="11446" extrusionOk="0">
                  <a:moveTo>
                    <a:pt x="3569" y="1"/>
                  </a:moveTo>
                  <a:cubicBezTo>
                    <a:pt x="3291" y="1"/>
                    <a:pt x="3004" y="27"/>
                    <a:pt x="2707" y="82"/>
                  </a:cubicBezTo>
                  <a:cubicBezTo>
                    <a:pt x="1974" y="213"/>
                    <a:pt x="1310" y="606"/>
                    <a:pt x="786" y="1340"/>
                  </a:cubicBezTo>
                  <a:cubicBezTo>
                    <a:pt x="210" y="2143"/>
                    <a:pt x="0" y="3147"/>
                    <a:pt x="9" y="4116"/>
                  </a:cubicBezTo>
                  <a:cubicBezTo>
                    <a:pt x="35" y="6229"/>
                    <a:pt x="1004" y="8238"/>
                    <a:pt x="2611" y="9652"/>
                  </a:cubicBezTo>
                  <a:cubicBezTo>
                    <a:pt x="3606" y="10525"/>
                    <a:pt x="4881" y="11311"/>
                    <a:pt x="6235" y="11433"/>
                  </a:cubicBezTo>
                  <a:cubicBezTo>
                    <a:pt x="6329" y="11441"/>
                    <a:pt x="6423" y="11445"/>
                    <a:pt x="6515" y="11445"/>
                  </a:cubicBezTo>
                  <a:cubicBezTo>
                    <a:pt x="7911" y="11445"/>
                    <a:pt x="9007" y="10531"/>
                    <a:pt x="9334" y="9163"/>
                  </a:cubicBezTo>
                  <a:cubicBezTo>
                    <a:pt x="9509" y="8421"/>
                    <a:pt x="9465" y="7653"/>
                    <a:pt x="9352" y="6902"/>
                  </a:cubicBezTo>
                  <a:cubicBezTo>
                    <a:pt x="8908" y="3955"/>
                    <a:pt x="6971" y="1"/>
                    <a:pt x="3569" y="1"/>
                  </a:cubicBez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 flipH="1">
              <a:off x="6591326" y="2158676"/>
              <a:ext cx="452957" cy="349769"/>
            </a:xfrm>
            <a:custGeom>
              <a:avLst/>
              <a:gdLst/>
              <a:ahLst/>
              <a:cxnLst/>
              <a:rect l="l" t="t" r="r" b="b"/>
              <a:pathLst>
                <a:path w="15491" h="11962" extrusionOk="0">
                  <a:moveTo>
                    <a:pt x="5388" y="1"/>
                  </a:moveTo>
                  <a:cubicBezTo>
                    <a:pt x="3768" y="1"/>
                    <a:pt x="2135" y="538"/>
                    <a:pt x="970" y="1655"/>
                  </a:cubicBezTo>
                  <a:cubicBezTo>
                    <a:pt x="586" y="2022"/>
                    <a:pt x="254" y="2467"/>
                    <a:pt x="1" y="2948"/>
                  </a:cubicBezTo>
                  <a:cubicBezTo>
                    <a:pt x="184" y="3332"/>
                    <a:pt x="394" y="3707"/>
                    <a:pt x="603" y="4074"/>
                  </a:cubicBezTo>
                  <a:cubicBezTo>
                    <a:pt x="630" y="4118"/>
                    <a:pt x="647" y="4153"/>
                    <a:pt x="673" y="4196"/>
                  </a:cubicBezTo>
                  <a:cubicBezTo>
                    <a:pt x="3293" y="8658"/>
                    <a:pt x="7615" y="11592"/>
                    <a:pt x="12435" y="11924"/>
                  </a:cubicBezTo>
                  <a:cubicBezTo>
                    <a:pt x="12735" y="11951"/>
                    <a:pt x="13030" y="11962"/>
                    <a:pt x="13328" y="11962"/>
                  </a:cubicBezTo>
                  <a:cubicBezTo>
                    <a:pt x="13420" y="11962"/>
                    <a:pt x="13512" y="11961"/>
                    <a:pt x="13605" y="11959"/>
                  </a:cubicBezTo>
                  <a:cubicBezTo>
                    <a:pt x="13779" y="11959"/>
                    <a:pt x="13954" y="11959"/>
                    <a:pt x="14129" y="11941"/>
                  </a:cubicBezTo>
                  <a:cubicBezTo>
                    <a:pt x="14434" y="11575"/>
                    <a:pt x="14687" y="11147"/>
                    <a:pt x="14862" y="10701"/>
                  </a:cubicBezTo>
                  <a:cubicBezTo>
                    <a:pt x="15491" y="9095"/>
                    <a:pt x="15264" y="7217"/>
                    <a:pt x="14469" y="5655"/>
                  </a:cubicBezTo>
                  <a:cubicBezTo>
                    <a:pt x="13683" y="4109"/>
                    <a:pt x="12382" y="2860"/>
                    <a:pt x="10942" y="1900"/>
                  </a:cubicBezTo>
                  <a:cubicBezTo>
                    <a:pt x="9457" y="913"/>
                    <a:pt x="7737" y="154"/>
                    <a:pt x="5956" y="23"/>
                  </a:cubicBezTo>
                  <a:cubicBezTo>
                    <a:pt x="5767" y="8"/>
                    <a:pt x="5578" y="1"/>
                    <a:pt x="5388" y="1"/>
                  </a:cubicBezTo>
                  <a:close/>
                </a:path>
              </a:pathLst>
            </a:custGeom>
            <a:solidFill>
              <a:srgbClr val="4A210D">
                <a:alpha val="63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 flipH="1">
              <a:off x="6225972" y="2132009"/>
              <a:ext cx="121814" cy="281113"/>
            </a:xfrm>
            <a:custGeom>
              <a:avLst/>
              <a:gdLst/>
              <a:ahLst/>
              <a:cxnLst/>
              <a:rect l="l" t="t" r="r" b="b"/>
              <a:pathLst>
                <a:path w="4166" h="9614" extrusionOk="0">
                  <a:moveTo>
                    <a:pt x="4166" y="0"/>
                  </a:moveTo>
                  <a:lnTo>
                    <a:pt x="4166" y="0"/>
                  </a:lnTo>
                  <a:cubicBezTo>
                    <a:pt x="2620" y="1144"/>
                    <a:pt x="1564" y="2899"/>
                    <a:pt x="926" y="4733"/>
                  </a:cubicBezTo>
                  <a:cubicBezTo>
                    <a:pt x="402" y="6322"/>
                    <a:pt x="167" y="7955"/>
                    <a:pt x="1" y="9614"/>
                  </a:cubicBezTo>
                  <a:cubicBezTo>
                    <a:pt x="9" y="9605"/>
                    <a:pt x="36" y="9596"/>
                    <a:pt x="44" y="9579"/>
                  </a:cubicBezTo>
                  <a:cubicBezTo>
                    <a:pt x="2306" y="7544"/>
                    <a:pt x="3493" y="4663"/>
                    <a:pt x="4008" y="1266"/>
                  </a:cubicBezTo>
                  <a:cubicBezTo>
                    <a:pt x="4061" y="874"/>
                    <a:pt x="4113" y="472"/>
                    <a:pt x="4157" y="61"/>
                  </a:cubicBezTo>
                  <a:cubicBezTo>
                    <a:pt x="4166" y="44"/>
                    <a:pt x="4166" y="18"/>
                    <a:pt x="4166" y="0"/>
                  </a:cubicBezTo>
                  <a:close/>
                </a:path>
              </a:pathLst>
            </a:custGeom>
            <a:solidFill>
              <a:srgbClr val="4A210D">
                <a:alpha val="63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 flipH="1">
              <a:off x="6378137" y="2155518"/>
              <a:ext cx="267078" cy="109796"/>
            </a:xfrm>
            <a:custGeom>
              <a:avLst/>
              <a:gdLst/>
              <a:ahLst/>
              <a:cxnLst/>
              <a:rect l="l" t="t" r="r" b="b"/>
              <a:pathLst>
                <a:path w="9134" h="3755" extrusionOk="0">
                  <a:moveTo>
                    <a:pt x="1787" y="1"/>
                  </a:moveTo>
                  <a:cubicBezTo>
                    <a:pt x="1570" y="1"/>
                    <a:pt x="1354" y="33"/>
                    <a:pt x="1127" y="113"/>
                  </a:cubicBezTo>
                  <a:cubicBezTo>
                    <a:pt x="0" y="515"/>
                    <a:pt x="1616" y="3746"/>
                    <a:pt x="4410" y="3754"/>
                  </a:cubicBezTo>
                  <a:cubicBezTo>
                    <a:pt x="7204" y="3754"/>
                    <a:pt x="9134" y="1615"/>
                    <a:pt x="8575" y="716"/>
                  </a:cubicBezTo>
                  <a:cubicBezTo>
                    <a:pt x="8500" y="590"/>
                    <a:pt x="8317" y="551"/>
                    <a:pt x="8039" y="551"/>
                  </a:cubicBezTo>
                  <a:cubicBezTo>
                    <a:pt x="7576" y="551"/>
                    <a:pt x="6850" y="659"/>
                    <a:pt x="5916" y="659"/>
                  </a:cubicBezTo>
                  <a:cubicBezTo>
                    <a:pt x="5652" y="659"/>
                    <a:pt x="5370" y="651"/>
                    <a:pt x="5073" y="628"/>
                  </a:cubicBezTo>
                  <a:cubicBezTo>
                    <a:pt x="3501" y="503"/>
                    <a:pt x="2638" y="1"/>
                    <a:pt x="1787" y="1"/>
                  </a:cubicBezTo>
                  <a:close/>
                </a:path>
              </a:pathLst>
            </a:custGeom>
            <a:solidFill>
              <a:srgbClr val="66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 flipH="1">
              <a:off x="6507582" y="2171571"/>
              <a:ext cx="120527" cy="93743"/>
            </a:xfrm>
            <a:custGeom>
              <a:avLst/>
              <a:gdLst/>
              <a:ahLst/>
              <a:cxnLst/>
              <a:rect l="l" t="t" r="r" b="b"/>
              <a:pathLst>
                <a:path w="4122" h="3206" extrusionOk="0">
                  <a:moveTo>
                    <a:pt x="201" y="1"/>
                  </a:moveTo>
                  <a:lnTo>
                    <a:pt x="201" y="1"/>
                  </a:lnTo>
                  <a:cubicBezTo>
                    <a:pt x="0" y="996"/>
                    <a:pt x="1511" y="3205"/>
                    <a:pt x="3825" y="3205"/>
                  </a:cubicBezTo>
                  <a:cubicBezTo>
                    <a:pt x="3921" y="3205"/>
                    <a:pt x="4017" y="3197"/>
                    <a:pt x="4122" y="3197"/>
                  </a:cubicBezTo>
                  <a:cubicBezTo>
                    <a:pt x="3868" y="577"/>
                    <a:pt x="1694" y="44"/>
                    <a:pt x="201" y="1"/>
                  </a:cubicBezTo>
                  <a:close/>
                </a:path>
              </a:pathLst>
            </a:custGeom>
            <a:solidFill>
              <a:srgbClr val="DF5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 flipH="1">
              <a:off x="6545887" y="1780574"/>
              <a:ext cx="162311" cy="105732"/>
            </a:xfrm>
            <a:custGeom>
              <a:avLst/>
              <a:gdLst/>
              <a:ahLst/>
              <a:cxnLst/>
              <a:rect l="l" t="t" r="r" b="b"/>
              <a:pathLst>
                <a:path w="5551" h="3616" extrusionOk="0">
                  <a:moveTo>
                    <a:pt x="4051" y="0"/>
                  </a:moveTo>
                  <a:cubicBezTo>
                    <a:pt x="3941" y="0"/>
                    <a:pt x="3829" y="8"/>
                    <a:pt x="3717" y="22"/>
                  </a:cubicBezTo>
                  <a:cubicBezTo>
                    <a:pt x="2818" y="136"/>
                    <a:pt x="1945" y="590"/>
                    <a:pt x="1316" y="1140"/>
                  </a:cubicBezTo>
                  <a:cubicBezTo>
                    <a:pt x="644" y="1707"/>
                    <a:pt x="76" y="2467"/>
                    <a:pt x="59" y="3262"/>
                  </a:cubicBezTo>
                  <a:cubicBezTo>
                    <a:pt x="1" y="3436"/>
                    <a:pt x="182" y="3615"/>
                    <a:pt x="400" y="3615"/>
                  </a:cubicBezTo>
                  <a:cubicBezTo>
                    <a:pt x="477" y="3615"/>
                    <a:pt x="558" y="3593"/>
                    <a:pt x="635" y="3541"/>
                  </a:cubicBezTo>
                  <a:cubicBezTo>
                    <a:pt x="1377" y="3017"/>
                    <a:pt x="2250" y="2642"/>
                    <a:pt x="3176" y="2432"/>
                  </a:cubicBezTo>
                  <a:cubicBezTo>
                    <a:pt x="3656" y="2336"/>
                    <a:pt x="4163" y="2292"/>
                    <a:pt x="4608" y="2118"/>
                  </a:cubicBezTo>
                  <a:cubicBezTo>
                    <a:pt x="5053" y="1943"/>
                    <a:pt x="5429" y="1603"/>
                    <a:pt x="5490" y="1201"/>
                  </a:cubicBezTo>
                  <a:cubicBezTo>
                    <a:pt x="5551" y="843"/>
                    <a:pt x="5341" y="502"/>
                    <a:pt x="5036" y="284"/>
                  </a:cubicBezTo>
                  <a:cubicBezTo>
                    <a:pt x="4761" y="83"/>
                    <a:pt x="4414" y="0"/>
                    <a:pt x="4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 flipH="1">
              <a:off x="6267463" y="1776714"/>
              <a:ext cx="127545" cy="91901"/>
            </a:xfrm>
            <a:custGeom>
              <a:avLst/>
              <a:gdLst/>
              <a:ahLst/>
              <a:cxnLst/>
              <a:rect l="l" t="t" r="r" b="b"/>
              <a:pathLst>
                <a:path w="4362" h="3143" extrusionOk="0">
                  <a:moveTo>
                    <a:pt x="1274" y="0"/>
                  </a:moveTo>
                  <a:cubicBezTo>
                    <a:pt x="975" y="0"/>
                    <a:pt x="678" y="71"/>
                    <a:pt x="437" y="250"/>
                  </a:cubicBezTo>
                  <a:cubicBezTo>
                    <a:pt x="175" y="451"/>
                    <a:pt x="0" y="739"/>
                    <a:pt x="26" y="1062"/>
                  </a:cubicBezTo>
                  <a:cubicBezTo>
                    <a:pt x="53" y="1411"/>
                    <a:pt x="341" y="1708"/>
                    <a:pt x="681" y="1857"/>
                  </a:cubicBezTo>
                  <a:cubicBezTo>
                    <a:pt x="1048" y="2014"/>
                    <a:pt x="1450" y="2040"/>
                    <a:pt x="1834" y="2127"/>
                  </a:cubicBezTo>
                  <a:cubicBezTo>
                    <a:pt x="2576" y="2293"/>
                    <a:pt x="3266" y="2625"/>
                    <a:pt x="3842" y="3079"/>
                  </a:cubicBezTo>
                  <a:cubicBezTo>
                    <a:pt x="3900" y="3124"/>
                    <a:pt x="3963" y="3143"/>
                    <a:pt x="4024" y="3143"/>
                  </a:cubicBezTo>
                  <a:cubicBezTo>
                    <a:pt x="4202" y="3143"/>
                    <a:pt x="4361" y="2982"/>
                    <a:pt x="4322" y="2826"/>
                  </a:cubicBezTo>
                  <a:cubicBezTo>
                    <a:pt x="4331" y="2127"/>
                    <a:pt x="3903" y="1464"/>
                    <a:pt x="3406" y="975"/>
                  </a:cubicBezTo>
                  <a:cubicBezTo>
                    <a:pt x="2908" y="495"/>
                    <a:pt x="2227" y="102"/>
                    <a:pt x="1511" y="14"/>
                  </a:cubicBezTo>
                  <a:cubicBezTo>
                    <a:pt x="1432" y="5"/>
                    <a:pt x="1353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 flipH="1">
              <a:off x="6573957" y="1961452"/>
              <a:ext cx="57486" cy="85585"/>
            </a:xfrm>
            <a:custGeom>
              <a:avLst/>
              <a:gdLst/>
              <a:ahLst/>
              <a:cxnLst/>
              <a:rect l="l" t="t" r="r" b="b"/>
              <a:pathLst>
                <a:path w="1966" h="2927" extrusionOk="0">
                  <a:moveTo>
                    <a:pt x="937" y="1"/>
                  </a:moveTo>
                  <a:cubicBezTo>
                    <a:pt x="934" y="1"/>
                    <a:pt x="930" y="1"/>
                    <a:pt x="926" y="1"/>
                  </a:cubicBezTo>
                  <a:cubicBezTo>
                    <a:pt x="403" y="27"/>
                    <a:pt x="1" y="690"/>
                    <a:pt x="27" y="1502"/>
                  </a:cubicBezTo>
                  <a:cubicBezTo>
                    <a:pt x="61" y="2290"/>
                    <a:pt x="490" y="2926"/>
                    <a:pt x="1000" y="2926"/>
                  </a:cubicBezTo>
                  <a:cubicBezTo>
                    <a:pt x="1011" y="2926"/>
                    <a:pt x="1021" y="2926"/>
                    <a:pt x="1031" y="2926"/>
                  </a:cubicBezTo>
                  <a:cubicBezTo>
                    <a:pt x="1555" y="2908"/>
                    <a:pt x="1965" y="2245"/>
                    <a:pt x="1931" y="1433"/>
                  </a:cubicBezTo>
                  <a:cubicBezTo>
                    <a:pt x="1896" y="635"/>
                    <a:pt x="1456" y="1"/>
                    <a:pt x="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 flipH="1">
              <a:off x="6316616" y="1955049"/>
              <a:ext cx="45965" cy="72047"/>
            </a:xfrm>
            <a:custGeom>
              <a:avLst/>
              <a:gdLst/>
              <a:ahLst/>
              <a:cxnLst/>
              <a:rect l="l" t="t" r="r" b="b"/>
              <a:pathLst>
                <a:path w="1572" h="2464" extrusionOk="0">
                  <a:moveTo>
                    <a:pt x="762" y="1"/>
                  </a:moveTo>
                  <a:cubicBezTo>
                    <a:pt x="756" y="1"/>
                    <a:pt x="749" y="1"/>
                    <a:pt x="742" y="1"/>
                  </a:cubicBezTo>
                  <a:cubicBezTo>
                    <a:pt x="323" y="28"/>
                    <a:pt x="0" y="586"/>
                    <a:pt x="26" y="1259"/>
                  </a:cubicBezTo>
                  <a:cubicBezTo>
                    <a:pt x="52" y="1934"/>
                    <a:pt x="413" y="2464"/>
                    <a:pt x="820" y="2464"/>
                  </a:cubicBezTo>
                  <a:cubicBezTo>
                    <a:pt x="823" y="2464"/>
                    <a:pt x="826" y="2464"/>
                    <a:pt x="830" y="2464"/>
                  </a:cubicBezTo>
                  <a:cubicBezTo>
                    <a:pt x="1258" y="2437"/>
                    <a:pt x="1572" y="1879"/>
                    <a:pt x="1554" y="1206"/>
                  </a:cubicBezTo>
                  <a:cubicBezTo>
                    <a:pt x="1529" y="536"/>
                    <a:pt x="1181" y="1"/>
                    <a:pt x="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 flipH="1">
              <a:off x="7102704" y="1994406"/>
              <a:ext cx="115937" cy="175674"/>
            </a:xfrm>
            <a:custGeom>
              <a:avLst/>
              <a:gdLst/>
              <a:ahLst/>
              <a:cxnLst/>
              <a:rect l="l" t="t" r="r" b="b"/>
              <a:pathLst>
                <a:path w="3965" h="6008" fill="none" extrusionOk="0">
                  <a:moveTo>
                    <a:pt x="0" y="1930"/>
                  </a:moveTo>
                  <a:cubicBezTo>
                    <a:pt x="0" y="1930"/>
                    <a:pt x="3109" y="0"/>
                    <a:pt x="3964" y="6007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 flipH="1">
              <a:off x="7151973" y="2054143"/>
              <a:ext cx="44971" cy="74562"/>
            </a:xfrm>
            <a:custGeom>
              <a:avLst/>
              <a:gdLst/>
              <a:ahLst/>
              <a:cxnLst/>
              <a:rect l="l" t="t" r="r" b="b"/>
              <a:pathLst>
                <a:path w="1538" h="2550" fill="none" extrusionOk="0">
                  <a:moveTo>
                    <a:pt x="917" y="2550"/>
                  </a:moveTo>
                  <a:cubicBezTo>
                    <a:pt x="917" y="2550"/>
                    <a:pt x="0" y="742"/>
                    <a:pt x="1537" y="0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 flipH="1">
              <a:off x="6387084" y="1914727"/>
              <a:ext cx="82983" cy="191522"/>
            </a:xfrm>
            <a:custGeom>
              <a:avLst/>
              <a:gdLst/>
              <a:ahLst/>
              <a:cxnLst/>
              <a:rect l="l" t="t" r="r" b="b"/>
              <a:pathLst>
                <a:path w="2838" h="6550" fill="none" extrusionOk="0">
                  <a:moveTo>
                    <a:pt x="349" y="1"/>
                  </a:moveTo>
                  <a:cubicBezTo>
                    <a:pt x="349" y="1"/>
                    <a:pt x="0" y="3773"/>
                    <a:pt x="1380" y="4305"/>
                  </a:cubicBezTo>
                  <a:cubicBezTo>
                    <a:pt x="2838" y="4873"/>
                    <a:pt x="2288" y="6349"/>
                    <a:pt x="812" y="6549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 flipH="1">
              <a:off x="6252785" y="3475470"/>
              <a:ext cx="876235" cy="118744"/>
            </a:xfrm>
            <a:custGeom>
              <a:avLst/>
              <a:gdLst/>
              <a:ahLst/>
              <a:cxnLst/>
              <a:rect l="l" t="t" r="r" b="b"/>
              <a:pathLst>
                <a:path w="29967" h="4061" fill="none" extrusionOk="0">
                  <a:moveTo>
                    <a:pt x="0" y="1502"/>
                  </a:moveTo>
                  <a:cubicBezTo>
                    <a:pt x="0" y="1502"/>
                    <a:pt x="20825" y="4060"/>
                    <a:pt x="29967" y="0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 flipH="1">
              <a:off x="6599250" y="3786935"/>
              <a:ext cx="110820" cy="26842"/>
            </a:xfrm>
            <a:custGeom>
              <a:avLst/>
              <a:gdLst/>
              <a:ahLst/>
              <a:cxnLst/>
              <a:rect l="l" t="t" r="r" b="b"/>
              <a:pathLst>
                <a:path w="3790" h="918" fill="none" extrusionOk="0">
                  <a:moveTo>
                    <a:pt x="1" y="917"/>
                  </a:moveTo>
                  <a:lnTo>
                    <a:pt x="3790" y="1"/>
                  </a:lnTo>
                </a:path>
              </a:pathLst>
            </a:custGeom>
            <a:noFill/>
            <a:ln w="78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3" name="Google Shape;583;p40"/>
            <p:cNvGrpSpPr/>
            <p:nvPr/>
          </p:nvGrpSpPr>
          <p:grpSpPr>
            <a:xfrm rot="2435764">
              <a:off x="5089305" y="2775036"/>
              <a:ext cx="1320104" cy="561806"/>
              <a:chOff x="2523650" y="2119450"/>
              <a:chExt cx="2772825" cy="1180050"/>
            </a:xfrm>
          </p:grpSpPr>
          <p:sp>
            <p:nvSpPr>
              <p:cNvPr id="584" name="Google Shape;584;p40"/>
              <p:cNvSpPr/>
              <p:nvPr/>
            </p:nvSpPr>
            <p:spPr>
              <a:xfrm>
                <a:off x="3189950" y="2141975"/>
                <a:ext cx="39225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670" extrusionOk="0">
                    <a:moveTo>
                      <a:pt x="0" y="1"/>
                    </a:moveTo>
                    <a:lnTo>
                      <a:pt x="0" y="3670"/>
                    </a:lnTo>
                    <a:lnTo>
                      <a:pt x="1568" y="3670"/>
                    </a:lnTo>
                    <a:lnTo>
                      <a:pt x="15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40"/>
              <p:cNvSpPr/>
              <p:nvPr/>
            </p:nvSpPr>
            <p:spPr>
              <a:xfrm>
                <a:off x="3573550" y="2141975"/>
                <a:ext cx="39225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670" extrusionOk="0">
                    <a:moveTo>
                      <a:pt x="1" y="1"/>
                    </a:moveTo>
                    <a:lnTo>
                      <a:pt x="1" y="3670"/>
                    </a:lnTo>
                    <a:lnTo>
                      <a:pt x="1569" y="3670"/>
                    </a:lnTo>
                    <a:lnTo>
                      <a:pt x="15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40"/>
              <p:cNvSpPr/>
              <p:nvPr/>
            </p:nvSpPr>
            <p:spPr>
              <a:xfrm>
                <a:off x="3956325" y="2141975"/>
                <a:ext cx="40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670" extrusionOk="0">
                    <a:moveTo>
                      <a:pt x="1" y="1"/>
                    </a:moveTo>
                    <a:lnTo>
                      <a:pt x="1" y="3670"/>
                    </a:lnTo>
                    <a:lnTo>
                      <a:pt x="1602" y="3670"/>
                    </a:lnTo>
                    <a:lnTo>
                      <a:pt x="16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40"/>
              <p:cNvSpPr/>
              <p:nvPr/>
            </p:nvSpPr>
            <p:spPr>
              <a:xfrm>
                <a:off x="2523650" y="2772425"/>
                <a:ext cx="167625" cy="207675"/>
              </a:xfrm>
              <a:custGeom>
                <a:avLst/>
                <a:gdLst/>
                <a:ahLst/>
                <a:cxnLst/>
                <a:rect l="l" t="t" r="r" b="b"/>
                <a:pathLst>
                  <a:path w="6705" h="8307" extrusionOk="0">
                    <a:moveTo>
                      <a:pt x="2302" y="1"/>
                    </a:moveTo>
                    <a:cubicBezTo>
                      <a:pt x="1034" y="1"/>
                      <a:pt x="0" y="1035"/>
                      <a:pt x="0" y="2302"/>
                    </a:cubicBezTo>
                    <a:lnTo>
                      <a:pt x="0" y="6005"/>
                    </a:lnTo>
                    <a:cubicBezTo>
                      <a:pt x="0" y="7239"/>
                      <a:pt x="1034" y="8307"/>
                      <a:pt x="2302" y="8307"/>
                    </a:cubicBezTo>
                    <a:lnTo>
                      <a:pt x="4403" y="8307"/>
                    </a:lnTo>
                    <a:cubicBezTo>
                      <a:pt x="5671" y="8307"/>
                      <a:pt x="6705" y="7239"/>
                      <a:pt x="6705" y="6005"/>
                    </a:cubicBezTo>
                    <a:lnTo>
                      <a:pt x="6705" y="2302"/>
                    </a:lnTo>
                    <a:cubicBezTo>
                      <a:pt x="6705" y="1035"/>
                      <a:pt x="5671" y="1"/>
                      <a:pt x="44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40"/>
              <p:cNvSpPr/>
              <p:nvPr/>
            </p:nvSpPr>
            <p:spPr>
              <a:xfrm>
                <a:off x="2552825" y="2209525"/>
                <a:ext cx="2711975" cy="824775"/>
              </a:xfrm>
              <a:custGeom>
                <a:avLst/>
                <a:gdLst/>
                <a:ahLst/>
                <a:cxnLst/>
                <a:rect l="l" t="t" r="r" b="b"/>
                <a:pathLst>
                  <a:path w="108479" h="32991" extrusionOk="0">
                    <a:moveTo>
                      <a:pt x="19148" y="0"/>
                    </a:moveTo>
                    <a:cubicBezTo>
                      <a:pt x="16179" y="0"/>
                      <a:pt x="13343" y="1235"/>
                      <a:pt x="11375" y="3470"/>
                    </a:cubicBezTo>
                    <a:lnTo>
                      <a:pt x="4003" y="11709"/>
                    </a:lnTo>
                    <a:cubicBezTo>
                      <a:pt x="1302" y="14744"/>
                      <a:pt x="1" y="18814"/>
                      <a:pt x="501" y="22850"/>
                    </a:cubicBezTo>
                    <a:lnTo>
                      <a:pt x="1702" y="32991"/>
                    </a:lnTo>
                    <a:lnTo>
                      <a:pt x="108478" y="32991"/>
                    </a:lnTo>
                    <a:lnTo>
                      <a:pt x="108478" y="23484"/>
                    </a:lnTo>
                    <a:cubicBezTo>
                      <a:pt x="108478" y="20081"/>
                      <a:pt x="106110" y="17179"/>
                      <a:pt x="102807" y="16479"/>
                    </a:cubicBezTo>
                    <a:lnTo>
                      <a:pt x="84961" y="12643"/>
                    </a:lnTo>
                    <a:cubicBezTo>
                      <a:pt x="84294" y="12509"/>
                      <a:pt x="83660" y="12209"/>
                      <a:pt x="83127" y="11842"/>
                    </a:cubicBezTo>
                    <a:lnTo>
                      <a:pt x="69050" y="2069"/>
                    </a:lnTo>
                    <a:cubicBezTo>
                      <a:pt x="67082" y="734"/>
                      <a:pt x="64747" y="0"/>
                      <a:pt x="623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40"/>
              <p:cNvSpPr/>
              <p:nvPr/>
            </p:nvSpPr>
            <p:spPr>
              <a:xfrm>
                <a:off x="2561175" y="2690700"/>
                <a:ext cx="97525" cy="22352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8941" extrusionOk="0">
                    <a:moveTo>
                      <a:pt x="238" y="0"/>
                    </a:moveTo>
                    <a:cubicBezTo>
                      <a:pt x="226" y="0"/>
                      <a:pt x="213" y="0"/>
                      <a:pt x="200" y="1"/>
                    </a:cubicBezTo>
                    <a:cubicBezTo>
                      <a:pt x="34" y="1235"/>
                      <a:pt x="0" y="2436"/>
                      <a:pt x="167" y="3670"/>
                    </a:cubicBezTo>
                    <a:lnTo>
                      <a:pt x="801" y="8940"/>
                    </a:lnTo>
                    <a:cubicBezTo>
                      <a:pt x="1935" y="8774"/>
                      <a:pt x="2969" y="8173"/>
                      <a:pt x="3136" y="7272"/>
                    </a:cubicBezTo>
                    <a:cubicBezTo>
                      <a:pt x="3900" y="4348"/>
                      <a:pt x="3539" y="0"/>
                      <a:pt x="2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40"/>
              <p:cNvSpPr/>
              <p:nvPr/>
            </p:nvSpPr>
            <p:spPr>
              <a:xfrm>
                <a:off x="4321600" y="2292075"/>
                <a:ext cx="386125" cy="240200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9608" extrusionOk="0">
                    <a:moveTo>
                      <a:pt x="0" y="1"/>
                    </a:moveTo>
                    <a:lnTo>
                      <a:pt x="12376" y="8540"/>
                    </a:lnTo>
                    <a:cubicBezTo>
                      <a:pt x="12943" y="8941"/>
                      <a:pt x="13543" y="9241"/>
                      <a:pt x="14210" y="9374"/>
                    </a:cubicBezTo>
                    <a:lnTo>
                      <a:pt x="15444" y="9608"/>
                    </a:lnTo>
                    <a:cubicBezTo>
                      <a:pt x="15278" y="9408"/>
                      <a:pt x="15044" y="9207"/>
                      <a:pt x="14811" y="9007"/>
                    </a:cubicBezTo>
                    <a:cubicBezTo>
                      <a:pt x="14811" y="9007"/>
                      <a:pt x="14744" y="9007"/>
                      <a:pt x="14744" y="8941"/>
                    </a:cubicBezTo>
                    <a:lnTo>
                      <a:pt x="4637" y="1068"/>
                    </a:lnTo>
                    <a:cubicBezTo>
                      <a:pt x="3736" y="368"/>
                      <a:pt x="2669" y="1"/>
                      <a:pt x="1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40"/>
              <p:cNvSpPr/>
              <p:nvPr/>
            </p:nvSpPr>
            <p:spPr>
              <a:xfrm>
                <a:off x="2600350" y="3049300"/>
                <a:ext cx="2607725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04309" h="3670" extrusionOk="0">
                    <a:moveTo>
                      <a:pt x="1" y="0"/>
                    </a:moveTo>
                    <a:lnTo>
                      <a:pt x="601" y="1735"/>
                    </a:lnTo>
                    <a:cubicBezTo>
                      <a:pt x="1002" y="2902"/>
                      <a:pt x="2102" y="3669"/>
                      <a:pt x="3337" y="3669"/>
                    </a:cubicBezTo>
                    <a:lnTo>
                      <a:pt x="100373" y="3669"/>
                    </a:lnTo>
                    <a:cubicBezTo>
                      <a:pt x="101307" y="3669"/>
                      <a:pt x="102174" y="3269"/>
                      <a:pt x="102708" y="2502"/>
                    </a:cubicBezTo>
                    <a:lnTo>
                      <a:pt x="104309" y="4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40"/>
              <p:cNvSpPr/>
              <p:nvPr/>
            </p:nvSpPr>
            <p:spPr>
              <a:xfrm>
                <a:off x="2562825" y="3014275"/>
                <a:ext cx="273365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109346" h="2669" extrusionOk="0">
                    <a:moveTo>
                      <a:pt x="1335" y="0"/>
                    </a:moveTo>
                    <a:cubicBezTo>
                      <a:pt x="601" y="0"/>
                      <a:pt x="1" y="567"/>
                      <a:pt x="1" y="1334"/>
                    </a:cubicBezTo>
                    <a:cubicBezTo>
                      <a:pt x="1" y="2068"/>
                      <a:pt x="601" y="2669"/>
                      <a:pt x="1335" y="2669"/>
                    </a:cubicBezTo>
                    <a:lnTo>
                      <a:pt x="108011" y="2669"/>
                    </a:lnTo>
                    <a:cubicBezTo>
                      <a:pt x="108712" y="2669"/>
                      <a:pt x="109346" y="2068"/>
                      <a:pt x="109346" y="1334"/>
                    </a:cubicBezTo>
                    <a:cubicBezTo>
                      <a:pt x="109346" y="567"/>
                      <a:pt x="108745" y="0"/>
                      <a:pt x="1080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40"/>
              <p:cNvSpPr/>
              <p:nvPr/>
            </p:nvSpPr>
            <p:spPr>
              <a:xfrm>
                <a:off x="4538400" y="2807450"/>
                <a:ext cx="492050" cy="492050"/>
              </a:xfrm>
              <a:custGeom>
                <a:avLst/>
                <a:gdLst/>
                <a:ahLst/>
                <a:cxnLst/>
                <a:rect l="l" t="t" r="r" b="b"/>
                <a:pathLst>
                  <a:path w="19682" h="19682" extrusionOk="0">
                    <a:moveTo>
                      <a:pt x="9841" y="1"/>
                    </a:moveTo>
                    <a:cubicBezTo>
                      <a:pt x="4404" y="1"/>
                      <a:pt x="1" y="4404"/>
                      <a:pt x="1" y="9841"/>
                    </a:cubicBezTo>
                    <a:cubicBezTo>
                      <a:pt x="1" y="15278"/>
                      <a:pt x="4404" y="19681"/>
                      <a:pt x="9841" y="19681"/>
                    </a:cubicBezTo>
                    <a:cubicBezTo>
                      <a:pt x="15279" y="19681"/>
                      <a:pt x="19682" y="15278"/>
                      <a:pt x="19682" y="9841"/>
                    </a:cubicBezTo>
                    <a:cubicBezTo>
                      <a:pt x="19682" y="4404"/>
                      <a:pt x="15279" y="1"/>
                      <a:pt x="9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40"/>
              <p:cNvSpPr/>
              <p:nvPr/>
            </p:nvSpPr>
            <p:spPr>
              <a:xfrm>
                <a:off x="4620975" y="2903875"/>
                <a:ext cx="326925" cy="300300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2012" extrusionOk="0">
                    <a:moveTo>
                      <a:pt x="6570" y="0"/>
                    </a:moveTo>
                    <a:cubicBezTo>
                      <a:pt x="3746" y="0"/>
                      <a:pt x="1225" y="1969"/>
                      <a:pt x="667" y="4816"/>
                    </a:cubicBezTo>
                    <a:cubicBezTo>
                      <a:pt x="0" y="8085"/>
                      <a:pt x="2102" y="11254"/>
                      <a:pt x="5371" y="11888"/>
                    </a:cubicBezTo>
                    <a:cubicBezTo>
                      <a:pt x="5776" y="11972"/>
                      <a:pt x="6179" y="12012"/>
                      <a:pt x="6577" y="12012"/>
                    </a:cubicBezTo>
                    <a:cubicBezTo>
                      <a:pt x="9360" y="12012"/>
                      <a:pt x="11859" y="10049"/>
                      <a:pt x="12443" y="7218"/>
                    </a:cubicBezTo>
                    <a:cubicBezTo>
                      <a:pt x="13076" y="3949"/>
                      <a:pt x="10975" y="780"/>
                      <a:pt x="7739" y="113"/>
                    </a:cubicBezTo>
                    <a:cubicBezTo>
                      <a:pt x="7347" y="37"/>
                      <a:pt x="6956" y="0"/>
                      <a:pt x="65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40"/>
              <p:cNvSpPr/>
              <p:nvPr/>
            </p:nvSpPr>
            <p:spPr>
              <a:xfrm>
                <a:off x="4643475" y="2926425"/>
                <a:ext cx="281900" cy="256300"/>
              </a:xfrm>
              <a:custGeom>
                <a:avLst/>
                <a:gdLst/>
                <a:ahLst/>
                <a:cxnLst/>
                <a:rect l="l" t="t" r="r" b="b"/>
                <a:pathLst>
                  <a:path w="11276" h="10252" extrusionOk="0">
                    <a:moveTo>
                      <a:pt x="5595" y="0"/>
                    </a:moveTo>
                    <a:cubicBezTo>
                      <a:pt x="3279" y="0"/>
                      <a:pt x="1204" y="1585"/>
                      <a:pt x="635" y="3948"/>
                    </a:cubicBezTo>
                    <a:cubicBezTo>
                      <a:pt x="1" y="6716"/>
                      <a:pt x="1702" y="9485"/>
                      <a:pt x="4471" y="10119"/>
                    </a:cubicBezTo>
                    <a:cubicBezTo>
                      <a:pt x="4862" y="10208"/>
                      <a:pt x="5252" y="10251"/>
                      <a:pt x="5635" y="10251"/>
                    </a:cubicBezTo>
                    <a:cubicBezTo>
                      <a:pt x="7970" y="10251"/>
                      <a:pt x="10069" y="8661"/>
                      <a:pt x="10642" y="6283"/>
                    </a:cubicBezTo>
                    <a:cubicBezTo>
                      <a:pt x="11276" y="3548"/>
                      <a:pt x="9574" y="779"/>
                      <a:pt x="6806" y="145"/>
                    </a:cubicBezTo>
                    <a:cubicBezTo>
                      <a:pt x="6400" y="47"/>
                      <a:pt x="5994" y="0"/>
                      <a:pt x="55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40"/>
              <p:cNvSpPr/>
              <p:nvPr/>
            </p:nvSpPr>
            <p:spPr>
              <a:xfrm>
                <a:off x="2858875" y="2807450"/>
                <a:ext cx="492050" cy="492050"/>
              </a:xfrm>
              <a:custGeom>
                <a:avLst/>
                <a:gdLst/>
                <a:ahLst/>
                <a:cxnLst/>
                <a:rect l="l" t="t" r="r" b="b"/>
                <a:pathLst>
                  <a:path w="19682" h="19682" extrusionOk="0">
                    <a:moveTo>
                      <a:pt x="9841" y="1"/>
                    </a:moveTo>
                    <a:cubicBezTo>
                      <a:pt x="4404" y="1"/>
                      <a:pt x="1" y="4404"/>
                      <a:pt x="1" y="9841"/>
                    </a:cubicBezTo>
                    <a:cubicBezTo>
                      <a:pt x="1" y="15278"/>
                      <a:pt x="4404" y="19681"/>
                      <a:pt x="9841" y="19681"/>
                    </a:cubicBezTo>
                    <a:cubicBezTo>
                      <a:pt x="15278" y="19681"/>
                      <a:pt x="19681" y="15278"/>
                      <a:pt x="19681" y="9841"/>
                    </a:cubicBezTo>
                    <a:cubicBezTo>
                      <a:pt x="19681" y="4404"/>
                      <a:pt x="15278" y="1"/>
                      <a:pt x="9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0"/>
              <p:cNvSpPr/>
              <p:nvPr/>
            </p:nvSpPr>
            <p:spPr>
              <a:xfrm>
                <a:off x="2939775" y="2903425"/>
                <a:ext cx="329425" cy="300100"/>
              </a:xfrm>
              <a:custGeom>
                <a:avLst/>
                <a:gdLst/>
                <a:ahLst/>
                <a:cxnLst/>
                <a:rect l="l" t="t" r="r" b="b"/>
                <a:pathLst>
                  <a:path w="13177" h="12004" extrusionOk="0">
                    <a:moveTo>
                      <a:pt x="6579" y="1"/>
                    </a:moveTo>
                    <a:cubicBezTo>
                      <a:pt x="3854" y="1"/>
                      <a:pt x="1391" y="1866"/>
                      <a:pt x="734" y="4634"/>
                    </a:cubicBezTo>
                    <a:cubicBezTo>
                      <a:pt x="0" y="7870"/>
                      <a:pt x="2002" y="11106"/>
                      <a:pt x="5204" y="11839"/>
                    </a:cubicBezTo>
                    <a:cubicBezTo>
                      <a:pt x="5671" y="11950"/>
                      <a:pt x="6138" y="12003"/>
                      <a:pt x="6598" y="12003"/>
                    </a:cubicBezTo>
                    <a:cubicBezTo>
                      <a:pt x="9322" y="12003"/>
                      <a:pt x="11786" y="10138"/>
                      <a:pt x="12443" y="7370"/>
                    </a:cubicBezTo>
                    <a:cubicBezTo>
                      <a:pt x="13176" y="4134"/>
                      <a:pt x="11175" y="898"/>
                      <a:pt x="7973" y="164"/>
                    </a:cubicBezTo>
                    <a:cubicBezTo>
                      <a:pt x="7506" y="54"/>
                      <a:pt x="7039" y="1"/>
                      <a:pt x="65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0"/>
              <p:cNvSpPr/>
              <p:nvPr/>
            </p:nvSpPr>
            <p:spPr>
              <a:xfrm>
                <a:off x="2966450" y="2925775"/>
                <a:ext cx="276050" cy="256225"/>
              </a:xfrm>
              <a:custGeom>
                <a:avLst/>
                <a:gdLst/>
                <a:ahLst/>
                <a:cxnLst/>
                <a:rect l="l" t="t" r="r" b="b"/>
                <a:pathLst>
                  <a:path w="11042" h="10249" extrusionOk="0">
                    <a:moveTo>
                      <a:pt x="5490" y="0"/>
                    </a:moveTo>
                    <a:cubicBezTo>
                      <a:pt x="3023" y="0"/>
                      <a:pt x="857" y="1791"/>
                      <a:pt x="468" y="4307"/>
                    </a:cubicBezTo>
                    <a:cubicBezTo>
                      <a:pt x="1" y="7109"/>
                      <a:pt x="1902" y="9745"/>
                      <a:pt x="4704" y="10178"/>
                    </a:cubicBezTo>
                    <a:cubicBezTo>
                      <a:pt x="4989" y="10226"/>
                      <a:pt x="5273" y="10249"/>
                      <a:pt x="5553" y="10249"/>
                    </a:cubicBezTo>
                    <a:cubicBezTo>
                      <a:pt x="8020" y="10249"/>
                      <a:pt x="10185" y="8459"/>
                      <a:pt x="10575" y="5942"/>
                    </a:cubicBezTo>
                    <a:cubicBezTo>
                      <a:pt x="11042" y="3140"/>
                      <a:pt x="9141" y="505"/>
                      <a:pt x="6339" y="71"/>
                    </a:cubicBezTo>
                    <a:cubicBezTo>
                      <a:pt x="6053" y="23"/>
                      <a:pt x="5770" y="0"/>
                      <a:pt x="5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0"/>
              <p:cNvSpPr/>
              <p:nvPr/>
            </p:nvSpPr>
            <p:spPr>
              <a:xfrm>
                <a:off x="2783825" y="2292925"/>
                <a:ext cx="803925" cy="292725"/>
              </a:xfrm>
              <a:custGeom>
                <a:avLst/>
                <a:gdLst/>
                <a:ahLst/>
                <a:cxnLst/>
                <a:rect l="l" t="t" r="r" b="b"/>
                <a:pathLst>
                  <a:path w="32157" h="11709" extrusionOk="0">
                    <a:moveTo>
                      <a:pt x="10742" y="0"/>
                    </a:moveTo>
                    <a:cubicBezTo>
                      <a:pt x="8840" y="0"/>
                      <a:pt x="6939" y="1001"/>
                      <a:pt x="5805" y="2535"/>
                    </a:cubicBezTo>
                    <a:lnTo>
                      <a:pt x="801" y="9340"/>
                    </a:lnTo>
                    <a:cubicBezTo>
                      <a:pt x="1" y="10408"/>
                      <a:pt x="468" y="11709"/>
                      <a:pt x="1668" y="11709"/>
                    </a:cubicBezTo>
                    <a:lnTo>
                      <a:pt x="29655" y="11709"/>
                    </a:lnTo>
                    <a:cubicBezTo>
                      <a:pt x="30622" y="11709"/>
                      <a:pt x="31456" y="10941"/>
                      <a:pt x="31490" y="10007"/>
                    </a:cubicBezTo>
                    <a:lnTo>
                      <a:pt x="32123" y="1368"/>
                    </a:lnTo>
                    <a:cubicBezTo>
                      <a:pt x="32157" y="567"/>
                      <a:pt x="31523" y="0"/>
                      <a:pt x="306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40"/>
              <p:cNvSpPr/>
              <p:nvPr/>
            </p:nvSpPr>
            <p:spPr>
              <a:xfrm>
                <a:off x="2783825" y="2292925"/>
                <a:ext cx="338600" cy="292725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11709" extrusionOk="0">
                    <a:moveTo>
                      <a:pt x="10742" y="0"/>
                    </a:moveTo>
                    <a:cubicBezTo>
                      <a:pt x="8840" y="0"/>
                      <a:pt x="6939" y="1001"/>
                      <a:pt x="5805" y="2535"/>
                    </a:cubicBezTo>
                    <a:lnTo>
                      <a:pt x="801" y="9340"/>
                    </a:lnTo>
                    <a:cubicBezTo>
                      <a:pt x="1" y="10408"/>
                      <a:pt x="468" y="11709"/>
                      <a:pt x="1668" y="11709"/>
                    </a:cubicBezTo>
                    <a:lnTo>
                      <a:pt x="7906" y="11709"/>
                    </a:lnTo>
                    <a:cubicBezTo>
                      <a:pt x="10008" y="7539"/>
                      <a:pt x="11942" y="3669"/>
                      <a:pt x="13544" y="0"/>
                    </a:cubicBezTo>
                    <a:close/>
                  </a:path>
                </a:pathLst>
              </a:custGeom>
              <a:solidFill>
                <a:srgbClr val="2C2C2C">
                  <a:alpha val="54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40"/>
              <p:cNvSpPr/>
              <p:nvPr/>
            </p:nvSpPr>
            <p:spPr>
              <a:xfrm>
                <a:off x="4003875" y="2292925"/>
                <a:ext cx="532900" cy="292725"/>
              </a:xfrm>
              <a:custGeom>
                <a:avLst/>
                <a:gdLst/>
                <a:ahLst/>
                <a:cxnLst/>
                <a:rect l="l" t="t" r="r" b="b"/>
                <a:pathLst>
                  <a:path w="21316" h="11709" extrusionOk="0">
                    <a:moveTo>
                      <a:pt x="0" y="0"/>
                    </a:moveTo>
                    <a:cubicBezTo>
                      <a:pt x="1134" y="3569"/>
                      <a:pt x="2335" y="7472"/>
                      <a:pt x="3669" y="11709"/>
                    </a:cubicBezTo>
                    <a:lnTo>
                      <a:pt x="19881" y="11709"/>
                    </a:lnTo>
                    <a:cubicBezTo>
                      <a:pt x="21315" y="11709"/>
                      <a:pt x="21249" y="10041"/>
                      <a:pt x="19848" y="8973"/>
                    </a:cubicBezTo>
                    <a:lnTo>
                      <a:pt x="9674" y="1068"/>
                    </a:lnTo>
                    <a:cubicBezTo>
                      <a:pt x="8806" y="367"/>
                      <a:pt x="7706" y="0"/>
                      <a:pt x="6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40"/>
              <p:cNvSpPr/>
              <p:nvPr/>
            </p:nvSpPr>
            <p:spPr>
              <a:xfrm>
                <a:off x="3291700" y="2292925"/>
                <a:ext cx="563750" cy="292725"/>
              </a:xfrm>
              <a:custGeom>
                <a:avLst/>
                <a:gdLst/>
                <a:ahLst/>
                <a:cxnLst/>
                <a:rect l="l" t="t" r="r" b="b"/>
                <a:pathLst>
                  <a:path w="22550" h="11709" extrusionOk="0">
                    <a:moveTo>
                      <a:pt x="7772" y="0"/>
                    </a:moveTo>
                    <a:cubicBezTo>
                      <a:pt x="5871" y="0"/>
                      <a:pt x="4270" y="1001"/>
                      <a:pt x="3536" y="2535"/>
                    </a:cubicBezTo>
                    <a:lnTo>
                      <a:pt x="500" y="9340"/>
                    </a:lnTo>
                    <a:cubicBezTo>
                      <a:pt x="0" y="10408"/>
                      <a:pt x="834" y="11709"/>
                      <a:pt x="2102" y="11709"/>
                    </a:cubicBezTo>
                    <a:lnTo>
                      <a:pt x="21015" y="11709"/>
                    </a:lnTo>
                    <a:cubicBezTo>
                      <a:pt x="21982" y="11709"/>
                      <a:pt x="22549" y="10941"/>
                      <a:pt x="22349" y="10007"/>
                    </a:cubicBezTo>
                    <a:lnTo>
                      <a:pt x="20448" y="1368"/>
                    </a:lnTo>
                    <a:cubicBezTo>
                      <a:pt x="20315" y="567"/>
                      <a:pt x="19514" y="0"/>
                      <a:pt x="18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40"/>
              <p:cNvSpPr/>
              <p:nvPr/>
            </p:nvSpPr>
            <p:spPr>
              <a:xfrm>
                <a:off x="3291700" y="2292925"/>
                <a:ext cx="262700" cy="292725"/>
              </a:xfrm>
              <a:custGeom>
                <a:avLst/>
                <a:gdLst/>
                <a:ahLst/>
                <a:cxnLst/>
                <a:rect l="l" t="t" r="r" b="b"/>
                <a:pathLst>
                  <a:path w="10508" h="11709" extrusionOk="0">
                    <a:moveTo>
                      <a:pt x="7772" y="0"/>
                    </a:moveTo>
                    <a:cubicBezTo>
                      <a:pt x="5871" y="0"/>
                      <a:pt x="4270" y="1001"/>
                      <a:pt x="3536" y="2535"/>
                    </a:cubicBezTo>
                    <a:lnTo>
                      <a:pt x="500" y="9340"/>
                    </a:lnTo>
                    <a:cubicBezTo>
                      <a:pt x="0" y="10408"/>
                      <a:pt x="834" y="11709"/>
                      <a:pt x="2102" y="11709"/>
                    </a:cubicBezTo>
                    <a:lnTo>
                      <a:pt x="8306" y="11709"/>
                    </a:lnTo>
                    <a:cubicBezTo>
                      <a:pt x="9173" y="7539"/>
                      <a:pt x="9974" y="3669"/>
                      <a:pt x="10508" y="0"/>
                    </a:cubicBezTo>
                    <a:close/>
                  </a:path>
                </a:pathLst>
              </a:custGeom>
              <a:solidFill>
                <a:srgbClr val="2C2C2C">
                  <a:alpha val="54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40"/>
              <p:cNvSpPr/>
              <p:nvPr/>
            </p:nvSpPr>
            <p:spPr>
              <a:xfrm>
                <a:off x="4948325" y="2696425"/>
                <a:ext cx="26642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5109" extrusionOk="0">
                    <a:moveTo>
                      <a:pt x="910" y="1"/>
                    </a:moveTo>
                    <a:cubicBezTo>
                      <a:pt x="351" y="1"/>
                      <a:pt x="0" y="726"/>
                      <a:pt x="416" y="1206"/>
                    </a:cubicBezTo>
                    <a:lnTo>
                      <a:pt x="1817" y="2907"/>
                    </a:lnTo>
                    <a:cubicBezTo>
                      <a:pt x="2751" y="4175"/>
                      <a:pt x="4219" y="4909"/>
                      <a:pt x="5753" y="4942"/>
                    </a:cubicBezTo>
                    <a:lnTo>
                      <a:pt x="9823" y="5109"/>
                    </a:lnTo>
                    <a:cubicBezTo>
                      <a:pt x="10290" y="5109"/>
                      <a:pt x="10657" y="4575"/>
                      <a:pt x="10490" y="4108"/>
                    </a:cubicBezTo>
                    <a:lnTo>
                      <a:pt x="9789" y="2307"/>
                    </a:lnTo>
                    <a:cubicBezTo>
                      <a:pt x="9156" y="1072"/>
                      <a:pt x="7888" y="239"/>
                      <a:pt x="6487" y="205"/>
                    </a:cubicBezTo>
                    <a:lnTo>
                      <a:pt x="983" y="5"/>
                    </a:lnTo>
                    <a:cubicBezTo>
                      <a:pt x="958" y="2"/>
                      <a:pt x="934" y="1"/>
                      <a:pt x="9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40"/>
              <p:cNvSpPr/>
              <p:nvPr/>
            </p:nvSpPr>
            <p:spPr>
              <a:xfrm>
                <a:off x="3986350" y="2651500"/>
                <a:ext cx="21852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1836" extrusionOk="0">
                    <a:moveTo>
                      <a:pt x="901" y="1"/>
                    </a:moveTo>
                    <a:cubicBezTo>
                      <a:pt x="401" y="1"/>
                      <a:pt x="1" y="401"/>
                      <a:pt x="1" y="901"/>
                    </a:cubicBezTo>
                    <a:cubicBezTo>
                      <a:pt x="1" y="1402"/>
                      <a:pt x="401" y="1835"/>
                      <a:pt x="901" y="1835"/>
                    </a:cubicBezTo>
                    <a:lnTo>
                      <a:pt x="7773" y="1835"/>
                    </a:lnTo>
                    <a:cubicBezTo>
                      <a:pt x="8340" y="1835"/>
                      <a:pt x="8740" y="1402"/>
                      <a:pt x="8707" y="901"/>
                    </a:cubicBezTo>
                    <a:cubicBezTo>
                      <a:pt x="8707" y="401"/>
                      <a:pt x="8273" y="1"/>
                      <a:pt x="77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40"/>
              <p:cNvSpPr/>
              <p:nvPr/>
            </p:nvSpPr>
            <p:spPr>
              <a:xfrm>
                <a:off x="3394250" y="2919200"/>
                <a:ext cx="10724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42899" h="1836" extrusionOk="0">
                    <a:moveTo>
                      <a:pt x="902" y="0"/>
                    </a:moveTo>
                    <a:cubicBezTo>
                      <a:pt x="401" y="0"/>
                      <a:pt x="1" y="434"/>
                      <a:pt x="1" y="934"/>
                    </a:cubicBezTo>
                    <a:cubicBezTo>
                      <a:pt x="1" y="1435"/>
                      <a:pt x="401" y="1835"/>
                      <a:pt x="902" y="1835"/>
                    </a:cubicBezTo>
                    <a:lnTo>
                      <a:pt x="41964" y="1835"/>
                    </a:lnTo>
                    <a:cubicBezTo>
                      <a:pt x="42465" y="1835"/>
                      <a:pt x="42898" y="1435"/>
                      <a:pt x="42898" y="934"/>
                    </a:cubicBezTo>
                    <a:cubicBezTo>
                      <a:pt x="42898" y="434"/>
                      <a:pt x="42465" y="0"/>
                      <a:pt x="419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40"/>
              <p:cNvSpPr/>
              <p:nvPr/>
            </p:nvSpPr>
            <p:spPr>
              <a:xfrm>
                <a:off x="3050675" y="2119450"/>
                <a:ext cx="110082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44033" h="1769" extrusionOk="0">
                    <a:moveTo>
                      <a:pt x="901" y="1"/>
                    </a:moveTo>
                    <a:cubicBezTo>
                      <a:pt x="401" y="1"/>
                      <a:pt x="1" y="435"/>
                      <a:pt x="1" y="902"/>
                    </a:cubicBezTo>
                    <a:cubicBezTo>
                      <a:pt x="1" y="1402"/>
                      <a:pt x="434" y="1769"/>
                      <a:pt x="901" y="1769"/>
                    </a:cubicBezTo>
                    <a:lnTo>
                      <a:pt x="43165" y="1769"/>
                    </a:lnTo>
                    <a:cubicBezTo>
                      <a:pt x="43665" y="1769"/>
                      <a:pt x="44032" y="1335"/>
                      <a:pt x="44032" y="902"/>
                    </a:cubicBezTo>
                    <a:cubicBezTo>
                      <a:pt x="44032" y="401"/>
                      <a:pt x="43632" y="1"/>
                      <a:pt x="43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40"/>
              <p:cNvSpPr/>
              <p:nvPr/>
            </p:nvSpPr>
            <p:spPr>
              <a:xfrm>
                <a:off x="3877950" y="2292925"/>
                <a:ext cx="217675" cy="292725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11709" extrusionOk="0">
                    <a:moveTo>
                      <a:pt x="1368" y="0"/>
                    </a:moveTo>
                    <a:cubicBezTo>
                      <a:pt x="534" y="0"/>
                      <a:pt x="0" y="634"/>
                      <a:pt x="200" y="1368"/>
                    </a:cubicBezTo>
                    <a:lnTo>
                      <a:pt x="2402" y="10007"/>
                    </a:lnTo>
                    <a:cubicBezTo>
                      <a:pt x="2669" y="10908"/>
                      <a:pt x="3603" y="11709"/>
                      <a:pt x="4570" y="11709"/>
                    </a:cubicBezTo>
                    <a:lnTo>
                      <a:pt x="8706" y="11709"/>
                    </a:lnTo>
                    <a:cubicBezTo>
                      <a:pt x="7372" y="7506"/>
                      <a:pt x="6138" y="3569"/>
                      <a:pt x="50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9" name="Google Shape;609;p40"/>
            <p:cNvGrpSpPr/>
            <p:nvPr/>
          </p:nvGrpSpPr>
          <p:grpSpPr>
            <a:xfrm>
              <a:off x="5670938" y="3288568"/>
              <a:ext cx="279827" cy="230967"/>
              <a:chOff x="5670938" y="3288568"/>
              <a:chExt cx="279827" cy="230967"/>
            </a:xfrm>
          </p:grpSpPr>
          <p:sp>
            <p:nvSpPr>
              <p:cNvPr id="610" name="Google Shape;610;p40"/>
              <p:cNvSpPr/>
              <p:nvPr/>
            </p:nvSpPr>
            <p:spPr>
              <a:xfrm flipH="1">
                <a:off x="5670938" y="3305060"/>
                <a:ext cx="279827" cy="214475"/>
              </a:xfrm>
              <a:custGeom>
                <a:avLst/>
                <a:gdLst/>
                <a:ahLst/>
                <a:cxnLst/>
                <a:rect l="l" t="t" r="r" b="b"/>
                <a:pathLst>
                  <a:path w="9570" h="7335" extrusionOk="0">
                    <a:moveTo>
                      <a:pt x="6271" y="0"/>
                    </a:moveTo>
                    <a:cubicBezTo>
                      <a:pt x="6141" y="0"/>
                      <a:pt x="6028" y="34"/>
                      <a:pt x="5938" y="109"/>
                    </a:cubicBezTo>
                    <a:cubicBezTo>
                      <a:pt x="5237" y="691"/>
                      <a:pt x="6436" y="2096"/>
                      <a:pt x="6518" y="2191"/>
                    </a:cubicBezTo>
                    <a:lnTo>
                      <a:pt x="6518" y="2191"/>
                    </a:lnTo>
                    <a:cubicBezTo>
                      <a:pt x="6441" y="2102"/>
                      <a:pt x="5355" y="880"/>
                      <a:pt x="4560" y="880"/>
                    </a:cubicBezTo>
                    <a:cubicBezTo>
                      <a:pt x="4470" y="880"/>
                      <a:pt x="4385" y="896"/>
                      <a:pt x="4305" y="930"/>
                    </a:cubicBezTo>
                    <a:cubicBezTo>
                      <a:pt x="3573" y="1244"/>
                      <a:pt x="4670" y="3145"/>
                      <a:pt x="4894" y="3520"/>
                    </a:cubicBezTo>
                    <a:lnTo>
                      <a:pt x="4894" y="3520"/>
                    </a:lnTo>
                    <a:cubicBezTo>
                      <a:pt x="4710" y="3226"/>
                      <a:pt x="3899" y="2021"/>
                      <a:pt x="2976" y="2021"/>
                    </a:cubicBezTo>
                    <a:cubicBezTo>
                      <a:pt x="2930" y="2021"/>
                      <a:pt x="2884" y="2024"/>
                      <a:pt x="2838" y="2030"/>
                    </a:cubicBezTo>
                    <a:cubicBezTo>
                      <a:pt x="1720" y="2187"/>
                      <a:pt x="3170" y="4807"/>
                      <a:pt x="3170" y="4807"/>
                    </a:cubicBezTo>
                    <a:cubicBezTo>
                      <a:pt x="3170" y="4807"/>
                      <a:pt x="1698" y="3554"/>
                      <a:pt x="890" y="3554"/>
                    </a:cubicBezTo>
                    <a:cubicBezTo>
                      <a:pt x="844" y="3554"/>
                      <a:pt x="801" y="3558"/>
                      <a:pt x="760" y="3567"/>
                    </a:cubicBezTo>
                    <a:cubicBezTo>
                      <a:pt x="0" y="3733"/>
                      <a:pt x="2183" y="7085"/>
                      <a:pt x="2690" y="7278"/>
                    </a:cubicBezTo>
                    <a:cubicBezTo>
                      <a:pt x="2789" y="7316"/>
                      <a:pt x="2916" y="7334"/>
                      <a:pt x="3057" y="7334"/>
                    </a:cubicBezTo>
                    <a:cubicBezTo>
                      <a:pt x="3661" y="7334"/>
                      <a:pt x="4532" y="6995"/>
                      <a:pt x="4680" y="6387"/>
                    </a:cubicBezTo>
                    <a:cubicBezTo>
                      <a:pt x="4680" y="6387"/>
                      <a:pt x="5632" y="6273"/>
                      <a:pt x="5911" y="6003"/>
                    </a:cubicBezTo>
                    <a:cubicBezTo>
                      <a:pt x="6200" y="5732"/>
                      <a:pt x="6392" y="5165"/>
                      <a:pt x="6392" y="5165"/>
                    </a:cubicBezTo>
                    <a:cubicBezTo>
                      <a:pt x="6392" y="5165"/>
                      <a:pt x="7466" y="5007"/>
                      <a:pt x="7797" y="4545"/>
                    </a:cubicBezTo>
                    <a:cubicBezTo>
                      <a:pt x="8138" y="4073"/>
                      <a:pt x="8042" y="3863"/>
                      <a:pt x="8042" y="3863"/>
                    </a:cubicBezTo>
                    <a:cubicBezTo>
                      <a:pt x="8042" y="3863"/>
                      <a:pt x="9570" y="3331"/>
                      <a:pt x="9247" y="2536"/>
                    </a:cubicBezTo>
                    <a:cubicBezTo>
                      <a:pt x="8873" y="1628"/>
                      <a:pt x="7172" y="0"/>
                      <a:pt x="6271" y="0"/>
                    </a:cubicBezTo>
                    <a:close/>
                  </a:path>
                </a:pathLst>
              </a:custGeom>
              <a:solidFill>
                <a:srgbClr val="883D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40"/>
              <p:cNvSpPr/>
              <p:nvPr/>
            </p:nvSpPr>
            <p:spPr>
              <a:xfrm flipH="1">
                <a:off x="5688804" y="3288568"/>
                <a:ext cx="255850" cy="200703"/>
              </a:xfrm>
              <a:custGeom>
                <a:avLst/>
                <a:gdLst/>
                <a:ahLst/>
                <a:cxnLst/>
                <a:rect l="l" t="t" r="r" b="b"/>
                <a:pathLst>
                  <a:path w="8750" h="6864" fill="none" extrusionOk="0">
                    <a:moveTo>
                      <a:pt x="1625" y="6864"/>
                    </a:moveTo>
                    <a:cubicBezTo>
                      <a:pt x="1625" y="6864"/>
                      <a:pt x="1" y="4794"/>
                      <a:pt x="568" y="4122"/>
                    </a:cubicBezTo>
                    <a:cubicBezTo>
                      <a:pt x="1136" y="3458"/>
                      <a:pt x="2978" y="5362"/>
                      <a:pt x="2978" y="5362"/>
                    </a:cubicBezTo>
                    <a:cubicBezTo>
                      <a:pt x="2978" y="5362"/>
                      <a:pt x="1712" y="3188"/>
                      <a:pt x="2384" y="2681"/>
                    </a:cubicBezTo>
                    <a:cubicBezTo>
                      <a:pt x="3066" y="2183"/>
                      <a:pt x="4725" y="4131"/>
                      <a:pt x="4725" y="4131"/>
                    </a:cubicBezTo>
                    <a:cubicBezTo>
                      <a:pt x="4725" y="4131"/>
                      <a:pt x="3327" y="2035"/>
                      <a:pt x="4105" y="1485"/>
                    </a:cubicBezTo>
                    <a:cubicBezTo>
                      <a:pt x="4864" y="926"/>
                      <a:pt x="6314" y="2751"/>
                      <a:pt x="6314" y="2751"/>
                    </a:cubicBezTo>
                    <a:cubicBezTo>
                      <a:pt x="6314" y="2751"/>
                      <a:pt x="4995" y="1328"/>
                      <a:pt x="5729" y="664"/>
                    </a:cubicBezTo>
                    <a:cubicBezTo>
                      <a:pt x="6462" y="1"/>
                      <a:pt x="8750" y="2367"/>
                      <a:pt x="8750" y="2367"/>
                    </a:cubicBezTo>
                  </a:path>
                </a:pathLst>
              </a:custGeom>
              <a:noFill/>
              <a:ln w="852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40"/>
              <p:cNvSpPr/>
              <p:nvPr/>
            </p:nvSpPr>
            <p:spPr>
              <a:xfrm flipH="1">
                <a:off x="5724798" y="3369242"/>
                <a:ext cx="35263" cy="3962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355" fill="none" extrusionOk="0">
                    <a:moveTo>
                      <a:pt x="1206" y="1354"/>
                    </a:moveTo>
                    <a:lnTo>
                      <a:pt x="1" y="1"/>
                    </a:lnTo>
                  </a:path>
                </a:pathLst>
              </a:custGeom>
              <a:noFill/>
              <a:ln w="852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40"/>
              <p:cNvSpPr/>
              <p:nvPr/>
            </p:nvSpPr>
            <p:spPr>
              <a:xfrm flipH="1">
                <a:off x="5775851" y="3404476"/>
                <a:ext cx="33977" cy="3833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311" fill="none" extrusionOk="0">
                    <a:moveTo>
                      <a:pt x="1161" y="1310"/>
                    </a:moveTo>
                    <a:lnTo>
                      <a:pt x="0" y="1"/>
                    </a:lnTo>
                  </a:path>
                </a:pathLst>
              </a:custGeom>
              <a:noFill/>
              <a:ln w="852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14" name="Google Shape;614;p40"/>
          <p:cNvSpPr/>
          <p:nvPr/>
        </p:nvSpPr>
        <p:spPr>
          <a:xfrm>
            <a:off x="-800450" y="3195913"/>
            <a:ext cx="2204975" cy="428100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5" name="Google Shape;615;p40"/>
          <p:cNvGrpSpPr/>
          <p:nvPr/>
        </p:nvGrpSpPr>
        <p:grpSpPr>
          <a:xfrm>
            <a:off x="3855941" y="4087145"/>
            <a:ext cx="733041" cy="706975"/>
            <a:chOff x="4338125" y="3441170"/>
            <a:chExt cx="1061608" cy="1023860"/>
          </a:xfrm>
        </p:grpSpPr>
        <p:sp>
          <p:nvSpPr>
            <p:cNvPr id="616" name="Google Shape;616;p40"/>
            <p:cNvSpPr/>
            <p:nvPr/>
          </p:nvSpPr>
          <p:spPr>
            <a:xfrm>
              <a:off x="4338125" y="3441170"/>
              <a:ext cx="1061608" cy="1023813"/>
            </a:xfrm>
            <a:custGeom>
              <a:avLst/>
              <a:gdLst/>
              <a:ahLst/>
              <a:cxnLst/>
              <a:rect l="l" t="t" r="r" b="b"/>
              <a:pathLst>
                <a:path w="21263" h="20506" extrusionOk="0">
                  <a:moveTo>
                    <a:pt x="10905" y="1"/>
                  </a:moveTo>
                  <a:cubicBezTo>
                    <a:pt x="9793" y="1"/>
                    <a:pt x="8663" y="183"/>
                    <a:pt x="7554" y="567"/>
                  </a:cubicBezTo>
                  <a:cubicBezTo>
                    <a:pt x="2760" y="2226"/>
                    <a:pt x="1" y="7081"/>
                    <a:pt x="813" y="11909"/>
                  </a:cubicBezTo>
                  <a:cubicBezTo>
                    <a:pt x="900" y="12477"/>
                    <a:pt x="1049" y="13036"/>
                    <a:pt x="1232" y="13603"/>
                  </a:cubicBezTo>
                  <a:cubicBezTo>
                    <a:pt x="1433" y="14153"/>
                    <a:pt x="1660" y="14695"/>
                    <a:pt x="1948" y="15184"/>
                  </a:cubicBezTo>
                  <a:cubicBezTo>
                    <a:pt x="3757" y="18500"/>
                    <a:pt x="7222" y="20506"/>
                    <a:pt x="10902" y="20506"/>
                  </a:cubicBezTo>
                  <a:cubicBezTo>
                    <a:pt x="12018" y="20506"/>
                    <a:pt x="13153" y="20322"/>
                    <a:pt x="14268" y="19934"/>
                  </a:cubicBezTo>
                  <a:cubicBezTo>
                    <a:pt x="18582" y="18432"/>
                    <a:pt x="21262" y="14328"/>
                    <a:pt x="21140" y="9988"/>
                  </a:cubicBezTo>
                  <a:cubicBezTo>
                    <a:pt x="21131" y="9604"/>
                    <a:pt x="21114" y="9237"/>
                    <a:pt x="21053" y="8853"/>
                  </a:cubicBezTo>
                  <a:cubicBezTo>
                    <a:pt x="20965" y="8198"/>
                    <a:pt x="20817" y="7544"/>
                    <a:pt x="20590" y="6897"/>
                  </a:cubicBezTo>
                  <a:cubicBezTo>
                    <a:pt x="20354" y="6251"/>
                    <a:pt x="20075" y="5631"/>
                    <a:pt x="19734" y="5064"/>
                  </a:cubicBezTo>
                  <a:cubicBezTo>
                    <a:pt x="19542" y="4741"/>
                    <a:pt x="19333" y="4418"/>
                    <a:pt x="19106" y="4112"/>
                  </a:cubicBezTo>
                  <a:cubicBezTo>
                    <a:pt x="17173" y="1524"/>
                    <a:pt x="14117" y="1"/>
                    <a:pt x="10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0"/>
            <p:cNvSpPr/>
            <p:nvPr/>
          </p:nvSpPr>
          <p:spPr>
            <a:xfrm>
              <a:off x="4338125" y="3441669"/>
              <a:ext cx="985319" cy="594587"/>
            </a:xfrm>
            <a:custGeom>
              <a:avLst/>
              <a:gdLst/>
              <a:ahLst/>
              <a:cxnLst/>
              <a:rect l="l" t="t" r="r" b="b"/>
              <a:pathLst>
                <a:path w="19735" h="11909" extrusionOk="0">
                  <a:moveTo>
                    <a:pt x="10897" y="1"/>
                  </a:moveTo>
                  <a:cubicBezTo>
                    <a:pt x="9788" y="1"/>
                    <a:pt x="8660" y="183"/>
                    <a:pt x="7554" y="566"/>
                  </a:cubicBezTo>
                  <a:cubicBezTo>
                    <a:pt x="2760" y="2225"/>
                    <a:pt x="1" y="7088"/>
                    <a:pt x="813" y="11908"/>
                  </a:cubicBezTo>
                  <a:cubicBezTo>
                    <a:pt x="1642" y="10893"/>
                    <a:pt x="7177" y="4587"/>
                    <a:pt x="15671" y="4587"/>
                  </a:cubicBezTo>
                  <a:cubicBezTo>
                    <a:pt x="16746" y="4587"/>
                    <a:pt x="17869" y="4688"/>
                    <a:pt x="19036" y="4914"/>
                  </a:cubicBezTo>
                  <a:cubicBezTo>
                    <a:pt x="19263" y="4958"/>
                    <a:pt x="19499" y="5010"/>
                    <a:pt x="19734" y="5062"/>
                  </a:cubicBezTo>
                  <a:cubicBezTo>
                    <a:pt x="19542" y="4739"/>
                    <a:pt x="19333" y="4425"/>
                    <a:pt x="19106" y="4119"/>
                  </a:cubicBezTo>
                  <a:cubicBezTo>
                    <a:pt x="17171" y="1529"/>
                    <a:pt x="14112" y="1"/>
                    <a:pt x="108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0"/>
            <p:cNvSpPr/>
            <p:nvPr/>
          </p:nvSpPr>
          <p:spPr>
            <a:xfrm>
              <a:off x="4435383" y="3883175"/>
              <a:ext cx="964350" cy="581855"/>
            </a:xfrm>
            <a:custGeom>
              <a:avLst/>
              <a:gdLst/>
              <a:ahLst/>
              <a:cxnLst/>
              <a:rect l="l" t="t" r="r" b="b"/>
              <a:pathLst>
                <a:path w="19315" h="11654" extrusionOk="0">
                  <a:moveTo>
                    <a:pt x="19105" y="0"/>
                  </a:moveTo>
                  <a:cubicBezTo>
                    <a:pt x="18956" y="184"/>
                    <a:pt x="18799" y="367"/>
                    <a:pt x="18651" y="542"/>
                  </a:cubicBezTo>
                  <a:cubicBezTo>
                    <a:pt x="14187" y="5723"/>
                    <a:pt x="8304" y="6758"/>
                    <a:pt x="4311" y="6758"/>
                  </a:cubicBezTo>
                  <a:cubicBezTo>
                    <a:pt x="2133" y="6758"/>
                    <a:pt x="518" y="6450"/>
                    <a:pt x="0" y="6339"/>
                  </a:cubicBezTo>
                  <a:lnTo>
                    <a:pt x="0" y="6339"/>
                  </a:lnTo>
                  <a:cubicBezTo>
                    <a:pt x="1809" y="9649"/>
                    <a:pt x="5273" y="11653"/>
                    <a:pt x="8953" y="11653"/>
                  </a:cubicBezTo>
                  <a:cubicBezTo>
                    <a:pt x="10069" y="11653"/>
                    <a:pt x="11205" y="11469"/>
                    <a:pt x="12320" y="11081"/>
                  </a:cubicBezTo>
                  <a:cubicBezTo>
                    <a:pt x="16634" y="9579"/>
                    <a:pt x="19314" y="5475"/>
                    <a:pt x="19192" y="1135"/>
                  </a:cubicBezTo>
                  <a:cubicBezTo>
                    <a:pt x="19183" y="751"/>
                    <a:pt x="19166" y="384"/>
                    <a:pt x="191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0"/>
            <p:cNvSpPr/>
            <p:nvPr/>
          </p:nvSpPr>
          <p:spPr>
            <a:xfrm>
              <a:off x="5288088" y="3646870"/>
              <a:ext cx="105547" cy="293474"/>
            </a:xfrm>
            <a:custGeom>
              <a:avLst/>
              <a:gdLst/>
              <a:ahLst/>
              <a:cxnLst/>
              <a:rect l="l" t="t" r="r" b="b"/>
              <a:pathLst>
                <a:path w="2114" h="5878" extrusionOk="0">
                  <a:moveTo>
                    <a:pt x="79" y="1"/>
                  </a:moveTo>
                  <a:cubicBezTo>
                    <a:pt x="44" y="271"/>
                    <a:pt x="18" y="542"/>
                    <a:pt x="9" y="804"/>
                  </a:cubicBezTo>
                  <a:cubicBezTo>
                    <a:pt x="0" y="1223"/>
                    <a:pt x="35" y="1651"/>
                    <a:pt x="96" y="2079"/>
                  </a:cubicBezTo>
                  <a:cubicBezTo>
                    <a:pt x="148" y="2454"/>
                    <a:pt x="253" y="2821"/>
                    <a:pt x="367" y="3188"/>
                  </a:cubicBezTo>
                  <a:cubicBezTo>
                    <a:pt x="498" y="3563"/>
                    <a:pt x="655" y="3913"/>
                    <a:pt x="838" y="4236"/>
                  </a:cubicBezTo>
                  <a:cubicBezTo>
                    <a:pt x="1048" y="4620"/>
                    <a:pt x="1284" y="4969"/>
                    <a:pt x="1563" y="5301"/>
                  </a:cubicBezTo>
                  <a:cubicBezTo>
                    <a:pt x="1746" y="5493"/>
                    <a:pt x="1921" y="5694"/>
                    <a:pt x="2113" y="5877"/>
                  </a:cubicBezTo>
                  <a:cubicBezTo>
                    <a:pt x="2104" y="5493"/>
                    <a:pt x="2087" y="5126"/>
                    <a:pt x="2026" y="4742"/>
                  </a:cubicBezTo>
                  <a:cubicBezTo>
                    <a:pt x="1938" y="4087"/>
                    <a:pt x="1790" y="3432"/>
                    <a:pt x="1563" y="2786"/>
                  </a:cubicBezTo>
                  <a:cubicBezTo>
                    <a:pt x="1327" y="2140"/>
                    <a:pt x="1048" y="1520"/>
                    <a:pt x="707" y="952"/>
                  </a:cubicBezTo>
                  <a:cubicBezTo>
                    <a:pt x="515" y="629"/>
                    <a:pt x="306" y="306"/>
                    <a:pt x="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40"/>
          <p:cNvGrpSpPr/>
          <p:nvPr/>
        </p:nvGrpSpPr>
        <p:grpSpPr>
          <a:xfrm rot="-4030114">
            <a:off x="1018870" y="3936301"/>
            <a:ext cx="1074216" cy="1456545"/>
            <a:chOff x="971825" y="1988000"/>
            <a:chExt cx="1074275" cy="1456625"/>
          </a:xfrm>
        </p:grpSpPr>
        <p:sp>
          <p:nvSpPr>
            <p:cNvPr id="621" name="Google Shape;621;p40"/>
            <p:cNvSpPr/>
            <p:nvPr/>
          </p:nvSpPr>
          <p:spPr>
            <a:xfrm>
              <a:off x="1610000" y="2485250"/>
              <a:ext cx="400675" cy="103025"/>
            </a:xfrm>
            <a:custGeom>
              <a:avLst/>
              <a:gdLst/>
              <a:ahLst/>
              <a:cxnLst/>
              <a:rect l="l" t="t" r="r" b="b"/>
              <a:pathLst>
                <a:path w="16027" h="4121" extrusionOk="0">
                  <a:moveTo>
                    <a:pt x="16027" y="1"/>
                  </a:moveTo>
                  <a:lnTo>
                    <a:pt x="1442" y="1882"/>
                  </a:lnTo>
                  <a:lnTo>
                    <a:pt x="1" y="4120"/>
                  </a:lnTo>
                  <a:lnTo>
                    <a:pt x="15265" y="2263"/>
                  </a:lnTo>
                  <a:cubicBezTo>
                    <a:pt x="15550" y="1489"/>
                    <a:pt x="15801" y="727"/>
                    <a:pt x="16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2" name="Google Shape;622;p40"/>
            <p:cNvGrpSpPr/>
            <p:nvPr/>
          </p:nvGrpSpPr>
          <p:grpSpPr>
            <a:xfrm>
              <a:off x="971825" y="1988000"/>
              <a:ext cx="1074275" cy="1456625"/>
              <a:chOff x="971825" y="1988000"/>
              <a:chExt cx="1074275" cy="1456625"/>
            </a:xfrm>
          </p:grpSpPr>
          <p:sp>
            <p:nvSpPr>
              <p:cNvPr id="623" name="Google Shape;623;p40"/>
              <p:cNvSpPr/>
              <p:nvPr/>
            </p:nvSpPr>
            <p:spPr>
              <a:xfrm>
                <a:off x="1071550" y="3179675"/>
                <a:ext cx="431925" cy="264950"/>
              </a:xfrm>
              <a:custGeom>
                <a:avLst/>
                <a:gdLst/>
                <a:ahLst/>
                <a:cxnLst/>
                <a:rect l="l" t="t" r="r" b="b"/>
                <a:pathLst>
                  <a:path w="17277" h="10598" extrusionOk="0">
                    <a:moveTo>
                      <a:pt x="6454" y="1"/>
                    </a:moveTo>
                    <a:lnTo>
                      <a:pt x="1" y="10145"/>
                    </a:lnTo>
                    <a:cubicBezTo>
                      <a:pt x="519" y="10436"/>
                      <a:pt x="1136" y="10598"/>
                      <a:pt x="1868" y="10598"/>
                    </a:cubicBezTo>
                    <a:cubicBezTo>
                      <a:pt x="2783" y="10598"/>
                      <a:pt x="3876" y="10345"/>
                      <a:pt x="5180" y="9776"/>
                    </a:cubicBezTo>
                    <a:cubicBezTo>
                      <a:pt x="5180" y="9776"/>
                      <a:pt x="10788" y="6192"/>
                      <a:pt x="17276" y="620"/>
                    </a:cubicBezTo>
                    <a:lnTo>
                      <a:pt x="64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40"/>
              <p:cNvSpPr/>
              <p:nvPr/>
            </p:nvSpPr>
            <p:spPr>
              <a:xfrm>
                <a:off x="1513275" y="2014950"/>
                <a:ext cx="262250" cy="5054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0218" extrusionOk="0">
                    <a:moveTo>
                      <a:pt x="8823" y="1"/>
                    </a:moveTo>
                    <a:cubicBezTo>
                      <a:pt x="5977" y="1192"/>
                      <a:pt x="2906" y="3287"/>
                      <a:pt x="0" y="5752"/>
                    </a:cubicBezTo>
                    <a:lnTo>
                      <a:pt x="5251" y="20218"/>
                    </a:lnTo>
                    <a:lnTo>
                      <a:pt x="10490" y="11979"/>
                    </a:lnTo>
                    <a:lnTo>
                      <a:pt x="88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40"/>
              <p:cNvSpPr/>
              <p:nvPr/>
            </p:nvSpPr>
            <p:spPr>
              <a:xfrm>
                <a:off x="1486775" y="2550150"/>
                <a:ext cx="5018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9252" extrusionOk="0">
                    <a:moveTo>
                      <a:pt x="20075" y="0"/>
                    </a:moveTo>
                    <a:lnTo>
                      <a:pt x="4716" y="1870"/>
                    </a:lnTo>
                    <a:lnTo>
                      <a:pt x="1" y="9251"/>
                    </a:lnTo>
                    <a:lnTo>
                      <a:pt x="16419" y="7858"/>
                    </a:lnTo>
                    <a:cubicBezTo>
                      <a:pt x="16610" y="7513"/>
                      <a:pt x="16800" y="7156"/>
                      <a:pt x="17003" y="6811"/>
                    </a:cubicBezTo>
                    <a:cubicBezTo>
                      <a:pt x="18265" y="4418"/>
                      <a:pt x="19277" y="2155"/>
                      <a:pt x="200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40"/>
              <p:cNvSpPr/>
              <p:nvPr/>
            </p:nvSpPr>
            <p:spPr>
              <a:xfrm>
                <a:off x="1433500" y="2754325"/>
                <a:ext cx="459300" cy="110775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4431" extrusionOk="0">
                    <a:moveTo>
                      <a:pt x="18372" y="1"/>
                    </a:moveTo>
                    <a:lnTo>
                      <a:pt x="1929" y="1394"/>
                    </a:lnTo>
                    <a:lnTo>
                      <a:pt x="1" y="4430"/>
                    </a:lnTo>
                    <a:lnTo>
                      <a:pt x="16336" y="3180"/>
                    </a:lnTo>
                    <a:cubicBezTo>
                      <a:pt x="17062" y="2144"/>
                      <a:pt x="17741" y="1073"/>
                      <a:pt x="18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40"/>
              <p:cNvSpPr/>
              <p:nvPr/>
            </p:nvSpPr>
            <p:spPr>
              <a:xfrm>
                <a:off x="1788300" y="1988000"/>
                <a:ext cx="167325" cy="2594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0378" extrusionOk="0">
                    <a:moveTo>
                      <a:pt x="2376" y="1"/>
                    </a:moveTo>
                    <a:cubicBezTo>
                      <a:pt x="1627" y="1"/>
                      <a:pt x="830" y="117"/>
                      <a:pt x="1" y="341"/>
                    </a:cubicBezTo>
                    <a:lnTo>
                      <a:pt x="1203" y="10378"/>
                    </a:lnTo>
                    <a:lnTo>
                      <a:pt x="6692" y="1746"/>
                    </a:lnTo>
                    <a:cubicBezTo>
                      <a:pt x="6156" y="1281"/>
                      <a:pt x="5561" y="888"/>
                      <a:pt x="4918" y="555"/>
                    </a:cubicBezTo>
                    <a:cubicBezTo>
                      <a:pt x="4160" y="180"/>
                      <a:pt x="3304" y="1"/>
                      <a:pt x="23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40"/>
              <p:cNvSpPr/>
              <p:nvPr/>
            </p:nvSpPr>
            <p:spPr>
              <a:xfrm>
                <a:off x="1310575" y="2841550"/>
                <a:ext cx="525675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8669" extrusionOk="0">
                    <a:moveTo>
                      <a:pt x="21027" y="1"/>
                    </a:moveTo>
                    <a:lnTo>
                      <a:pt x="4727" y="1263"/>
                    </a:lnTo>
                    <a:lnTo>
                      <a:pt x="0" y="8668"/>
                    </a:lnTo>
                    <a:lnTo>
                      <a:pt x="0" y="8668"/>
                    </a:lnTo>
                    <a:lnTo>
                      <a:pt x="13788" y="8490"/>
                    </a:lnTo>
                    <a:cubicBezTo>
                      <a:pt x="16383" y="5870"/>
                      <a:pt x="18895" y="3013"/>
                      <a:pt x="210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40"/>
              <p:cNvSpPr/>
              <p:nvPr/>
            </p:nvSpPr>
            <p:spPr>
              <a:xfrm>
                <a:off x="971825" y="2928775"/>
                <a:ext cx="254825" cy="500975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20039" extrusionOk="0">
                    <a:moveTo>
                      <a:pt x="3763" y="0"/>
                    </a:moveTo>
                    <a:cubicBezTo>
                      <a:pt x="3013" y="2619"/>
                      <a:pt x="2537" y="4632"/>
                      <a:pt x="2370" y="5489"/>
                    </a:cubicBezTo>
                    <a:cubicBezTo>
                      <a:pt x="1954" y="7620"/>
                      <a:pt x="1" y="17478"/>
                      <a:pt x="3739" y="20038"/>
                    </a:cubicBezTo>
                    <a:lnTo>
                      <a:pt x="10193" y="989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40"/>
              <p:cNvSpPr/>
              <p:nvPr/>
            </p:nvSpPr>
            <p:spPr>
              <a:xfrm>
                <a:off x="1650800" y="2284050"/>
                <a:ext cx="395300" cy="239925"/>
              </a:xfrm>
              <a:custGeom>
                <a:avLst/>
                <a:gdLst/>
                <a:ahLst/>
                <a:cxnLst/>
                <a:rect l="l" t="t" r="r" b="b"/>
                <a:pathLst>
                  <a:path w="15812" h="9597" extrusionOk="0">
                    <a:moveTo>
                      <a:pt x="15812" y="0"/>
                    </a:moveTo>
                    <a:lnTo>
                      <a:pt x="5239" y="1393"/>
                    </a:lnTo>
                    <a:lnTo>
                      <a:pt x="0" y="9597"/>
                    </a:lnTo>
                    <a:lnTo>
                      <a:pt x="0" y="9597"/>
                    </a:lnTo>
                    <a:lnTo>
                      <a:pt x="14490" y="7739"/>
                    </a:lnTo>
                    <a:cubicBezTo>
                      <a:pt x="15335" y="4882"/>
                      <a:pt x="15752" y="2286"/>
                      <a:pt x="158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40"/>
              <p:cNvSpPr/>
              <p:nvPr/>
            </p:nvSpPr>
            <p:spPr>
              <a:xfrm>
                <a:off x="1786825" y="2228675"/>
                <a:ext cx="25867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3287" extrusionOk="0">
                    <a:moveTo>
                      <a:pt x="10275" y="1"/>
                    </a:moveTo>
                    <a:lnTo>
                      <a:pt x="1227" y="1334"/>
                    </a:lnTo>
                    <a:lnTo>
                      <a:pt x="0" y="3287"/>
                    </a:lnTo>
                    <a:lnTo>
                      <a:pt x="0" y="3287"/>
                    </a:lnTo>
                    <a:lnTo>
                      <a:pt x="10347" y="1918"/>
                    </a:lnTo>
                    <a:cubicBezTo>
                      <a:pt x="10347" y="1251"/>
                      <a:pt x="10335" y="608"/>
                      <a:pt x="102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40"/>
              <p:cNvSpPr/>
              <p:nvPr/>
            </p:nvSpPr>
            <p:spPr>
              <a:xfrm>
                <a:off x="1823125" y="2036975"/>
                <a:ext cx="22030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657" extrusionOk="0">
                    <a:moveTo>
                      <a:pt x="5525" y="1"/>
                    </a:moveTo>
                    <a:lnTo>
                      <a:pt x="1" y="8657"/>
                    </a:lnTo>
                    <a:lnTo>
                      <a:pt x="8811" y="7371"/>
                    </a:lnTo>
                    <a:cubicBezTo>
                      <a:pt x="8490" y="4144"/>
                      <a:pt x="7311" y="1668"/>
                      <a:pt x="5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40"/>
              <p:cNvSpPr/>
              <p:nvPr/>
            </p:nvSpPr>
            <p:spPr>
              <a:xfrm>
                <a:off x="1126925" y="2486750"/>
                <a:ext cx="295300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22718" extrusionOk="0">
                    <a:moveTo>
                      <a:pt x="4393" y="0"/>
                    </a:moveTo>
                    <a:cubicBezTo>
                      <a:pt x="2715" y="3096"/>
                      <a:pt x="1238" y="6668"/>
                      <a:pt x="0" y="10097"/>
                    </a:cubicBezTo>
                    <a:lnTo>
                      <a:pt x="7072" y="22717"/>
                    </a:lnTo>
                    <a:lnTo>
                      <a:pt x="11811" y="15288"/>
                    </a:lnTo>
                    <a:lnTo>
                      <a:pt x="439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40"/>
              <p:cNvSpPr/>
              <p:nvPr/>
            </p:nvSpPr>
            <p:spPr>
              <a:xfrm>
                <a:off x="1237950" y="3061225"/>
                <a:ext cx="410175" cy="126825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5073" extrusionOk="0">
                    <a:moveTo>
                      <a:pt x="16407" y="0"/>
                    </a:moveTo>
                    <a:lnTo>
                      <a:pt x="2715" y="179"/>
                    </a:lnTo>
                    <a:lnTo>
                      <a:pt x="0" y="4453"/>
                    </a:lnTo>
                    <a:lnTo>
                      <a:pt x="10954" y="5072"/>
                    </a:lnTo>
                    <a:cubicBezTo>
                      <a:pt x="12740" y="3525"/>
                      <a:pt x="14597" y="1822"/>
                      <a:pt x="164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40"/>
              <p:cNvSpPr/>
              <p:nvPr/>
            </p:nvSpPr>
            <p:spPr>
              <a:xfrm>
                <a:off x="1241225" y="2398350"/>
                <a:ext cx="234575" cy="46347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8539" extrusionOk="0">
                    <a:moveTo>
                      <a:pt x="2012" y="0"/>
                    </a:moveTo>
                    <a:lnTo>
                      <a:pt x="1703" y="441"/>
                    </a:lnTo>
                    <a:cubicBezTo>
                      <a:pt x="1119" y="1310"/>
                      <a:pt x="548" y="2239"/>
                      <a:pt x="0" y="3227"/>
                    </a:cubicBezTo>
                    <a:lnTo>
                      <a:pt x="7430" y="18538"/>
                    </a:lnTo>
                    <a:lnTo>
                      <a:pt x="9382" y="15490"/>
                    </a:lnTo>
                    <a:lnTo>
                      <a:pt x="20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40"/>
              <p:cNvSpPr/>
              <p:nvPr/>
            </p:nvSpPr>
            <p:spPr>
              <a:xfrm>
                <a:off x="1068875" y="2748675"/>
                <a:ext cx="230400" cy="420625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16825" extrusionOk="0">
                    <a:moveTo>
                      <a:pt x="2203" y="1"/>
                    </a:moveTo>
                    <a:cubicBezTo>
                      <a:pt x="1334" y="2453"/>
                      <a:pt x="596" y="4811"/>
                      <a:pt x="0" y="6835"/>
                    </a:cubicBezTo>
                    <a:lnTo>
                      <a:pt x="6489" y="16824"/>
                    </a:lnTo>
                    <a:lnTo>
                      <a:pt x="9216" y="12538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40"/>
              <p:cNvSpPr/>
              <p:nvPr/>
            </p:nvSpPr>
            <p:spPr>
              <a:xfrm>
                <a:off x="1740975" y="1998300"/>
                <a:ext cx="70575" cy="306600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2264" extrusionOk="0">
                    <a:moveTo>
                      <a:pt x="1596" y="0"/>
                    </a:moveTo>
                    <a:cubicBezTo>
                      <a:pt x="1072" y="143"/>
                      <a:pt x="536" y="322"/>
                      <a:pt x="1" y="548"/>
                    </a:cubicBezTo>
                    <a:lnTo>
                      <a:pt x="1632" y="12264"/>
                    </a:lnTo>
                    <a:lnTo>
                      <a:pt x="2822" y="10371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40"/>
              <p:cNvSpPr/>
              <p:nvPr/>
            </p:nvSpPr>
            <p:spPr>
              <a:xfrm>
                <a:off x="1296275" y="2211125"/>
                <a:ext cx="302150" cy="567050"/>
              </a:xfrm>
              <a:custGeom>
                <a:avLst/>
                <a:gdLst/>
                <a:ahLst/>
                <a:cxnLst/>
                <a:rect l="l" t="t" r="r" b="b"/>
                <a:pathLst>
                  <a:path w="12086" h="22682" extrusionOk="0">
                    <a:moveTo>
                      <a:pt x="6359" y="0"/>
                    </a:moveTo>
                    <a:cubicBezTo>
                      <a:pt x="3906" y="2334"/>
                      <a:pt x="1680" y="4870"/>
                      <a:pt x="1" y="7203"/>
                    </a:cubicBezTo>
                    <a:lnTo>
                      <a:pt x="7359" y="22681"/>
                    </a:lnTo>
                    <a:lnTo>
                      <a:pt x="12086" y="15264"/>
                    </a:lnTo>
                    <a:lnTo>
                      <a:pt x="63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40"/>
              <p:cNvSpPr/>
              <p:nvPr/>
            </p:nvSpPr>
            <p:spPr>
              <a:xfrm>
                <a:off x="1460875" y="2163800"/>
                <a:ext cx="178625" cy="4212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6848" extrusionOk="0">
                    <a:moveTo>
                      <a:pt x="1846" y="0"/>
                    </a:moveTo>
                    <a:cubicBezTo>
                      <a:pt x="1215" y="536"/>
                      <a:pt x="608" y="1084"/>
                      <a:pt x="1" y="1667"/>
                    </a:cubicBezTo>
                    <a:lnTo>
                      <a:pt x="5692" y="16847"/>
                    </a:lnTo>
                    <a:lnTo>
                      <a:pt x="7145" y="14573"/>
                    </a:lnTo>
                    <a:lnTo>
                      <a:pt x="18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40"/>
              <p:cNvSpPr/>
              <p:nvPr/>
            </p:nvSpPr>
            <p:spPr>
              <a:xfrm>
                <a:off x="1065600" y="1997100"/>
                <a:ext cx="979600" cy="1435925"/>
              </a:xfrm>
              <a:custGeom>
                <a:avLst/>
                <a:gdLst/>
                <a:ahLst/>
                <a:cxnLst/>
                <a:rect l="l" t="t" r="r" b="b"/>
                <a:pathLst>
                  <a:path w="39184" h="57437" extrusionOk="0">
                    <a:moveTo>
                      <a:pt x="28873" y="1"/>
                    </a:moveTo>
                    <a:cubicBezTo>
                      <a:pt x="28790" y="24"/>
                      <a:pt x="28683" y="48"/>
                      <a:pt x="28575" y="72"/>
                    </a:cubicBezTo>
                    <a:lnTo>
                      <a:pt x="29814" y="10442"/>
                    </a:lnTo>
                    <a:lnTo>
                      <a:pt x="28611" y="12335"/>
                    </a:lnTo>
                    <a:lnTo>
                      <a:pt x="26968" y="620"/>
                    </a:lnTo>
                    <a:cubicBezTo>
                      <a:pt x="26885" y="667"/>
                      <a:pt x="26778" y="703"/>
                      <a:pt x="26682" y="739"/>
                    </a:cubicBezTo>
                    <a:lnTo>
                      <a:pt x="28349" y="12728"/>
                    </a:lnTo>
                    <a:lnTo>
                      <a:pt x="23158" y="20932"/>
                    </a:lnTo>
                    <a:lnTo>
                      <a:pt x="17907" y="6466"/>
                    </a:lnTo>
                    <a:cubicBezTo>
                      <a:pt x="17836" y="6537"/>
                      <a:pt x="17741" y="6597"/>
                      <a:pt x="17669" y="6668"/>
                    </a:cubicBezTo>
                    <a:lnTo>
                      <a:pt x="22968" y="21241"/>
                    </a:lnTo>
                    <a:lnTo>
                      <a:pt x="21527" y="23503"/>
                    </a:lnTo>
                    <a:lnTo>
                      <a:pt x="15824" y="8323"/>
                    </a:lnTo>
                    <a:cubicBezTo>
                      <a:pt x="15752" y="8394"/>
                      <a:pt x="15657" y="8466"/>
                      <a:pt x="15586" y="8549"/>
                    </a:cubicBezTo>
                    <a:lnTo>
                      <a:pt x="21313" y="23813"/>
                    </a:lnTo>
                    <a:lnTo>
                      <a:pt x="16598" y="31219"/>
                    </a:lnTo>
                    <a:lnTo>
                      <a:pt x="9240" y="15741"/>
                    </a:lnTo>
                    <a:cubicBezTo>
                      <a:pt x="9180" y="15836"/>
                      <a:pt x="9109" y="15919"/>
                      <a:pt x="9049" y="16026"/>
                    </a:cubicBezTo>
                    <a:lnTo>
                      <a:pt x="16419" y="31516"/>
                    </a:lnTo>
                    <a:lnTo>
                      <a:pt x="14466" y="34576"/>
                    </a:lnTo>
                    <a:lnTo>
                      <a:pt x="7037" y="19253"/>
                    </a:lnTo>
                    <a:cubicBezTo>
                      <a:pt x="6977" y="19360"/>
                      <a:pt x="6918" y="19467"/>
                      <a:pt x="6858" y="19586"/>
                    </a:cubicBezTo>
                    <a:lnTo>
                      <a:pt x="14276" y="34874"/>
                    </a:lnTo>
                    <a:lnTo>
                      <a:pt x="9537" y="42291"/>
                    </a:lnTo>
                    <a:lnTo>
                      <a:pt x="2477" y="29683"/>
                    </a:lnTo>
                    <a:cubicBezTo>
                      <a:pt x="2429" y="29802"/>
                      <a:pt x="2382" y="29933"/>
                      <a:pt x="2334" y="30052"/>
                    </a:cubicBezTo>
                    <a:lnTo>
                      <a:pt x="9347" y="42577"/>
                    </a:lnTo>
                    <a:lnTo>
                      <a:pt x="6620" y="46863"/>
                    </a:lnTo>
                    <a:lnTo>
                      <a:pt x="131" y="36886"/>
                    </a:lnTo>
                    <a:cubicBezTo>
                      <a:pt x="108" y="37017"/>
                      <a:pt x="60" y="37136"/>
                      <a:pt x="36" y="37255"/>
                    </a:cubicBezTo>
                    <a:lnTo>
                      <a:pt x="6465" y="47137"/>
                    </a:lnTo>
                    <a:lnTo>
                      <a:pt x="0" y="57270"/>
                    </a:lnTo>
                    <a:cubicBezTo>
                      <a:pt x="72" y="57329"/>
                      <a:pt x="167" y="57377"/>
                      <a:pt x="250" y="57436"/>
                    </a:cubicBezTo>
                    <a:lnTo>
                      <a:pt x="6716" y="47304"/>
                    </a:lnTo>
                    <a:lnTo>
                      <a:pt x="17514" y="47923"/>
                    </a:lnTo>
                    <a:cubicBezTo>
                      <a:pt x="17622" y="47840"/>
                      <a:pt x="17741" y="47745"/>
                      <a:pt x="17848" y="47637"/>
                    </a:cubicBezTo>
                    <a:lnTo>
                      <a:pt x="6894" y="47018"/>
                    </a:lnTo>
                    <a:lnTo>
                      <a:pt x="9621" y="42744"/>
                    </a:lnTo>
                    <a:lnTo>
                      <a:pt x="23313" y="42565"/>
                    </a:lnTo>
                    <a:lnTo>
                      <a:pt x="23610" y="42268"/>
                    </a:lnTo>
                    <a:lnTo>
                      <a:pt x="9811" y="42446"/>
                    </a:lnTo>
                    <a:lnTo>
                      <a:pt x="9811" y="42446"/>
                    </a:lnTo>
                    <a:lnTo>
                      <a:pt x="14526" y="35041"/>
                    </a:lnTo>
                    <a:lnTo>
                      <a:pt x="30838" y="33790"/>
                    </a:lnTo>
                    <a:lnTo>
                      <a:pt x="31064" y="33469"/>
                    </a:lnTo>
                    <a:lnTo>
                      <a:pt x="14740" y="34719"/>
                    </a:lnTo>
                    <a:lnTo>
                      <a:pt x="16669" y="31683"/>
                    </a:lnTo>
                    <a:lnTo>
                      <a:pt x="33112" y="30290"/>
                    </a:lnTo>
                    <a:lnTo>
                      <a:pt x="33290" y="29980"/>
                    </a:lnTo>
                    <a:lnTo>
                      <a:pt x="33290" y="29980"/>
                    </a:lnTo>
                    <a:lnTo>
                      <a:pt x="16848" y="31373"/>
                    </a:lnTo>
                    <a:lnTo>
                      <a:pt x="21551" y="23992"/>
                    </a:lnTo>
                    <a:lnTo>
                      <a:pt x="36910" y="22110"/>
                    </a:lnTo>
                    <a:cubicBezTo>
                      <a:pt x="36957" y="22015"/>
                      <a:pt x="36981" y="21908"/>
                      <a:pt x="37029" y="21801"/>
                    </a:cubicBezTo>
                    <a:lnTo>
                      <a:pt x="37029" y="21801"/>
                    </a:lnTo>
                    <a:lnTo>
                      <a:pt x="21765" y="23658"/>
                    </a:lnTo>
                    <a:lnTo>
                      <a:pt x="23206" y="21420"/>
                    </a:lnTo>
                    <a:lnTo>
                      <a:pt x="37791" y="19539"/>
                    </a:lnTo>
                    <a:lnTo>
                      <a:pt x="37874" y="19229"/>
                    </a:lnTo>
                    <a:lnTo>
                      <a:pt x="37874" y="19229"/>
                    </a:lnTo>
                    <a:lnTo>
                      <a:pt x="23396" y="21086"/>
                    </a:lnTo>
                    <a:lnTo>
                      <a:pt x="23396" y="21086"/>
                    </a:lnTo>
                    <a:lnTo>
                      <a:pt x="28623" y="12883"/>
                    </a:lnTo>
                    <a:lnTo>
                      <a:pt x="39184" y="11490"/>
                    </a:lnTo>
                    <a:lnTo>
                      <a:pt x="39184" y="11192"/>
                    </a:lnTo>
                    <a:lnTo>
                      <a:pt x="28825" y="12562"/>
                    </a:lnTo>
                    <a:lnTo>
                      <a:pt x="30076" y="10609"/>
                    </a:lnTo>
                    <a:lnTo>
                      <a:pt x="39124" y="9276"/>
                    </a:lnTo>
                    <a:cubicBezTo>
                      <a:pt x="39112" y="9168"/>
                      <a:pt x="39112" y="9073"/>
                      <a:pt x="39101" y="8978"/>
                    </a:cubicBezTo>
                    <a:lnTo>
                      <a:pt x="30290" y="10288"/>
                    </a:lnTo>
                    <a:lnTo>
                      <a:pt x="35814" y="1620"/>
                    </a:lnTo>
                    <a:cubicBezTo>
                      <a:pt x="35731" y="1548"/>
                      <a:pt x="35660" y="1489"/>
                      <a:pt x="35588" y="1417"/>
                    </a:cubicBezTo>
                    <a:lnTo>
                      <a:pt x="30076" y="10049"/>
                    </a:lnTo>
                    <a:lnTo>
                      <a:pt x="2887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41" name="Google Shape;641;p40"/>
          <p:cNvGrpSpPr/>
          <p:nvPr/>
        </p:nvGrpSpPr>
        <p:grpSpPr>
          <a:xfrm>
            <a:off x="1790775" y="4375013"/>
            <a:ext cx="861450" cy="1028525"/>
            <a:chOff x="1521900" y="2791675"/>
            <a:chExt cx="861450" cy="1028525"/>
          </a:xfrm>
        </p:grpSpPr>
        <p:sp>
          <p:nvSpPr>
            <p:cNvPr id="642" name="Google Shape;642;p40"/>
            <p:cNvSpPr/>
            <p:nvPr/>
          </p:nvSpPr>
          <p:spPr>
            <a:xfrm>
              <a:off x="1874925" y="2965975"/>
              <a:ext cx="196775" cy="378350"/>
            </a:xfrm>
            <a:custGeom>
              <a:avLst/>
              <a:gdLst/>
              <a:ahLst/>
              <a:cxnLst/>
              <a:rect l="l" t="t" r="r" b="b"/>
              <a:pathLst>
                <a:path w="7871" h="15134" extrusionOk="0">
                  <a:moveTo>
                    <a:pt x="4856" y="0"/>
                  </a:moveTo>
                  <a:cubicBezTo>
                    <a:pt x="3268" y="0"/>
                    <a:pt x="1475" y="224"/>
                    <a:pt x="108" y="1274"/>
                  </a:cubicBezTo>
                  <a:cubicBezTo>
                    <a:pt x="0" y="3894"/>
                    <a:pt x="310" y="9061"/>
                    <a:pt x="3299" y="15133"/>
                  </a:cubicBezTo>
                  <a:cubicBezTo>
                    <a:pt x="4882" y="12395"/>
                    <a:pt x="6418" y="9847"/>
                    <a:pt x="7871" y="7501"/>
                  </a:cubicBezTo>
                  <a:cubicBezTo>
                    <a:pt x="6989" y="5156"/>
                    <a:pt x="6775" y="2132"/>
                    <a:pt x="6739" y="48"/>
                  </a:cubicBezTo>
                  <a:cubicBezTo>
                    <a:pt x="6668" y="54"/>
                    <a:pt x="6594" y="57"/>
                    <a:pt x="6516" y="57"/>
                  </a:cubicBezTo>
                  <a:cubicBezTo>
                    <a:pt x="6439" y="57"/>
                    <a:pt x="6358" y="54"/>
                    <a:pt x="6275" y="48"/>
                  </a:cubicBezTo>
                  <a:cubicBezTo>
                    <a:pt x="5836" y="22"/>
                    <a:pt x="5356" y="0"/>
                    <a:pt x="4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0"/>
            <p:cNvSpPr/>
            <p:nvPr/>
          </p:nvSpPr>
          <p:spPr>
            <a:xfrm>
              <a:off x="1742475" y="3618725"/>
              <a:ext cx="485800" cy="201475"/>
            </a:xfrm>
            <a:custGeom>
              <a:avLst/>
              <a:gdLst/>
              <a:ahLst/>
              <a:cxnLst/>
              <a:rect l="l" t="t" r="r" b="b"/>
              <a:pathLst>
                <a:path w="19432" h="8059" extrusionOk="0">
                  <a:moveTo>
                    <a:pt x="19372" y="1"/>
                  </a:moveTo>
                  <a:lnTo>
                    <a:pt x="19372" y="1"/>
                  </a:lnTo>
                  <a:cubicBezTo>
                    <a:pt x="15121" y="1929"/>
                    <a:pt x="9942" y="2346"/>
                    <a:pt x="6334" y="2346"/>
                  </a:cubicBezTo>
                  <a:cubicBezTo>
                    <a:pt x="3798" y="2346"/>
                    <a:pt x="2048" y="2156"/>
                    <a:pt x="1929" y="2144"/>
                  </a:cubicBezTo>
                  <a:cubicBezTo>
                    <a:pt x="1274" y="3465"/>
                    <a:pt x="619" y="4823"/>
                    <a:pt x="0" y="6168"/>
                  </a:cubicBezTo>
                  <a:cubicBezTo>
                    <a:pt x="1996" y="7376"/>
                    <a:pt x="5113" y="8059"/>
                    <a:pt x="8203" y="8059"/>
                  </a:cubicBezTo>
                  <a:cubicBezTo>
                    <a:pt x="11877" y="8059"/>
                    <a:pt x="15512" y="7093"/>
                    <a:pt x="17181" y="4894"/>
                  </a:cubicBezTo>
                  <a:cubicBezTo>
                    <a:pt x="18991" y="2537"/>
                    <a:pt x="19431" y="1251"/>
                    <a:pt x="19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0"/>
            <p:cNvSpPr/>
            <p:nvPr/>
          </p:nvSpPr>
          <p:spPr>
            <a:xfrm>
              <a:off x="2149375" y="2804950"/>
              <a:ext cx="233975" cy="239825"/>
            </a:xfrm>
            <a:custGeom>
              <a:avLst/>
              <a:gdLst/>
              <a:ahLst/>
              <a:cxnLst/>
              <a:rect l="l" t="t" r="r" b="b"/>
              <a:pathLst>
                <a:path w="9359" h="9593" extrusionOk="0">
                  <a:moveTo>
                    <a:pt x="6537" y="0"/>
                  </a:moveTo>
                  <a:cubicBezTo>
                    <a:pt x="5417" y="1548"/>
                    <a:pt x="3024" y="4905"/>
                    <a:pt x="0" y="9585"/>
                  </a:cubicBezTo>
                  <a:cubicBezTo>
                    <a:pt x="99" y="9589"/>
                    <a:pt x="225" y="9593"/>
                    <a:pt x="375" y="9593"/>
                  </a:cubicBezTo>
                  <a:cubicBezTo>
                    <a:pt x="1721" y="9593"/>
                    <a:pt x="5035" y="9315"/>
                    <a:pt x="8870" y="7215"/>
                  </a:cubicBezTo>
                  <a:cubicBezTo>
                    <a:pt x="9358" y="5298"/>
                    <a:pt x="9323" y="3143"/>
                    <a:pt x="7965" y="1250"/>
                  </a:cubicBezTo>
                  <a:cubicBezTo>
                    <a:pt x="7561" y="691"/>
                    <a:pt x="7084" y="274"/>
                    <a:pt x="65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0"/>
            <p:cNvSpPr/>
            <p:nvPr/>
          </p:nvSpPr>
          <p:spPr>
            <a:xfrm>
              <a:off x="1920775" y="2995450"/>
              <a:ext cx="456025" cy="430650"/>
            </a:xfrm>
            <a:custGeom>
              <a:avLst/>
              <a:gdLst/>
              <a:ahLst/>
              <a:cxnLst/>
              <a:rect l="l" t="t" r="r" b="b"/>
              <a:pathLst>
                <a:path w="18241" h="17226" extrusionOk="0">
                  <a:moveTo>
                    <a:pt x="17931" y="0"/>
                  </a:moveTo>
                  <a:lnTo>
                    <a:pt x="17931" y="0"/>
                  </a:lnTo>
                  <a:cubicBezTo>
                    <a:pt x="14073" y="2036"/>
                    <a:pt x="10763" y="2274"/>
                    <a:pt x="9477" y="2274"/>
                  </a:cubicBezTo>
                  <a:cubicBezTo>
                    <a:pt x="9227" y="2274"/>
                    <a:pt x="9061" y="2262"/>
                    <a:pt x="8965" y="2262"/>
                  </a:cubicBezTo>
                  <a:cubicBezTo>
                    <a:pt x="6310" y="6370"/>
                    <a:pt x="3179" y="11478"/>
                    <a:pt x="0" y="17193"/>
                  </a:cubicBezTo>
                  <a:cubicBezTo>
                    <a:pt x="374" y="17215"/>
                    <a:pt x="748" y="17226"/>
                    <a:pt x="1121" y="17226"/>
                  </a:cubicBezTo>
                  <a:cubicBezTo>
                    <a:pt x="8279" y="17226"/>
                    <a:pt x="15282" y="13264"/>
                    <a:pt x="18133" y="11442"/>
                  </a:cubicBezTo>
                  <a:cubicBezTo>
                    <a:pt x="18240" y="10847"/>
                    <a:pt x="18217" y="10216"/>
                    <a:pt x="18062" y="9537"/>
                  </a:cubicBezTo>
                  <a:cubicBezTo>
                    <a:pt x="17538" y="7227"/>
                    <a:pt x="16907" y="7084"/>
                    <a:pt x="16407" y="6191"/>
                  </a:cubicBezTo>
                  <a:cubicBezTo>
                    <a:pt x="16407" y="6191"/>
                    <a:pt x="15514" y="4834"/>
                    <a:pt x="16847" y="2524"/>
                  </a:cubicBezTo>
                  <a:cubicBezTo>
                    <a:pt x="17252" y="1798"/>
                    <a:pt x="17657" y="929"/>
                    <a:pt x="17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0"/>
            <p:cNvSpPr/>
            <p:nvPr/>
          </p:nvSpPr>
          <p:spPr>
            <a:xfrm>
              <a:off x="2050850" y="2791675"/>
              <a:ext cx="255100" cy="354100"/>
            </a:xfrm>
            <a:custGeom>
              <a:avLst/>
              <a:gdLst/>
              <a:ahLst/>
              <a:cxnLst/>
              <a:rect l="l" t="t" r="r" b="b"/>
              <a:pathLst>
                <a:path w="10204" h="14164" extrusionOk="0">
                  <a:moveTo>
                    <a:pt x="8193" y="1"/>
                  </a:moveTo>
                  <a:cubicBezTo>
                    <a:pt x="6319" y="1"/>
                    <a:pt x="4444" y="956"/>
                    <a:pt x="3739" y="2400"/>
                  </a:cubicBezTo>
                  <a:cubicBezTo>
                    <a:pt x="2631" y="4663"/>
                    <a:pt x="1977" y="6698"/>
                    <a:pt x="0" y="6996"/>
                  </a:cubicBezTo>
                  <a:cubicBezTo>
                    <a:pt x="24" y="8996"/>
                    <a:pt x="226" y="11878"/>
                    <a:pt x="1024" y="14164"/>
                  </a:cubicBezTo>
                  <a:cubicBezTo>
                    <a:pt x="5275" y="7365"/>
                    <a:pt x="8763" y="2400"/>
                    <a:pt x="10204" y="412"/>
                  </a:cubicBezTo>
                  <a:cubicBezTo>
                    <a:pt x="9573" y="130"/>
                    <a:pt x="8883" y="1"/>
                    <a:pt x="8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0"/>
            <p:cNvSpPr/>
            <p:nvPr/>
          </p:nvSpPr>
          <p:spPr>
            <a:xfrm>
              <a:off x="1521900" y="3238025"/>
              <a:ext cx="320600" cy="530450"/>
            </a:xfrm>
            <a:custGeom>
              <a:avLst/>
              <a:gdLst/>
              <a:ahLst/>
              <a:cxnLst/>
              <a:rect l="l" t="t" r="r" b="b"/>
              <a:pathLst>
                <a:path w="12824" h="21218" extrusionOk="0">
                  <a:moveTo>
                    <a:pt x="7959" y="0"/>
                  </a:moveTo>
                  <a:cubicBezTo>
                    <a:pt x="4903" y="0"/>
                    <a:pt x="1150" y="621"/>
                    <a:pt x="596" y="6811"/>
                  </a:cubicBezTo>
                  <a:cubicBezTo>
                    <a:pt x="1" y="13514"/>
                    <a:pt x="4263" y="18324"/>
                    <a:pt x="8454" y="21158"/>
                  </a:cubicBezTo>
                  <a:cubicBezTo>
                    <a:pt x="8478" y="21194"/>
                    <a:pt x="8526" y="21206"/>
                    <a:pt x="8549" y="21218"/>
                  </a:cubicBezTo>
                  <a:cubicBezTo>
                    <a:pt x="9942" y="18265"/>
                    <a:pt x="11383" y="15372"/>
                    <a:pt x="12824" y="12609"/>
                  </a:cubicBezTo>
                  <a:cubicBezTo>
                    <a:pt x="10026" y="9478"/>
                    <a:pt x="8585" y="3025"/>
                    <a:pt x="8049" y="1"/>
                  </a:cubicBezTo>
                  <a:cubicBezTo>
                    <a:pt x="8019" y="0"/>
                    <a:pt x="7989" y="0"/>
                    <a:pt x="7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0"/>
            <p:cNvSpPr/>
            <p:nvPr/>
          </p:nvSpPr>
          <p:spPr>
            <a:xfrm>
              <a:off x="1730850" y="3004375"/>
              <a:ext cx="222075" cy="541750"/>
            </a:xfrm>
            <a:custGeom>
              <a:avLst/>
              <a:gdLst/>
              <a:ahLst/>
              <a:cxnLst/>
              <a:rect l="l" t="t" r="r" b="b"/>
              <a:pathLst>
                <a:path w="8883" h="21670" extrusionOk="0">
                  <a:moveTo>
                    <a:pt x="5549" y="0"/>
                  </a:moveTo>
                  <a:lnTo>
                    <a:pt x="5549" y="0"/>
                  </a:lnTo>
                  <a:cubicBezTo>
                    <a:pt x="4942" y="548"/>
                    <a:pt x="4442" y="1298"/>
                    <a:pt x="4109" y="2286"/>
                  </a:cubicBezTo>
                  <a:cubicBezTo>
                    <a:pt x="2813" y="6184"/>
                    <a:pt x="3474" y="9348"/>
                    <a:pt x="448" y="9348"/>
                  </a:cubicBezTo>
                  <a:cubicBezTo>
                    <a:pt x="415" y="9348"/>
                    <a:pt x="381" y="9347"/>
                    <a:pt x="346" y="9347"/>
                  </a:cubicBezTo>
                  <a:lnTo>
                    <a:pt x="1" y="9347"/>
                  </a:lnTo>
                  <a:cubicBezTo>
                    <a:pt x="549" y="12335"/>
                    <a:pt x="1977" y="18610"/>
                    <a:pt x="4632" y="21670"/>
                  </a:cubicBezTo>
                  <a:cubicBezTo>
                    <a:pt x="5466" y="20074"/>
                    <a:pt x="6311" y="18503"/>
                    <a:pt x="7157" y="16979"/>
                  </a:cubicBezTo>
                  <a:lnTo>
                    <a:pt x="7180" y="16800"/>
                  </a:lnTo>
                  <a:lnTo>
                    <a:pt x="7252" y="16800"/>
                  </a:lnTo>
                  <a:cubicBezTo>
                    <a:pt x="7799" y="15824"/>
                    <a:pt x="8335" y="14847"/>
                    <a:pt x="8883" y="13919"/>
                  </a:cubicBezTo>
                  <a:cubicBezTo>
                    <a:pt x="5894" y="7906"/>
                    <a:pt x="5490" y="2751"/>
                    <a:pt x="5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0"/>
            <p:cNvSpPr/>
            <p:nvPr/>
          </p:nvSpPr>
          <p:spPr>
            <a:xfrm>
              <a:off x="1794550" y="3291900"/>
              <a:ext cx="577175" cy="377950"/>
            </a:xfrm>
            <a:custGeom>
              <a:avLst/>
              <a:gdLst/>
              <a:ahLst/>
              <a:cxnLst/>
              <a:rect l="l" t="t" r="r" b="b"/>
              <a:pathLst>
                <a:path w="23087" h="15118" extrusionOk="0">
                  <a:moveTo>
                    <a:pt x="23087" y="1"/>
                  </a:moveTo>
                  <a:cubicBezTo>
                    <a:pt x="20063" y="1906"/>
                    <a:pt x="13205" y="5656"/>
                    <a:pt x="6168" y="5656"/>
                  </a:cubicBezTo>
                  <a:cubicBezTo>
                    <a:pt x="5740" y="5656"/>
                    <a:pt x="5311" y="5644"/>
                    <a:pt x="4894" y="5608"/>
                  </a:cubicBezTo>
                  <a:cubicBezTo>
                    <a:pt x="3251" y="8561"/>
                    <a:pt x="1608" y="11681"/>
                    <a:pt x="1" y="14919"/>
                  </a:cubicBezTo>
                  <a:cubicBezTo>
                    <a:pt x="421" y="14964"/>
                    <a:pt x="2021" y="15117"/>
                    <a:pt x="4218" y="15117"/>
                  </a:cubicBezTo>
                  <a:cubicBezTo>
                    <a:pt x="7818" y="15117"/>
                    <a:pt x="13021" y="14707"/>
                    <a:pt x="17265" y="12740"/>
                  </a:cubicBezTo>
                  <a:cubicBezTo>
                    <a:pt x="17170" y="11895"/>
                    <a:pt x="16872" y="11014"/>
                    <a:pt x="16646" y="9776"/>
                  </a:cubicBezTo>
                  <a:cubicBezTo>
                    <a:pt x="16074" y="6597"/>
                    <a:pt x="16408" y="6299"/>
                    <a:pt x="19598" y="3977"/>
                  </a:cubicBezTo>
                  <a:cubicBezTo>
                    <a:pt x="21611" y="2513"/>
                    <a:pt x="22694" y="1298"/>
                    <a:pt x="23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0"/>
            <p:cNvSpPr/>
            <p:nvPr/>
          </p:nvSpPr>
          <p:spPr>
            <a:xfrm>
              <a:off x="1722525" y="2801950"/>
              <a:ext cx="651300" cy="971575"/>
            </a:xfrm>
            <a:custGeom>
              <a:avLst/>
              <a:gdLst/>
              <a:ahLst/>
              <a:cxnLst/>
              <a:rect l="l" t="t" r="r" b="b"/>
              <a:pathLst>
                <a:path w="26052" h="38863" extrusionOk="0">
                  <a:moveTo>
                    <a:pt x="23325" y="1"/>
                  </a:moveTo>
                  <a:cubicBezTo>
                    <a:pt x="21872" y="2013"/>
                    <a:pt x="18384" y="6954"/>
                    <a:pt x="14145" y="13753"/>
                  </a:cubicBezTo>
                  <a:cubicBezTo>
                    <a:pt x="13347" y="11455"/>
                    <a:pt x="13133" y="8585"/>
                    <a:pt x="13121" y="6597"/>
                  </a:cubicBezTo>
                  <a:cubicBezTo>
                    <a:pt x="13026" y="6609"/>
                    <a:pt x="12919" y="6621"/>
                    <a:pt x="12824" y="6621"/>
                  </a:cubicBezTo>
                  <a:cubicBezTo>
                    <a:pt x="12847" y="8704"/>
                    <a:pt x="13062" y="11729"/>
                    <a:pt x="13955" y="14074"/>
                  </a:cubicBezTo>
                  <a:cubicBezTo>
                    <a:pt x="12490" y="16420"/>
                    <a:pt x="10966" y="18980"/>
                    <a:pt x="9383" y="21718"/>
                  </a:cubicBezTo>
                  <a:cubicBezTo>
                    <a:pt x="6394" y="15622"/>
                    <a:pt x="6085" y="10467"/>
                    <a:pt x="6180" y="7859"/>
                  </a:cubicBezTo>
                  <a:lnTo>
                    <a:pt x="6180" y="7859"/>
                  </a:lnTo>
                  <a:cubicBezTo>
                    <a:pt x="6085" y="7931"/>
                    <a:pt x="5977" y="8026"/>
                    <a:pt x="5882" y="8109"/>
                  </a:cubicBezTo>
                  <a:cubicBezTo>
                    <a:pt x="5823" y="10848"/>
                    <a:pt x="6216" y="16015"/>
                    <a:pt x="9216" y="22028"/>
                  </a:cubicBezTo>
                  <a:cubicBezTo>
                    <a:pt x="8680" y="22968"/>
                    <a:pt x="8132" y="23933"/>
                    <a:pt x="7585" y="24909"/>
                  </a:cubicBezTo>
                  <a:lnTo>
                    <a:pt x="7513" y="24909"/>
                  </a:lnTo>
                  <a:lnTo>
                    <a:pt x="7490" y="25087"/>
                  </a:lnTo>
                  <a:cubicBezTo>
                    <a:pt x="6644" y="26623"/>
                    <a:pt x="5799" y="28183"/>
                    <a:pt x="4942" y="29790"/>
                  </a:cubicBezTo>
                  <a:cubicBezTo>
                    <a:pt x="2298" y="26742"/>
                    <a:pt x="870" y="20468"/>
                    <a:pt x="322" y="17467"/>
                  </a:cubicBezTo>
                  <a:lnTo>
                    <a:pt x="0" y="17467"/>
                  </a:lnTo>
                  <a:cubicBezTo>
                    <a:pt x="560" y="20492"/>
                    <a:pt x="2001" y="26957"/>
                    <a:pt x="4799" y="30076"/>
                  </a:cubicBezTo>
                  <a:cubicBezTo>
                    <a:pt x="3334" y="32850"/>
                    <a:pt x="1905" y="35732"/>
                    <a:pt x="524" y="38696"/>
                  </a:cubicBezTo>
                  <a:cubicBezTo>
                    <a:pt x="620" y="38756"/>
                    <a:pt x="691" y="38803"/>
                    <a:pt x="774" y="38863"/>
                  </a:cubicBezTo>
                  <a:cubicBezTo>
                    <a:pt x="1417" y="37494"/>
                    <a:pt x="2060" y="36148"/>
                    <a:pt x="2715" y="34827"/>
                  </a:cubicBezTo>
                  <a:cubicBezTo>
                    <a:pt x="2834" y="34839"/>
                    <a:pt x="4584" y="35029"/>
                    <a:pt x="7109" y="35029"/>
                  </a:cubicBezTo>
                  <a:cubicBezTo>
                    <a:pt x="10704" y="35029"/>
                    <a:pt x="15883" y="34612"/>
                    <a:pt x="20146" y="32684"/>
                  </a:cubicBezTo>
                  <a:cubicBezTo>
                    <a:pt x="20146" y="32576"/>
                    <a:pt x="20122" y="32469"/>
                    <a:pt x="20110" y="32374"/>
                  </a:cubicBezTo>
                  <a:cubicBezTo>
                    <a:pt x="15905" y="34322"/>
                    <a:pt x="10741" y="34732"/>
                    <a:pt x="7146" y="34732"/>
                  </a:cubicBezTo>
                  <a:cubicBezTo>
                    <a:pt x="4919" y="34732"/>
                    <a:pt x="3293" y="34575"/>
                    <a:pt x="2870" y="34529"/>
                  </a:cubicBezTo>
                  <a:cubicBezTo>
                    <a:pt x="4477" y="31302"/>
                    <a:pt x="6120" y="28171"/>
                    <a:pt x="7763" y="25230"/>
                  </a:cubicBezTo>
                  <a:cubicBezTo>
                    <a:pt x="8192" y="25254"/>
                    <a:pt x="8621" y="25266"/>
                    <a:pt x="9037" y="25266"/>
                  </a:cubicBezTo>
                  <a:cubicBezTo>
                    <a:pt x="16086" y="25266"/>
                    <a:pt x="22932" y="21516"/>
                    <a:pt x="25944" y="19611"/>
                  </a:cubicBezTo>
                  <a:cubicBezTo>
                    <a:pt x="25992" y="19480"/>
                    <a:pt x="26016" y="19349"/>
                    <a:pt x="26051" y="19194"/>
                  </a:cubicBezTo>
                  <a:lnTo>
                    <a:pt x="26051" y="19194"/>
                  </a:lnTo>
                  <a:cubicBezTo>
                    <a:pt x="23208" y="21029"/>
                    <a:pt x="16194" y="24976"/>
                    <a:pt x="9008" y="24976"/>
                  </a:cubicBezTo>
                  <a:cubicBezTo>
                    <a:pt x="8641" y="24976"/>
                    <a:pt x="8274" y="24966"/>
                    <a:pt x="7906" y="24945"/>
                  </a:cubicBezTo>
                  <a:cubicBezTo>
                    <a:pt x="11097" y="19218"/>
                    <a:pt x="14217" y="14122"/>
                    <a:pt x="16884" y="10014"/>
                  </a:cubicBezTo>
                  <a:cubicBezTo>
                    <a:pt x="16991" y="10014"/>
                    <a:pt x="17145" y="10026"/>
                    <a:pt x="17372" y="10026"/>
                  </a:cubicBezTo>
                  <a:cubicBezTo>
                    <a:pt x="18681" y="10026"/>
                    <a:pt x="21968" y="9788"/>
                    <a:pt x="25825" y="7752"/>
                  </a:cubicBezTo>
                  <a:cubicBezTo>
                    <a:pt x="25873" y="7621"/>
                    <a:pt x="25897" y="7490"/>
                    <a:pt x="25932" y="7347"/>
                  </a:cubicBezTo>
                  <a:lnTo>
                    <a:pt x="25932" y="7347"/>
                  </a:lnTo>
                  <a:cubicBezTo>
                    <a:pt x="22049" y="9478"/>
                    <a:pt x="18706" y="9722"/>
                    <a:pt x="17395" y="9722"/>
                  </a:cubicBezTo>
                  <a:cubicBezTo>
                    <a:pt x="17263" y="9722"/>
                    <a:pt x="17151" y="9720"/>
                    <a:pt x="17062" y="9716"/>
                  </a:cubicBezTo>
                  <a:cubicBezTo>
                    <a:pt x="20086" y="5049"/>
                    <a:pt x="22479" y="1680"/>
                    <a:pt x="23599" y="132"/>
                  </a:cubicBezTo>
                  <a:lnTo>
                    <a:pt x="2332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1" name="Google Shape;651;p40"/>
          <p:cNvGrpSpPr/>
          <p:nvPr/>
        </p:nvGrpSpPr>
        <p:grpSpPr>
          <a:xfrm>
            <a:off x="4913109" y="3936262"/>
            <a:ext cx="1474902" cy="922311"/>
            <a:chOff x="1413675" y="439925"/>
            <a:chExt cx="2195775" cy="1373100"/>
          </a:xfrm>
        </p:grpSpPr>
        <p:sp>
          <p:nvSpPr>
            <p:cNvPr id="652" name="Google Shape;652;p40"/>
            <p:cNvSpPr/>
            <p:nvPr/>
          </p:nvSpPr>
          <p:spPr>
            <a:xfrm>
              <a:off x="2545325" y="687575"/>
              <a:ext cx="379975" cy="329650"/>
            </a:xfrm>
            <a:custGeom>
              <a:avLst/>
              <a:gdLst/>
              <a:ahLst/>
              <a:cxnLst/>
              <a:rect l="l" t="t" r="r" b="b"/>
              <a:pathLst>
                <a:path w="15199" h="13186" extrusionOk="0">
                  <a:moveTo>
                    <a:pt x="9549" y="0"/>
                  </a:moveTo>
                  <a:cubicBezTo>
                    <a:pt x="9513" y="0"/>
                    <a:pt x="9477" y="1"/>
                    <a:pt x="9440" y="2"/>
                  </a:cubicBezTo>
                  <a:lnTo>
                    <a:pt x="934" y="68"/>
                  </a:lnTo>
                  <a:cubicBezTo>
                    <a:pt x="0" y="4471"/>
                    <a:pt x="1268" y="7874"/>
                    <a:pt x="634" y="10709"/>
                  </a:cubicBezTo>
                  <a:lnTo>
                    <a:pt x="11675" y="10576"/>
                  </a:lnTo>
                  <a:cubicBezTo>
                    <a:pt x="12724" y="10576"/>
                    <a:pt x="14876" y="13186"/>
                    <a:pt x="15158" y="13186"/>
                  </a:cubicBezTo>
                  <a:cubicBezTo>
                    <a:pt x="15190" y="13186"/>
                    <a:pt x="15198" y="13152"/>
                    <a:pt x="15178" y="13078"/>
                  </a:cubicBezTo>
                  <a:lnTo>
                    <a:pt x="11809" y="1403"/>
                  </a:lnTo>
                  <a:cubicBezTo>
                    <a:pt x="11517" y="529"/>
                    <a:pt x="10724" y="0"/>
                    <a:pt x="9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0"/>
            <p:cNvSpPr/>
            <p:nvPr/>
          </p:nvSpPr>
          <p:spPr>
            <a:xfrm>
              <a:off x="1413675" y="808525"/>
              <a:ext cx="123450" cy="433675"/>
            </a:xfrm>
            <a:custGeom>
              <a:avLst/>
              <a:gdLst/>
              <a:ahLst/>
              <a:cxnLst/>
              <a:rect l="l" t="t" r="r" b="b"/>
              <a:pathLst>
                <a:path w="4938" h="17347" extrusionOk="0">
                  <a:moveTo>
                    <a:pt x="2269" y="0"/>
                  </a:moveTo>
                  <a:cubicBezTo>
                    <a:pt x="968" y="0"/>
                    <a:pt x="1" y="1034"/>
                    <a:pt x="1" y="2302"/>
                  </a:cubicBezTo>
                  <a:lnTo>
                    <a:pt x="1" y="15044"/>
                  </a:lnTo>
                  <a:cubicBezTo>
                    <a:pt x="1" y="16345"/>
                    <a:pt x="1035" y="17346"/>
                    <a:pt x="2269" y="17346"/>
                  </a:cubicBezTo>
                  <a:lnTo>
                    <a:pt x="4938" y="17346"/>
                  </a:lnTo>
                  <a:lnTo>
                    <a:pt x="49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0"/>
            <p:cNvSpPr/>
            <p:nvPr/>
          </p:nvSpPr>
          <p:spPr>
            <a:xfrm>
              <a:off x="1684700" y="463275"/>
              <a:ext cx="41725" cy="96750"/>
            </a:xfrm>
            <a:custGeom>
              <a:avLst/>
              <a:gdLst/>
              <a:ahLst/>
              <a:cxnLst/>
              <a:rect l="l" t="t" r="r" b="b"/>
              <a:pathLst>
                <a:path w="1669" h="3870" extrusionOk="0">
                  <a:moveTo>
                    <a:pt x="1" y="0"/>
                  </a:moveTo>
                  <a:lnTo>
                    <a:pt x="1" y="3870"/>
                  </a:lnTo>
                  <a:lnTo>
                    <a:pt x="1669" y="3870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0"/>
            <p:cNvSpPr/>
            <p:nvPr/>
          </p:nvSpPr>
          <p:spPr>
            <a:xfrm>
              <a:off x="2090825" y="463275"/>
              <a:ext cx="41725" cy="96750"/>
            </a:xfrm>
            <a:custGeom>
              <a:avLst/>
              <a:gdLst/>
              <a:ahLst/>
              <a:cxnLst/>
              <a:rect l="l" t="t" r="r" b="b"/>
              <a:pathLst>
                <a:path w="1669" h="3870" extrusionOk="0">
                  <a:moveTo>
                    <a:pt x="1" y="0"/>
                  </a:moveTo>
                  <a:lnTo>
                    <a:pt x="1" y="3870"/>
                  </a:lnTo>
                  <a:lnTo>
                    <a:pt x="1669" y="3870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0"/>
            <p:cNvSpPr/>
            <p:nvPr/>
          </p:nvSpPr>
          <p:spPr>
            <a:xfrm>
              <a:off x="2496125" y="463275"/>
              <a:ext cx="41725" cy="96750"/>
            </a:xfrm>
            <a:custGeom>
              <a:avLst/>
              <a:gdLst/>
              <a:ahLst/>
              <a:cxnLst/>
              <a:rect l="l" t="t" r="r" b="b"/>
              <a:pathLst>
                <a:path w="1669" h="3870" extrusionOk="0">
                  <a:moveTo>
                    <a:pt x="0" y="0"/>
                  </a:moveTo>
                  <a:lnTo>
                    <a:pt x="0" y="3870"/>
                  </a:lnTo>
                  <a:lnTo>
                    <a:pt x="1668" y="3870"/>
                  </a:lnTo>
                  <a:lnTo>
                    <a:pt x="16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0"/>
            <p:cNvSpPr/>
            <p:nvPr/>
          </p:nvSpPr>
          <p:spPr>
            <a:xfrm>
              <a:off x="1537100" y="439925"/>
              <a:ext cx="1166700" cy="47550"/>
            </a:xfrm>
            <a:custGeom>
              <a:avLst/>
              <a:gdLst/>
              <a:ahLst/>
              <a:cxnLst/>
              <a:rect l="l" t="t" r="r" b="b"/>
              <a:pathLst>
                <a:path w="46668" h="1902" extrusionOk="0">
                  <a:moveTo>
                    <a:pt x="901" y="0"/>
                  </a:moveTo>
                  <a:cubicBezTo>
                    <a:pt x="368" y="0"/>
                    <a:pt x="1" y="434"/>
                    <a:pt x="1" y="901"/>
                  </a:cubicBezTo>
                  <a:lnTo>
                    <a:pt x="1" y="1035"/>
                  </a:lnTo>
                  <a:cubicBezTo>
                    <a:pt x="1" y="1535"/>
                    <a:pt x="434" y="1902"/>
                    <a:pt x="901" y="1902"/>
                  </a:cubicBezTo>
                  <a:lnTo>
                    <a:pt x="45767" y="1902"/>
                  </a:lnTo>
                  <a:cubicBezTo>
                    <a:pt x="46234" y="1902"/>
                    <a:pt x="46634" y="1468"/>
                    <a:pt x="46634" y="1035"/>
                  </a:cubicBezTo>
                  <a:lnTo>
                    <a:pt x="46634" y="901"/>
                  </a:lnTo>
                  <a:cubicBezTo>
                    <a:pt x="46667" y="401"/>
                    <a:pt x="46234" y="0"/>
                    <a:pt x="45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0"/>
            <p:cNvSpPr/>
            <p:nvPr/>
          </p:nvSpPr>
          <p:spPr>
            <a:xfrm>
              <a:off x="2412725" y="1554900"/>
              <a:ext cx="433675" cy="75900"/>
            </a:xfrm>
            <a:custGeom>
              <a:avLst/>
              <a:gdLst/>
              <a:ahLst/>
              <a:cxnLst/>
              <a:rect l="l" t="t" r="r" b="b"/>
              <a:pathLst>
                <a:path w="17347" h="3036" extrusionOk="0">
                  <a:moveTo>
                    <a:pt x="1" y="0"/>
                  </a:moveTo>
                  <a:lnTo>
                    <a:pt x="1" y="734"/>
                  </a:lnTo>
                  <a:cubicBezTo>
                    <a:pt x="1" y="2035"/>
                    <a:pt x="1068" y="3036"/>
                    <a:pt x="2302" y="3036"/>
                  </a:cubicBezTo>
                  <a:lnTo>
                    <a:pt x="15078" y="3036"/>
                  </a:lnTo>
                  <a:cubicBezTo>
                    <a:pt x="16346" y="3036"/>
                    <a:pt x="17346" y="2001"/>
                    <a:pt x="17346" y="734"/>
                  </a:cubicBezTo>
                  <a:lnTo>
                    <a:pt x="173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0"/>
            <p:cNvSpPr/>
            <p:nvPr/>
          </p:nvSpPr>
          <p:spPr>
            <a:xfrm>
              <a:off x="1591300" y="1230500"/>
              <a:ext cx="1942250" cy="338600"/>
            </a:xfrm>
            <a:custGeom>
              <a:avLst/>
              <a:gdLst/>
              <a:ahLst/>
              <a:cxnLst/>
              <a:rect l="l" t="t" r="r" b="b"/>
              <a:pathLst>
                <a:path w="77690" h="13544" extrusionOk="0">
                  <a:moveTo>
                    <a:pt x="77690" y="0"/>
                  </a:moveTo>
                  <a:lnTo>
                    <a:pt x="7906" y="100"/>
                  </a:lnTo>
                  <a:lnTo>
                    <a:pt x="1" y="5771"/>
                  </a:lnTo>
                  <a:lnTo>
                    <a:pt x="9274" y="13543"/>
                  </a:lnTo>
                  <a:lnTo>
                    <a:pt x="69550" y="13543"/>
                  </a:lnTo>
                  <a:lnTo>
                    <a:pt x="776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0"/>
            <p:cNvSpPr/>
            <p:nvPr/>
          </p:nvSpPr>
          <p:spPr>
            <a:xfrm>
              <a:off x="1526250" y="552500"/>
              <a:ext cx="2048175" cy="927350"/>
            </a:xfrm>
            <a:custGeom>
              <a:avLst/>
              <a:gdLst/>
              <a:ahLst/>
              <a:cxnLst/>
              <a:rect l="l" t="t" r="r" b="b"/>
              <a:pathLst>
                <a:path w="81927" h="37094" extrusionOk="0">
                  <a:moveTo>
                    <a:pt x="2736" y="1"/>
                  </a:moveTo>
                  <a:cubicBezTo>
                    <a:pt x="1202" y="1"/>
                    <a:pt x="1" y="1268"/>
                    <a:pt x="1" y="2769"/>
                  </a:cubicBezTo>
                  <a:lnTo>
                    <a:pt x="1" y="32891"/>
                  </a:lnTo>
                  <a:lnTo>
                    <a:pt x="5238" y="32891"/>
                  </a:lnTo>
                  <a:cubicBezTo>
                    <a:pt x="6039" y="32891"/>
                    <a:pt x="6739" y="32557"/>
                    <a:pt x="7273" y="31957"/>
                  </a:cubicBezTo>
                  <a:lnTo>
                    <a:pt x="9574" y="29388"/>
                  </a:lnTo>
                  <a:cubicBezTo>
                    <a:pt x="10075" y="28788"/>
                    <a:pt x="10842" y="28454"/>
                    <a:pt x="11609" y="28454"/>
                  </a:cubicBezTo>
                  <a:lnTo>
                    <a:pt x="23017" y="28454"/>
                  </a:lnTo>
                  <a:cubicBezTo>
                    <a:pt x="24085" y="28454"/>
                    <a:pt x="25086" y="29122"/>
                    <a:pt x="25519" y="30122"/>
                  </a:cubicBezTo>
                  <a:lnTo>
                    <a:pt x="27854" y="35426"/>
                  </a:lnTo>
                  <a:cubicBezTo>
                    <a:pt x="28254" y="36427"/>
                    <a:pt x="29255" y="37094"/>
                    <a:pt x="30356" y="37094"/>
                  </a:cubicBezTo>
                  <a:lnTo>
                    <a:pt x="55441" y="37094"/>
                  </a:lnTo>
                  <a:cubicBezTo>
                    <a:pt x="56174" y="37094"/>
                    <a:pt x="56908" y="36794"/>
                    <a:pt x="57409" y="36293"/>
                  </a:cubicBezTo>
                  <a:lnTo>
                    <a:pt x="63947" y="28388"/>
                  </a:lnTo>
                  <a:cubicBezTo>
                    <a:pt x="64580" y="27587"/>
                    <a:pt x="65514" y="27120"/>
                    <a:pt x="66582" y="27120"/>
                  </a:cubicBezTo>
                  <a:lnTo>
                    <a:pt x="81926" y="27120"/>
                  </a:lnTo>
                  <a:lnTo>
                    <a:pt x="81926" y="19915"/>
                  </a:lnTo>
                  <a:cubicBezTo>
                    <a:pt x="81926" y="18514"/>
                    <a:pt x="80925" y="17413"/>
                    <a:pt x="79624" y="17180"/>
                  </a:cubicBezTo>
                  <a:lnTo>
                    <a:pt x="55274" y="15612"/>
                  </a:lnTo>
                  <a:cubicBezTo>
                    <a:pt x="54240" y="15445"/>
                    <a:pt x="53339" y="14711"/>
                    <a:pt x="53072" y="13710"/>
                  </a:cubicBezTo>
                  <a:lnTo>
                    <a:pt x="49470" y="1969"/>
                  </a:lnTo>
                  <a:cubicBezTo>
                    <a:pt x="49103" y="801"/>
                    <a:pt x="48069" y="1"/>
                    <a:pt x="468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0"/>
            <p:cNvSpPr/>
            <p:nvPr/>
          </p:nvSpPr>
          <p:spPr>
            <a:xfrm>
              <a:off x="2175050" y="1333900"/>
              <a:ext cx="729725" cy="49225"/>
            </a:xfrm>
            <a:custGeom>
              <a:avLst/>
              <a:gdLst/>
              <a:ahLst/>
              <a:cxnLst/>
              <a:rect l="l" t="t" r="r" b="b"/>
              <a:pathLst>
                <a:path w="29189" h="1969" extrusionOk="0">
                  <a:moveTo>
                    <a:pt x="935" y="0"/>
                  </a:moveTo>
                  <a:cubicBezTo>
                    <a:pt x="434" y="0"/>
                    <a:pt x="1" y="401"/>
                    <a:pt x="1" y="901"/>
                  </a:cubicBezTo>
                  <a:lnTo>
                    <a:pt x="1" y="1034"/>
                  </a:lnTo>
                  <a:cubicBezTo>
                    <a:pt x="1" y="1535"/>
                    <a:pt x="434" y="1968"/>
                    <a:pt x="935" y="1968"/>
                  </a:cubicBezTo>
                  <a:lnTo>
                    <a:pt x="28288" y="1968"/>
                  </a:lnTo>
                  <a:cubicBezTo>
                    <a:pt x="28788" y="1968"/>
                    <a:pt x="29188" y="1535"/>
                    <a:pt x="29155" y="1034"/>
                  </a:cubicBezTo>
                  <a:lnTo>
                    <a:pt x="29155" y="901"/>
                  </a:lnTo>
                  <a:cubicBezTo>
                    <a:pt x="29155" y="401"/>
                    <a:pt x="28721" y="0"/>
                    <a:pt x="28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0"/>
            <p:cNvSpPr/>
            <p:nvPr/>
          </p:nvSpPr>
          <p:spPr>
            <a:xfrm>
              <a:off x="3497675" y="1053700"/>
              <a:ext cx="76750" cy="145950"/>
            </a:xfrm>
            <a:custGeom>
              <a:avLst/>
              <a:gdLst/>
              <a:ahLst/>
              <a:cxnLst/>
              <a:rect l="l" t="t" r="r" b="b"/>
              <a:pathLst>
                <a:path w="3070" h="5838" extrusionOk="0">
                  <a:moveTo>
                    <a:pt x="2302" y="0"/>
                  </a:moveTo>
                  <a:cubicBezTo>
                    <a:pt x="1034" y="0"/>
                    <a:pt x="0" y="1034"/>
                    <a:pt x="0" y="2269"/>
                  </a:cubicBezTo>
                  <a:lnTo>
                    <a:pt x="0" y="3536"/>
                  </a:lnTo>
                  <a:cubicBezTo>
                    <a:pt x="0" y="4837"/>
                    <a:pt x="1068" y="5838"/>
                    <a:pt x="2302" y="5838"/>
                  </a:cubicBezTo>
                  <a:lnTo>
                    <a:pt x="3069" y="5838"/>
                  </a:lnTo>
                  <a:lnTo>
                    <a:pt x="30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0"/>
            <p:cNvSpPr/>
            <p:nvPr/>
          </p:nvSpPr>
          <p:spPr>
            <a:xfrm>
              <a:off x="2298475" y="686775"/>
              <a:ext cx="183500" cy="266050"/>
            </a:xfrm>
            <a:custGeom>
              <a:avLst/>
              <a:gdLst/>
              <a:ahLst/>
              <a:cxnLst/>
              <a:rect l="l" t="t" r="r" b="b"/>
              <a:pathLst>
                <a:path w="7340" h="10642" extrusionOk="0">
                  <a:moveTo>
                    <a:pt x="2469" y="0"/>
                  </a:moveTo>
                  <a:cubicBezTo>
                    <a:pt x="1402" y="0"/>
                    <a:pt x="501" y="834"/>
                    <a:pt x="468" y="1835"/>
                  </a:cubicBezTo>
                  <a:lnTo>
                    <a:pt x="34" y="9607"/>
                  </a:lnTo>
                  <a:cubicBezTo>
                    <a:pt x="1" y="10207"/>
                    <a:pt x="634" y="10641"/>
                    <a:pt x="1368" y="10641"/>
                  </a:cubicBezTo>
                  <a:lnTo>
                    <a:pt x="6672" y="10641"/>
                  </a:lnTo>
                  <a:cubicBezTo>
                    <a:pt x="7339" y="7839"/>
                    <a:pt x="6072" y="4370"/>
                    <a:pt x="7039" y="34"/>
                  </a:cubicBezTo>
                  <a:lnTo>
                    <a:pt x="2469" y="3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rgbClr val="84AECE">
                <a:alpha val="69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0"/>
            <p:cNvSpPr/>
            <p:nvPr/>
          </p:nvSpPr>
          <p:spPr>
            <a:xfrm>
              <a:off x="2450250" y="686775"/>
              <a:ext cx="353525" cy="265225"/>
            </a:xfrm>
            <a:custGeom>
              <a:avLst/>
              <a:gdLst/>
              <a:ahLst/>
              <a:cxnLst/>
              <a:rect l="l" t="t" r="r" b="b"/>
              <a:pathLst>
                <a:path w="14141" h="10609" extrusionOk="0">
                  <a:moveTo>
                    <a:pt x="968" y="0"/>
                  </a:moveTo>
                  <a:cubicBezTo>
                    <a:pt x="1" y="4337"/>
                    <a:pt x="1235" y="7839"/>
                    <a:pt x="601" y="10608"/>
                  </a:cubicBezTo>
                  <a:lnTo>
                    <a:pt x="11642" y="10608"/>
                  </a:lnTo>
                  <a:cubicBezTo>
                    <a:pt x="11661" y="10608"/>
                    <a:pt x="11681" y="10609"/>
                    <a:pt x="11700" y="10609"/>
                  </a:cubicBezTo>
                  <a:cubicBezTo>
                    <a:pt x="12822" y="10609"/>
                    <a:pt x="14141" y="9661"/>
                    <a:pt x="13944" y="8907"/>
                  </a:cubicBezTo>
                  <a:lnTo>
                    <a:pt x="11809" y="1435"/>
                  </a:lnTo>
                  <a:cubicBezTo>
                    <a:pt x="11576" y="534"/>
                    <a:pt x="10675" y="0"/>
                    <a:pt x="9474" y="0"/>
                  </a:cubicBezTo>
                  <a:close/>
                </a:path>
              </a:pathLst>
            </a:custGeom>
            <a:solidFill>
              <a:srgbClr val="FFFFFF">
                <a:alpha val="74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0"/>
            <p:cNvSpPr/>
            <p:nvPr/>
          </p:nvSpPr>
          <p:spPr>
            <a:xfrm>
              <a:off x="1758925" y="686775"/>
              <a:ext cx="468700" cy="265200"/>
            </a:xfrm>
            <a:custGeom>
              <a:avLst/>
              <a:gdLst/>
              <a:ahLst/>
              <a:cxnLst/>
              <a:rect l="l" t="t" r="r" b="b"/>
              <a:pathLst>
                <a:path w="18748" h="10608" extrusionOk="0">
                  <a:moveTo>
                    <a:pt x="3637" y="0"/>
                  </a:moveTo>
                  <a:cubicBezTo>
                    <a:pt x="1435" y="0"/>
                    <a:pt x="1" y="1234"/>
                    <a:pt x="1" y="3069"/>
                  </a:cubicBezTo>
                  <a:lnTo>
                    <a:pt x="1" y="9073"/>
                  </a:lnTo>
                  <a:cubicBezTo>
                    <a:pt x="1" y="9807"/>
                    <a:pt x="1135" y="10608"/>
                    <a:pt x="2135" y="10608"/>
                  </a:cubicBezTo>
                  <a:lnTo>
                    <a:pt x="17346" y="10608"/>
                  </a:lnTo>
                  <a:cubicBezTo>
                    <a:pt x="18114" y="10608"/>
                    <a:pt x="18747" y="10107"/>
                    <a:pt x="18714" y="9540"/>
                  </a:cubicBezTo>
                  <a:lnTo>
                    <a:pt x="18447" y="1735"/>
                  </a:lnTo>
                  <a:cubicBezTo>
                    <a:pt x="18414" y="834"/>
                    <a:pt x="17580" y="0"/>
                    <a:pt x="16579" y="0"/>
                  </a:cubicBezTo>
                  <a:close/>
                </a:path>
              </a:pathLst>
            </a:custGeom>
            <a:solidFill>
              <a:srgbClr val="FFFFFF">
                <a:alpha val="74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0"/>
            <p:cNvSpPr/>
            <p:nvPr/>
          </p:nvSpPr>
          <p:spPr>
            <a:xfrm>
              <a:off x="1758925" y="686775"/>
              <a:ext cx="179325" cy="265200"/>
            </a:xfrm>
            <a:custGeom>
              <a:avLst/>
              <a:gdLst/>
              <a:ahLst/>
              <a:cxnLst/>
              <a:rect l="l" t="t" r="r" b="b"/>
              <a:pathLst>
                <a:path w="7173" h="10608" extrusionOk="0">
                  <a:moveTo>
                    <a:pt x="3637" y="0"/>
                  </a:moveTo>
                  <a:cubicBezTo>
                    <a:pt x="1435" y="0"/>
                    <a:pt x="1" y="1234"/>
                    <a:pt x="1" y="3069"/>
                  </a:cubicBezTo>
                  <a:lnTo>
                    <a:pt x="1" y="9073"/>
                  </a:lnTo>
                  <a:cubicBezTo>
                    <a:pt x="1" y="9807"/>
                    <a:pt x="1135" y="10608"/>
                    <a:pt x="2135" y="10608"/>
                  </a:cubicBezTo>
                  <a:lnTo>
                    <a:pt x="7139" y="10608"/>
                  </a:lnTo>
                  <a:cubicBezTo>
                    <a:pt x="7172" y="7706"/>
                    <a:pt x="7172" y="4237"/>
                    <a:pt x="7006" y="0"/>
                  </a:cubicBezTo>
                  <a:close/>
                </a:path>
              </a:pathLst>
            </a:custGeom>
            <a:solidFill>
              <a:srgbClr val="84AECE">
                <a:alpha val="69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0"/>
            <p:cNvSpPr/>
            <p:nvPr/>
          </p:nvSpPr>
          <p:spPr>
            <a:xfrm>
              <a:off x="1526250" y="1054525"/>
              <a:ext cx="75925" cy="188500"/>
            </a:xfrm>
            <a:custGeom>
              <a:avLst/>
              <a:gdLst/>
              <a:ahLst/>
              <a:cxnLst/>
              <a:rect l="l" t="t" r="r" b="b"/>
              <a:pathLst>
                <a:path w="3037" h="7540" extrusionOk="0">
                  <a:moveTo>
                    <a:pt x="1" y="1"/>
                  </a:moveTo>
                  <a:lnTo>
                    <a:pt x="1" y="7539"/>
                  </a:lnTo>
                  <a:lnTo>
                    <a:pt x="735" y="7539"/>
                  </a:lnTo>
                  <a:cubicBezTo>
                    <a:pt x="2036" y="7539"/>
                    <a:pt x="3036" y="6505"/>
                    <a:pt x="3036" y="5238"/>
                  </a:cubicBezTo>
                  <a:lnTo>
                    <a:pt x="3036" y="2302"/>
                  </a:lnTo>
                  <a:cubicBezTo>
                    <a:pt x="3036" y="1001"/>
                    <a:pt x="2002" y="1"/>
                    <a:pt x="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0"/>
            <p:cNvSpPr/>
            <p:nvPr/>
          </p:nvSpPr>
          <p:spPr>
            <a:xfrm>
              <a:off x="1526250" y="686775"/>
              <a:ext cx="75925" cy="266050"/>
            </a:xfrm>
            <a:custGeom>
              <a:avLst/>
              <a:gdLst/>
              <a:ahLst/>
              <a:cxnLst/>
              <a:rect l="l" t="t" r="r" b="b"/>
              <a:pathLst>
                <a:path w="3037" h="10642" extrusionOk="0">
                  <a:moveTo>
                    <a:pt x="1" y="0"/>
                  </a:moveTo>
                  <a:lnTo>
                    <a:pt x="1" y="10641"/>
                  </a:lnTo>
                  <a:lnTo>
                    <a:pt x="1535" y="10641"/>
                  </a:lnTo>
                  <a:cubicBezTo>
                    <a:pt x="2369" y="10641"/>
                    <a:pt x="3036" y="10007"/>
                    <a:pt x="3036" y="9173"/>
                  </a:cubicBezTo>
                  <a:lnTo>
                    <a:pt x="3036" y="1501"/>
                  </a:lnTo>
                  <a:cubicBezTo>
                    <a:pt x="3036" y="667"/>
                    <a:pt x="2369" y="0"/>
                    <a:pt x="1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0"/>
            <p:cNvSpPr/>
            <p:nvPr/>
          </p:nvSpPr>
          <p:spPr>
            <a:xfrm>
              <a:off x="1668875" y="1325350"/>
              <a:ext cx="535400" cy="487675"/>
            </a:xfrm>
            <a:custGeom>
              <a:avLst/>
              <a:gdLst/>
              <a:ahLst/>
              <a:cxnLst/>
              <a:rect l="l" t="t" r="r" b="b"/>
              <a:pathLst>
                <a:path w="21416" h="19507" extrusionOk="0">
                  <a:moveTo>
                    <a:pt x="10724" y="0"/>
                  </a:moveTo>
                  <a:cubicBezTo>
                    <a:pt x="8231" y="0"/>
                    <a:pt x="5737" y="959"/>
                    <a:pt x="3836" y="2878"/>
                  </a:cubicBezTo>
                  <a:cubicBezTo>
                    <a:pt x="0" y="6680"/>
                    <a:pt x="0" y="12851"/>
                    <a:pt x="3836" y="16654"/>
                  </a:cubicBezTo>
                  <a:cubicBezTo>
                    <a:pt x="5737" y="18555"/>
                    <a:pt x="8231" y="19506"/>
                    <a:pt x="10724" y="19506"/>
                  </a:cubicBezTo>
                  <a:cubicBezTo>
                    <a:pt x="13218" y="19506"/>
                    <a:pt x="15711" y="18555"/>
                    <a:pt x="17613" y="16654"/>
                  </a:cubicBezTo>
                  <a:cubicBezTo>
                    <a:pt x="21415" y="12851"/>
                    <a:pt x="21415" y="6680"/>
                    <a:pt x="17613" y="2878"/>
                  </a:cubicBezTo>
                  <a:cubicBezTo>
                    <a:pt x="15711" y="959"/>
                    <a:pt x="13218" y="0"/>
                    <a:pt x="10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0"/>
            <p:cNvSpPr/>
            <p:nvPr/>
          </p:nvSpPr>
          <p:spPr>
            <a:xfrm>
              <a:off x="1787275" y="1419800"/>
              <a:ext cx="298575" cy="298575"/>
            </a:xfrm>
            <a:custGeom>
              <a:avLst/>
              <a:gdLst/>
              <a:ahLst/>
              <a:cxnLst/>
              <a:rect l="l" t="t" r="r" b="b"/>
              <a:pathLst>
                <a:path w="11943" h="11943" extrusionOk="0">
                  <a:moveTo>
                    <a:pt x="5972" y="0"/>
                  </a:moveTo>
                  <a:cubicBezTo>
                    <a:pt x="2669" y="0"/>
                    <a:pt x="1" y="2702"/>
                    <a:pt x="1" y="5971"/>
                  </a:cubicBezTo>
                  <a:cubicBezTo>
                    <a:pt x="1" y="9273"/>
                    <a:pt x="2669" y="11942"/>
                    <a:pt x="5972" y="11942"/>
                  </a:cubicBezTo>
                  <a:cubicBezTo>
                    <a:pt x="9274" y="11942"/>
                    <a:pt x="11943" y="9273"/>
                    <a:pt x="11943" y="5971"/>
                  </a:cubicBezTo>
                  <a:cubicBezTo>
                    <a:pt x="11943" y="2702"/>
                    <a:pt x="9274" y="0"/>
                    <a:pt x="59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0"/>
            <p:cNvSpPr/>
            <p:nvPr/>
          </p:nvSpPr>
          <p:spPr>
            <a:xfrm>
              <a:off x="1823150" y="1455650"/>
              <a:ext cx="226850" cy="226850"/>
            </a:xfrm>
            <a:custGeom>
              <a:avLst/>
              <a:gdLst/>
              <a:ahLst/>
              <a:cxnLst/>
              <a:rect l="l" t="t" r="r" b="b"/>
              <a:pathLst>
                <a:path w="9074" h="9074" extrusionOk="0">
                  <a:moveTo>
                    <a:pt x="4537" y="1"/>
                  </a:moveTo>
                  <a:cubicBezTo>
                    <a:pt x="2035" y="1"/>
                    <a:pt x="0" y="2035"/>
                    <a:pt x="0" y="4537"/>
                  </a:cubicBezTo>
                  <a:cubicBezTo>
                    <a:pt x="0" y="7039"/>
                    <a:pt x="2035" y="9074"/>
                    <a:pt x="4537" y="9074"/>
                  </a:cubicBezTo>
                  <a:cubicBezTo>
                    <a:pt x="7038" y="9074"/>
                    <a:pt x="9073" y="7039"/>
                    <a:pt x="9073" y="4537"/>
                  </a:cubicBezTo>
                  <a:cubicBezTo>
                    <a:pt x="9073" y="2035"/>
                    <a:pt x="7038" y="1"/>
                    <a:pt x="4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0"/>
            <p:cNvSpPr/>
            <p:nvPr/>
          </p:nvSpPr>
          <p:spPr>
            <a:xfrm>
              <a:off x="3062350" y="1324875"/>
              <a:ext cx="536250" cy="487575"/>
            </a:xfrm>
            <a:custGeom>
              <a:avLst/>
              <a:gdLst/>
              <a:ahLst/>
              <a:cxnLst/>
              <a:rect l="l" t="t" r="r" b="b"/>
              <a:pathLst>
                <a:path w="21450" h="19503" extrusionOk="0">
                  <a:moveTo>
                    <a:pt x="10710" y="1"/>
                  </a:moveTo>
                  <a:cubicBezTo>
                    <a:pt x="6284" y="1"/>
                    <a:pt x="2264" y="3044"/>
                    <a:pt x="1235" y="7533"/>
                  </a:cubicBezTo>
                  <a:cubicBezTo>
                    <a:pt x="1" y="12770"/>
                    <a:pt x="3270" y="18041"/>
                    <a:pt x="8507" y="19242"/>
                  </a:cubicBezTo>
                  <a:cubicBezTo>
                    <a:pt x="9255" y="19418"/>
                    <a:pt x="10003" y="19502"/>
                    <a:pt x="10740" y="19502"/>
                  </a:cubicBezTo>
                  <a:cubicBezTo>
                    <a:pt x="15166" y="19502"/>
                    <a:pt x="19186" y="16459"/>
                    <a:pt x="20215" y="11970"/>
                  </a:cubicBezTo>
                  <a:cubicBezTo>
                    <a:pt x="21449" y="6733"/>
                    <a:pt x="18180" y="1496"/>
                    <a:pt x="12943" y="261"/>
                  </a:cubicBezTo>
                  <a:cubicBezTo>
                    <a:pt x="12196" y="85"/>
                    <a:pt x="11447" y="1"/>
                    <a:pt x="10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0"/>
            <p:cNvSpPr/>
            <p:nvPr/>
          </p:nvSpPr>
          <p:spPr>
            <a:xfrm>
              <a:off x="3181600" y="1419800"/>
              <a:ext cx="297750" cy="298575"/>
            </a:xfrm>
            <a:custGeom>
              <a:avLst/>
              <a:gdLst/>
              <a:ahLst/>
              <a:cxnLst/>
              <a:rect l="l" t="t" r="r" b="b"/>
              <a:pathLst>
                <a:path w="11910" h="11943" extrusionOk="0">
                  <a:moveTo>
                    <a:pt x="5938" y="0"/>
                  </a:moveTo>
                  <a:cubicBezTo>
                    <a:pt x="2669" y="0"/>
                    <a:pt x="1" y="2702"/>
                    <a:pt x="1" y="5971"/>
                  </a:cubicBezTo>
                  <a:cubicBezTo>
                    <a:pt x="1" y="9273"/>
                    <a:pt x="2669" y="11942"/>
                    <a:pt x="5938" y="11942"/>
                  </a:cubicBezTo>
                  <a:cubicBezTo>
                    <a:pt x="9241" y="11942"/>
                    <a:pt x="11909" y="9273"/>
                    <a:pt x="11909" y="5971"/>
                  </a:cubicBezTo>
                  <a:cubicBezTo>
                    <a:pt x="11909" y="2702"/>
                    <a:pt x="9241" y="0"/>
                    <a:pt x="5938" y="0"/>
                  </a:cubicBezTo>
                  <a:close/>
                </a:path>
              </a:pathLst>
            </a:custGeom>
            <a:solidFill>
              <a:srgbClr val="AAB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0"/>
            <p:cNvSpPr/>
            <p:nvPr/>
          </p:nvSpPr>
          <p:spPr>
            <a:xfrm>
              <a:off x="3216625" y="1455650"/>
              <a:ext cx="227700" cy="226850"/>
            </a:xfrm>
            <a:custGeom>
              <a:avLst/>
              <a:gdLst/>
              <a:ahLst/>
              <a:cxnLst/>
              <a:rect l="l" t="t" r="r" b="b"/>
              <a:pathLst>
                <a:path w="9108" h="9074" extrusionOk="0">
                  <a:moveTo>
                    <a:pt x="4537" y="1"/>
                  </a:moveTo>
                  <a:cubicBezTo>
                    <a:pt x="2036" y="1"/>
                    <a:pt x="1" y="2035"/>
                    <a:pt x="1" y="4537"/>
                  </a:cubicBezTo>
                  <a:cubicBezTo>
                    <a:pt x="1" y="7039"/>
                    <a:pt x="2036" y="9074"/>
                    <a:pt x="4537" y="9074"/>
                  </a:cubicBezTo>
                  <a:cubicBezTo>
                    <a:pt x="7039" y="9074"/>
                    <a:pt x="9107" y="7039"/>
                    <a:pt x="9107" y="4537"/>
                  </a:cubicBezTo>
                  <a:cubicBezTo>
                    <a:pt x="9107" y="2035"/>
                    <a:pt x="7039" y="1"/>
                    <a:pt x="4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0"/>
            <p:cNvSpPr/>
            <p:nvPr/>
          </p:nvSpPr>
          <p:spPr>
            <a:xfrm>
              <a:off x="1490400" y="1195475"/>
              <a:ext cx="2119050" cy="319400"/>
            </a:xfrm>
            <a:custGeom>
              <a:avLst/>
              <a:gdLst/>
              <a:ahLst/>
              <a:cxnLst/>
              <a:rect l="l" t="t" r="r" b="b"/>
              <a:pathLst>
                <a:path w="84762" h="12776" extrusionOk="0">
                  <a:moveTo>
                    <a:pt x="68016" y="0"/>
                  </a:moveTo>
                  <a:cubicBezTo>
                    <a:pt x="66581" y="0"/>
                    <a:pt x="65214" y="601"/>
                    <a:pt x="64313" y="1735"/>
                  </a:cubicBezTo>
                  <a:lnTo>
                    <a:pt x="57742" y="9574"/>
                  </a:lnTo>
                  <a:cubicBezTo>
                    <a:pt x="57508" y="9774"/>
                    <a:pt x="57208" y="9907"/>
                    <a:pt x="56875" y="9907"/>
                  </a:cubicBezTo>
                  <a:lnTo>
                    <a:pt x="31790" y="9907"/>
                  </a:lnTo>
                  <a:cubicBezTo>
                    <a:pt x="31290" y="9907"/>
                    <a:pt x="30789" y="9607"/>
                    <a:pt x="30556" y="9107"/>
                  </a:cubicBezTo>
                  <a:lnTo>
                    <a:pt x="28221" y="3803"/>
                  </a:lnTo>
                  <a:cubicBezTo>
                    <a:pt x="27554" y="2268"/>
                    <a:pt x="26119" y="1301"/>
                    <a:pt x="24451" y="1301"/>
                  </a:cubicBezTo>
                  <a:lnTo>
                    <a:pt x="13043" y="1301"/>
                  </a:lnTo>
                  <a:cubicBezTo>
                    <a:pt x="11842" y="1301"/>
                    <a:pt x="10708" y="1868"/>
                    <a:pt x="9941" y="2735"/>
                  </a:cubicBezTo>
                  <a:lnTo>
                    <a:pt x="7639" y="5337"/>
                  </a:lnTo>
                  <a:cubicBezTo>
                    <a:pt x="7373" y="5604"/>
                    <a:pt x="7006" y="5771"/>
                    <a:pt x="6639" y="5771"/>
                  </a:cubicBezTo>
                  <a:lnTo>
                    <a:pt x="1435" y="5771"/>
                  </a:lnTo>
                  <a:cubicBezTo>
                    <a:pt x="634" y="5771"/>
                    <a:pt x="1" y="6405"/>
                    <a:pt x="1" y="7205"/>
                  </a:cubicBezTo>
                  <a:cubicBezTo>
                    <a:pt x="1" y="8006"/>
                    <a:pt x="634" y="8606"/>
                    <a:pt x="1435" y="8606"/>
                  </a:cubicBezTo>
                  <a:lnTo>
                    <a:pt x="6639" y="8606"/>
                  </a:lnTo>
                  <a:cubicBezTo>
                    <a:pt x="7840" y="8606"/>
                    <a:pt x="8974" y="8073"/>
                    <a:pt x="9774" y="7205"/>
                  </a:cubicBezTo>
                  <a:lnTo>
                    <a:pt x="12043" y="4603"/>
                  </a:lnTo>
                  <a:cubicBezTo>
                    <a:pt x="12309" y="4337"/>
                    <a:pt x="12676" y="4170"/>
                    <a:pt x="13043" y="4170"/>
                  </a:cubicBezTo>
                  <a:lnTo>
                    <a:pt x="24451" y="4170"/>
                  </a:lnTo>
                  <a:cubicBezTo>
                    <a:pt x="24952" y="4170"/>
                    <a:pt x="25452" y="4437"/>
                    <a:pt x="25652" y="4937"/>
                  </a:cubicBezTo>
                  <a:lnTo>
                    <a:pt x="27987" y="10241"/>
                  </a:lnTo>
                  <a:cubicBezTo>
                    <a:pt x="28654" y="11775"/>
                    <a:pt x="30122" y="12743"/>
                    <a:pt x="31790" y="12743"/>
                  </a:cubicBezTo>
                  <a:lnTo>
                    <a:pt x="31790" y="12776"/>
                  </a:lnTo>
                  <a:lnTo>
                    <a:pt x="56908" y="12776"/>
                  </a:lnTo>
                  <a:cubicBezTo>
                    <a:pt x="58009" y="12776"/>
                    <a:pt x="59043" y="12376"/>
                    <a:pt x="59843" y="11575"/>
                  </a:cubicBezTo>
                  <a:cubicBezTo>
                    <a:pt x="59877" y="11575"/>
                    <a:pt x="59877" y="11542"/>
                    <a:pt x="59910" y="11508"/>
                  </a:cubicBezTo>
                  <a:lnTo>
                    <a:pt x="66481" y="3569"/>
                  </a:lnTo>
                  <a:cubicBezTo>
                    <a:pt x="66848" y="3069"/>
                    <a:pt x="67382" y="2835"/>
                    <a:pt x="68016" y="2835"/>
                  </a:cubicBezTo>
                  <a:lnTo>
                    <a:pt x="83360" y="2835"/>
                  </a:lnTo>
                  <a:cubicBezTo>
                    <a:pt x="84161" y="2835"/>
                    <a:pt x="84761" y="2202"/>
                    <a:pt x="84761" y="1401"/>
                  </a:cubicBezTo>
                  <a:cubicBezTo>
                    <a:pt x="84761" y="601"/>
                    <a:pt x="84161" y="0"/>
                    <a:pt x="83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0"/>
            <p:cNvSpPr/>
            <p:nvPr/>
          </p:nvSpPr>
          <p:spPr>
            <a:xfrm>
              <a:off x="2307650" y="1033675"/>
              <a:ext cx="232700" cy="49225"/>
            </a:xfrm>
            <a:custGeom>
              <a:avLst/>
              <a:gdLst/>
              <a:ahLst/>
              <a:cxnLst/>
              <a:rect l="l" t="t" r="r" b="b"/>
              <a:pathLst>
                <a:path w="9308" h="1969" extrusionOk="0">
                  <a:moveTo>
                    <a:pt x="935" y="1"/>
                  </a:moveTo>
                  <a:cubicBezTo>
                    <a:pt x="434" y="1"/>
                    <a:pt x="1" y="401"/>
                    <a:pt x="1" y="901"/>
                  </a:cubicBezTo>
                  <a:lnTo>
                    <a:pt x="1" y="1035"/>
                  </a:lnTo>
                  <a:cubicBezTo>
                    <a:pt x="1" y="1535"/>
                    <a:pt x="434" y="1969"/>
                    <a:pt x="935" y="1969"/>
                  </a:cubicBezTo>
                  <a:lnTo>
                    <a:pt x="8340" y="1969"/>
                  </a:lnTo>
                  <a:cubicBezTo>
                    <a:pt x="8874" y="1969"/>
                    <a:pt x="9307" y="1502"/>
                    <a:pt x="9274" y="1035"/>
                  </a:cubicBezTo>
                  <a:lnTo>
                    <a:pt x="9274" y="901"/>
                  </a:lnTo>
                  <a:cubicBezTo>
                    <a:pt x="9274" y="401"/>
                    <a:pt x="8840" y="1"/>
                    <a:pt x="8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0"/>
            <p:cNvSpPr/>
            <p:nvPr/>
          </p:nvSpPr>
          <p:spPr>
            <a:xfrm>
              <a:off x="1525425" y="553350"/>
              <a:ext cx="1243425" cy="66725"/>
            </a:xfrm>
            <a:custGeom>
              <a:avLst/>
              <a:gdLst/>
              <a:ahLst/>
              <a:cxnLst/>
              <a:rect l="l" t="t" r="r" b="b"/>
              <a:pathLst>
                <a:path w="49737" h="2669" extrusionOk="0">
                  <a:moveTo>
                    <a:pt x="2769" y="0"/>
                  </a:moveTo>
                  <a:cubicBezTo>
                    <a:pt x="1268" y="0"/>
                    <a:pt x="67" y="1168"/>
                    <a:pt x="1" y="2669"/>
                  </a:cubicBezTo>
                  <a:lnTo>
                    <a:pt x="49736" y="2669"/>
                  </a:lnTo>
                  <a:lnTo>
                    <a:pt x="49503" y="1935"/>
                  </a:lnTo>
                  <a:cubicBezTo>
                    <a:pt x="49169" y="767"/>
                    <a:pt x="48102" y="0"/>
                    <a:pt x="46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0"/>
            <p:cNvSpPr/>
            <p:nvPr/>
          </p:nvSpPr>
          <p:spPr>
            <a:xfrm>
              <a:off x="1509575" y="600050"/>
              <a:ext cx="1287625" cy="55050"/>
            </a:xfrm>
            <a:custGeom>
              <a:avLst/>
              <a:gdLst/>
              <a:ahLst/>
              <a:cxnLst/>
              <a:rect l="l" t="t" r="r" b="b"/>
              <a:pathLst>
                <a:path w="51505" h="2202" extrusionOk="0">
                  <a:moveTo>
                    <a:pt x="1035" y="0"/>
                  </a:moveTo>
                  <a:cubicBezTo>
                    <a:pt x="434" y="0"/>
                    <a:pt x="1" y="467"/>
                    <a:pt x="1" y="1034"/>
                  </a:cubicBezTo>
                  <a:lnTo>
                    <a:pt x="1" y="1168"/>
                  </a:lnTo>
                  <a:cubicBezTo>
                    <a:pt x="1" y="1735"/>
                    <a:pt x="434" y="2202"/>
                    <a:pt x="1035" y="2202"/>
                  </a:cubicBezTo>
                  <a:lnTo>
                    <a:pt x="50470" y="2202"/>
                  </a:lnTo>
                  <a:cubicBezTo>
                    <a:pt x="51037" y="2202"/>
                    <a:pt x="51471" y="1735"/>
                    <a:pt x="51504" y="1168"/>
                  </a:cubicBezTo>
                  <a:lnTo>
                    <a:pt x="51504" y="1034"/>
                  </a:lnTo>
                  <a:cubicBezTo>
                    <a:pt x="51504" y="467"/>
                    <a:pt x="51071" y="0"/>
                    <a:pt x="504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nhac tro choi">
            <a:hlinkClick r:id="" action="ppaction://media"/>
            <a:extLst>
              <a:ext uri="{FF2B5EF4-FFF2-40B4-BE49-F238E27FC236}">
                <a16:creationId xmlns:a16="http://schemas.microsoft.com/office/drawing/2014/main" id="{5C9C8F52-D396-AFC2-5E26-357DA8901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2068" y="2465205"/>
            <a:ext cx="364738" cy="364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>
          <a:extLst>
            <a:ext uri="{FF2B5EF4-FFF2-40B4-BE49-F238E27FC236}">
              <a16:creationId xmlns:a16="http://schemas.microsoft.com/office/drawing/2014/main" id="{C9E08236-BB13-73FF-5F51-E28413765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3">
            <a:extLst>
              <a:ext uri="{FF2B5EF4-FFF2-40B4-BE49-F238E27FC236}">
                <a16:creationId xmlns:a16="http://schemas.microsoft.com/office/drawing/2014/main" id="{3DA5E0DF-FEBF-0CE8-6210-C9BA1388C626}"/>
              </a:ext>
            </a:extLst>
          </p:cNvPr>
          <p:cNvSpPr/>
          <p:nvPr/>
        </p:nvSpPr>
        <p:spPr>
          <a:xfrm>
            <a:off x="2205574" y="3310750"/>
            <a:ext cx="6704370" cy="1696959"/>
          </a:xfrm>
          <a:custGeom>
            <a:avLst/>
            <a:gdLst/>
            <a:ahLst/>
            <a:cxnLst/>
            <a:rect l="l" t="t" r="r" b="b"/>
            <a:pathLst>
              <a:path w="115344" h="29195" extrusionOk="0">
                <a:moveTo>
                  <a:pt x="62588" y="1"/>
                </a:moveTo>
                <a:cubicBezTo>
                  <a:pt x="62291" y="1"/>
                  <a:pt x="61988" y="11"/>
                  <a:pt x="61680" y="31"/>
                </a:cubicBezTo>
                <a:cubicBezTo>
                  <a:pt x="52093" y="677"/>
                  <a:pt x="51219" y="11251"/>
                  <a:pt x="51219" y="11251"/>
                </a:cubicBezTo>
                <a:cubicBezTo>
                  <a:pt x="49771" y="10910"/>
                  <a:pt x="48487" y="10764"/>
                  <a:pt x="47352" y="10764"/>
                </a:cubicBezTo>
                <a:cubicBezTo>
                  <a:pt x="40430" y="10764"/>
                  <a:pt x="38987" y="16202"/>
                  <a:pt x="38987" y="16202"/>
                </a:cubicBezTo>
                <a:cubicBezTo>
                  <a:pt x="38987" y="16202"/>
                  <a:pt x="36563" y="10958"/>
                  <a:pt x="29077" y="10958"/>
                </a:cubicBezTo>
                <a:cubicBezTo>
                  <a:pt x="28097" y="10958"/>
                  <a:pt x="27031" y="11048"/>
                  <a:pt x="25872" y="11251"/>
                </a:cubicBezTo>
                <a:cubicBezTo>
                  <a:pt x="15857" y="13006"/>
                  <a:pt x="15368" y="21004"/>
                  <a:pt x="15368" y="21004"/>
                </a:cubicBezTo>
                <a:cubicBezTo>
                  <a:pt x="15315" y="21004"/>
                  <a:pt x="15262" y="21004"/>
                  <a:pt x="15209" y="21004"/>
                </a:cubicBezTo>
                <a:cubicBezTo>
                  <a:pt x="5425" y="21004"/>
                  <a:pt x="0" y="29011"/>
                  <a:pt x="0" y="29011"/>
                </a:cubicBezTo>
                <a:lnTo>
                  <a:pt x="115344" y="29195"/>
                </a:lnTo>
                <a:cubicBezTo>
                  <a:pt x="112559" y="21537"/>
                  <a:pt x="101408" y="21004"/>
                  <a:pt x="101408" y="21004"/>
                </a:cubicBezTo>
                <a:cubicBezTo>
                  <a:pt x="100232" y="15131"/>
                  <a:pt x="92910" y="14666"/>
                  <a:pt x="90624" y="14666"/>
                </a:cubicBezTo>
                <a:cubicBezTo>
                  <a:pt x="90195" y="14666"/>
                  <a:pt x="89944" y="14683"/>
                  <a:pt x="89944" y="14683"/>
                </a:cubicBezTo>
                <a:cubicBezTo>
                  <a:pt x="88202" y="8641"/>
                  <a:pt x="84790" y="7058"/>
                  <a:pt x="81694" y="7058"/>
                </a:cubicBezTo>
                <a:cubicBezTo>
                  <a:pt x="78289" y="7058"/>
                  <a:pt x="75266" y="8972"/>
                  <a:pt x="75266" y="8972"/>
                </a:cubicBezTo>
                <a:cubicBezTo>
                  <a:pt x="75266" y="8972"/>
                  <a:pt x="71512" y="1"/>
                  <a:pt x="6258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3">
            <a:extLst>
              <a:ext uri="{FF2B5EF4-FFF2-40B4-BE49-F238E27FC236}">
                <a16:creationId xmlns:a16="http://schemas.microsoft.com/office/drawing/2014/main" id="{4E961ED7-A6B5-8725-0E8C-CDD3E6DD45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flipH="1">
            <a:off x="713050" y="937675"/>
            <a:ext cx="5729134" cy="111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accent3">
                    <a:lumMod val="75000"/>
                  </a:schemeClr>
                </a:solidFill>
              </a:rPr>
              <a:t>Trò chơi 3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81" name="Google Shape;781;p43">
            <a:extLst>
              <a:ext uri="{FF2B5EF4-FFF2-40B4-BE49-F238E27FC236}">
                <a16:creationId xmlns:a16="http://schemas.microsoft.com/office/drawing/2014/main" id="{8C98BD19-9641-1C42-CA9B-9043DCFC741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536950" y="2010523"/>
            <a:ext cx="5820297" cy="9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 dirty="0">
                <a:solidFill>
                  <a:schemeClr val="accent3">
                    <a:lumMod val="75000"/>
                  </a:schemeClr>
                </a:solidFill>
              </a:rPr>
              <a:t>Ai </a:t>
            </a:r>
            <a:r>
              <a:rPr lang="en-GB" sz="5400" b="1" dirty="0" err="1">
                <a:solidFill>
                  <a:schemeClr val="accent3">
                    <a:lumMod val="75000"/>
                  </a:schemeClr>
                </a:solidFill>
              </a:rPr>
              <a:t>nhanh</a:t>
            </a:r>
            <a:r>
              <a:rPr lang="en-GB" sz="5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5400" b="1" dirty="0" err="1">
                <a:solidFill>
                  <a:schemeClr val="accent3">
                    <a:lumMod val="75000"/>
                  </a:schemeClr>
                </a:solidFill>
              </a:rPr>
              <a:t>hơn</a:t>
            </a:r>
            <a:endParaRPr sz="5400" b="1" dirty="0">
              <a:solidFill>
                <a:schemeClr val="accent3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82" name="Google Shape;782;p43">
            <a:extLst>
              <a:ext uri="{FF2B5EF4-FFF2-40B4-BE49-F238E27FC236}">
                <a16:creationId xmlns:a16="http://schemas.microsoft.com/office/drawing/2014/main" id="{D6153643-67CB-50E7-022B-457563E124C9}"/>
              </a:ext>
            </a:extLst>
          </p:cNvPr>
          <p:cNvSpPr/>
          <p:nvPr/>
        </p:nvSpPr>
        <p:spPr>
          <a:xfrm>
            <a:off x="-1" y="4453100"/>
            <a:ext cx="9143908" cy="1756167"/>
          </a:xfrm>
          <a:custGeom>
            <a:avLst/>
            <a:gdLst/>
            <a:ahLst/>
            <a:cxnLst/>
            <a:rect l="l" t="t" r="r" b="b"/>
            <a:pathLst>
              <a:path w="136972" h="50338" extrusionOk="0">
                <a:moveTo>
                  <a:pt x="81311" y="1"/>
                </a:moveTo>
                <a:cubicBezTo>
                  <a:pt x="77827" y="1"/>
                  <a:pt x="74158" y="138"/>
                  <a:pt x="70298" y="437"/>
                </a:cubicBezTo>
                <a:cubicBezTo>
                  <a:pt x="22108" y="4174"/>
                  <a:pt x="0" y="20004"/>
                  <a:pt x="0" y="20004"/>
                </a:cubicBezTo>
                <a:lnTo>
                  <a:pt x="2366" y="50338"/>
                </a:lnTo>
                <a:lnTo>
                  <a:pt x="136972" y="50338"/>
                </a:lnTo>
                <a:lnTo>
                  <a:pt x="136972" y="18118"/>
                </a:lnTo>
                <a:cubicBezTo>
                  <a:pt x="136972" y="18118"/>
                  <a:pt x="121330" y="1"/>
                  <a:pt x="813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3" name="Google Shape;783;p43">
            <a:extLst>
              <a:ext uri="{FF2B5EF4-FFF2-40B4-BE49-F238E27FC236}">
                <a16:creationId xmlns:a16="http://schemas.microsoft.com/office/drawing/2014/main" id="{76F6BDFE-A79C-9CBB-4DB8-803B77DC7B75}"/>
              </a:ext>
            </a:extLst>
          </p:cNvPr>
          <p:cNvGrpSpPr/>
          <p:nvPr/>
        </p:nvGrpSpPr>
        <p:grpSpPr>
          <a:xfrm rot="1535015">
            <a:off x="5503482" y="3517845"/>
            <a:ext cx="1119639" cy="1675092"/>
            <a:chOff x="5760925" y="3119575"/>
            <a:chExt cx="1352800" cy="2023925"/>
          </a:xfrm>
        </p:grpSpPr>
        <p:sp>
          <p:nvSpPr>
            <p:cNvPr id="784" name="Google Shape;784;p43">
              <a:extLst>
                <a:ext uri="{FF2B5EF4-FFF2-40B4-BE49-F238E27FC236}">
                  <a16:creationId xmlns:a16="http://schemas.microsoft.com/office/drawing/2014/main" id="{B9779E46-F00A-81C1-B139-3C0E36C38E3F}"/>
                </a:ext>
              </a:extLst>
            </p:cNvPr>
            <p:cNvSpPr/>
            <p:nvPr/>
          </p:nvSpPr>
          <p:spPr>
            <a:xfrm>
              <a:off x="6409950" y="3996375"/>
              <a:ext cx="112650" cy="1147125"/>
            </a:xfrm>
            <a:custGeom>
              <a:avLst/>
              <a:gdLst/>
              <a:ahLst/>
              <a:cxnLst/>
              <a:rect l="l" t="t" r="r" b="b"/>
              <a:pathLst>
                <a:path w="4506" h="45885" extrusionOk="0">
                  <a:moveTo>
                    <a:pt x="830" y="0"/>
                  </a:moveTo>
                  <a:lnTo>
                    <a:pt x="743" y="3022"/>
                  </a:lnTo>
                  <a:lnTo>
                    <a:pt x="1" y="44802"/>
                  </a:lnTo>
                  <a:cubicBezTo>
                    <a:pt x="1" y="45047"/>
                    <a:pt x="123" y="45274"/>
                    <a:pt x="332" y="45405"/>
                  </a:cubicBezTo>
                  <a:lnTo>
                    <a:pt x="446" y="45475"/>
                  </a:lnTo>
                  <a:cubicBezTo>
                    <a:pt x="889" y="45750"/>
                    <a:pt x="1379" y="45885"/>
                    <a:pt x="1881" y="45885"/>
                  </a:cubicBezTo>
                  <a:cubicBezTo>
                    <a:pt x="1953" y="45885"/>
                    <a:pt x="2024" y="45882"/>
                    <a:pt x="2096" y="45876"/>
                  </a:cubicBezTo>
                  <a:cubicBezTo>
                    <a:pt x="2480" y="45859"/>
                    <a:pt x="2856" y="45745"/>
                    <a:pt x="3196" y="45553"/>
                  </a:cubicBezTo>
                  <a:lnTo>
                    <a:pt x="3318" y="45492"/>
                  </a:lnTo>
                  <a:cubicBezTo>
                    <a:pt x="3537" y="45379"/>
                    <a:pt x="3668" y="45160"/>
                    <a:pt x="3668" y="44907"/>
                  </a:cubicBezTo>
                  <a:lnTo>
                    <a:pt x="4506" y="97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>
              <a:extLst>
                <a:ext uri="{FF2B5EF4-FFF2-40B4-BE49-F238E27FC236}">
                  <a16:creationId xmlns:a16="http://schemas.microsoft.com/office/drawing/2014/main" id="{677D015D-9742-D090-F05C-00A9B2B3F20A}"/>
                </a:ext>
              </a:extLst>
            </p:cNvPr>
            <p:cNvSpPr/>
            <p:nvPr/>
          </p:nvSpPr>
          <p:spPr>
            <a:xfrm>
              <a:off x="6026625" y="3119575"/>
              <a:ext cx="922525" cy="910175"/>
            </a:xfrm>
            <a:custGeom>
              <a:avLst/>
              <a:gdLst/>
              <a:ahLst/>
              <a:cxnLst/>
              <a:rect l="l" t="t" r="r" b="b"/>
              <a:pathLst>
                <a:path w="36901" h="36407" extrusionOk="0">
                  <a:moveTo>
                    <a:pt x="18455" y="0"/>
                  </a:moveTo>
                  <a:cubicBezTo>
                    <a:pt x="8623" y="0"/>
                    <a:pt x="521" y="7838"/>
                    <a:pt x="263" y="17731"/>
                  </a:cubicBezTo>
                  <a:cubicBezTo>
                    <a:pt x="1" y="27773"/>
                    <a:pt x="7920" y="36129"/>
                    <a:pt x="17979" y="36400"/>
                  </a:cubicBezTo>
                  <a:cubicBezTo>
                    <a:pt x="18143" y="36404"/>
                    <a:pt x="18306" y="36406"/>
                    <a:pt x="18468" y="36406"/>
                  </a:cubicBezTo>
                  <a:cubicBezTo>
                    <a:pt x="21892" y="36406"/>
                    <a:pt x="25113" y="35447"/>
                    <a:pt x="27863" y="33763"/>
                  </a:cubicBezTo>
                  <a:cubicBezTo>
                    <a:pt x="30622" y="32104"/>
                    <a:pt x="32919" y="29703"/>
                    <a:pt x="34456" y="26856"/>
                  </a:cubicBezTo>
                  <a:cubicBezTo>
                    <a:pt x="35774" y="24420"/>
                    <a:pt x="36560" y="21652"/>
                    <a:pt x="36638" y="18683"/>
                  </a:cubicBezTo>
                  <a:cubicBezTo>
                    <a:pt x="36900" y="8633"/>
                    <a:pt x="28981" y="268"/>
                    <a:pt x="18922" y="6"/>
                  </a:cubicBezTo>
                  <a:cubicBezTo>
                    <a:pt x="18766" y="2"/>
                    <a:pt x="18610" y="0"/>
                    <a:pt x="1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3">
              <a:extLst>
                <a:ext uri="{FF2B5EF4-FFF2-40B4-BE49-F238E27FC236}">
                  <a16:creationId xmlns:a16="http://schemas.microsoft.com/office/drawing/2014/main" id="{651A1854-A41F-3D9E-3A97-23250439305F}"/>
                </a:ext>
              </a:extLst>
            </p:cNvPr>
            <p:cNvSpPr/>
            <p:nvPr/>
          </p:nvSpPr>
          <p:spPr>
            <a:xfrm>
              <a:off x="6100200" y="3206450"/>
              <a:ext cx="806175" cy="757850"/>
            </a:xfrm>
            <a:custGeom>
              <a:avLst/>
              <a:gdLst/>
              <a:ahLst/>
              <a:cxnLst/>
              <a:rect l="l" t="t" r="r" b="b"/>
              <a:pathLst>
                <a:path w="32247" h="30314" extrusionOk="0">
                  <a:moveTo>
                    <a:pt x="15300" y="0"/>
                  </a:moveTo>
                  <a:cubicBezTo>
                    <a:pt x="13994" y="0"/>
                    <a:pt x="12688" y="163"/>
                    <a:pt x="11421" y="495"/>
                  </a:cubicBezTo>
                  <a:cubicBezTo>
                    <a:pt x="9684" y="941"/>
                    <a:pt x="8016" y="1692"/>
                    <a:pt x="6532" y="2696"/>
                  </a:cubicBezTo>
                  <a:cubicBezTo>
                    <a:pt x="5763" y="3185"/>
                    <a:pt x="5100" y="3779"/>
                    <a:pt x="4427" y="4381"/>
                  </a:cubicBezTo>
                  <a:cubicBezTo>
                    <a:pt x="4104" y="4713"/>
                    <a:pt x="3790" y="5036"/>
                    <a:pt x="3493" y="5368"/>
                  </a:cubicBezTo>
                  <a:cubicBezTo>
                    <a:pt x="3222" y="5743"/>
                    <a:pt x="2917" y="6092"/>
                    <a:pt x="2681" y="6459"/>
                  </a:cubicBezTo>
                  <a:cubicBezTo>
                    <a:pt x="638" y="9489"/>
                    <a:pt x="0" y="13392"/>
                    <a:pt x="943" y="16920"/>
                  </a:cubicBezTo>
                  <a:cubicBezTo>
                    <a:pt x="1415" y="18675"/>
                    <a:pt x="2271" y="20325"/>
                    <a:pt x="3441" y="21722"/>
                  </a:cubicBezTo>
                  <a:cubicBezTo>
                    <a:pt x="4584" y="23128"/>
                    <a:pt x="6130" y="24307"/>
                    <a:pt x="7859" y="24944"/>
                  </a:cubicBezTo>
                  <a:cubicBezTo>
                    <a:pt x="9039" y="25395"/>
                    <a:pt x="10295" y="25612"/>
                    <a:pt x="11546" y="25612"/>
                  </a:cubicBezTo>
                  <a:cubicBezTo>
                    <a:pt x="12137" y="25612"/>
                    <a:pt x="12727" y="25563"/>
                    <a:pt x="13307" y="25468"/>
                  </a:cubicBezTo>
                  <a:cubicBezTo>
                    <a:pt x="15123" y="25136"/>
                    <a:pt x="16870" y="24342"/>
                    <a:pt x="18249" y="23128"/>
                  </a:cubicBezTo>
                  <a:cubicBezTo>
                    <a:pt x="19708" y="21949"/>
                    <a:pt x="20720" y="20211"/>
                    <a:pt x="21113" y="18395"/>
                  </a:cubicBezTo>
                  <a:cubicBezTo>
                    <a:pt x="21506" y="16544"/>
                    <a:pt x="21244" y="14580"/>
                    <a:pt x="20424" y="12903"/>
                  </a:cubicBezTo>
                  <a:cubicBezTo>
                    <a:pt x="19996" y="12047"/>
                    <a:pt x="19446" y="11296"/>
                    <a:pt x="18765" y="10633"/>
                  </a:cubicBezTo>
                  <a:cubicBezTo>
                    <a:pt x="18075" y="9969"/>
                    <a:pt x="17237" y="9445"/>
                    <a:pt x="16346" y="9105"/>
                  </a:cubicBezTo>
                  <a:cubicBezTo>
                    <a:pt x="15589" y="8827"/>
                    <a:pt x="14785" y="8689"/>
                    <a:pt x="13982" y="8689"/>
                  </a:cubicBezTo>
                  <a:cubicBezTo>
                    <a:pt x="12866" y="8689"/>
                    <a:pt x="11751" y="8956"/>
                    <a:pt x="10766" y="9489"/>
                  </a:cubicBezTo>
                  <a:cubicBezTo>
                    <a:pt x="9911" y="9934"/>
                    <a:pt x="9160" y="10537"/>
                    <a:pt x="8557" y="11340"/>
                  </a:cubicBezTo>
                  <a:cubicBezTo>
                    <a:pt x="7972" y="12135"/>
                    <a:pt x="7614" y="13104"/>
                    <a:pt x="7492" y="14082"/>
                  </a:cubicBezTo>
                  <a:cubicBezTo>
                    <a:pt x="7283" y="16046"/>
                    <a:pt x="8112" y="18090"/>
                    <a:pt x="9797" y="19251"/>
                  </a:cubicBezTo>
                  <a:cubicBezTo>
                    <a:pt x="10568" y="19783"/>
                    <a:pt x="11490" y="20063"/>
                    <a:pt x="12420" y="20063"/>
                  </a:cubicBezTo>
                  <a:cubicBezTo>
                    <a:pt x="12512" y="20063"/>
                    <a:pt x="12604" y="20060"/>
                    <a:pt x="12696" y="20054"/>
                  </a:cubicBezTo>
                  <a:cubicBezTo>
                    <a:pt x="13700" y="19984"/>
                    <a:pt x="14704" y="19592"/>
                    <a:pt x="15473" y="18919"/>
                  </a:cubicBezTo>
                  <a:cubicBezTo>
                    <a:pt x="16267" y="18247"/>
                    <a:pt x="16791" y="17217"/>
                    <a:pt x="16835" y="16151"/>
                  </a:cubicBezTo>
                  <a:cubicBezTo>
                    <a:pt x="16896" y="15095"/>
                    <a:pt x="16503" y="14029"/>
                    <a:pt x="15778" y="13261"/>
                  </a:cubicBezTo>
                  <a:lnTo>
                    <a:pt x="15752" y="13244"/>
                  </a:lnTo>
                  <a:cubicBezTo>
                    <a:pt x="15595" y="13078"/>
                    <a:pt x="15383" y="12995"/>
                    <a:pt x="15171" y="12995"/>
                  </a:cubicBezTo>
                  <a:cubicBezTo>
                    <a:pt x="14970" y="12995"/>
                    <a:pt x="14770" y="13069"/>
                    <a:pt x="14617" y="13217"/>
                  </a:cubicBezTo>
                  <a:cubicBezTo>
                    <a:pt x="14303" y="13523"/>
                    <a:pt x="14303" y="14029"/>
                    <a:pt x="14608" y="14344"/>
                  </a:cubicBezTo>
                  <a:lnTo>
                    <a:pt x="14608" y="14353"/>
                  </a:lnTo>
                  <a:cubicBezTo>
                    <a:pt x="15499" y="15261"/>
                    <a:pt x="15412" y="16885"/>
                    <a:pt x="14399" y="17671"/>
                  </a:cubicBezTo>
                  <a:cubicBezTo>
                    <a:pt x="13852" y="18150"/>
                    <a:pt x="13133" y="18392"/>
                    <a:pt x="12416" y="18392"/>
                  </a:cubicBezTo>
                  <a:cubicBezTo>
                    <a:pt x="11815" y="18392"/>
                    <a:pt x="11216" y="18222"/>
                    <a:pt x="10723" y="17880"/>
                  </a:cubicBezTo>
                  <a:cubicBezTo>
                    <a:pt x="9631" y="17112"/>
                    <a:pt x="8994" y="15619"/>
                    <a:pt x="9169" y="14256"/>
                  </a:cubicBezTo>
                  <a:cubicBezTo>
                    <a:pt x="9256" y="13567"/>
                    <a:pt x="9509" y="12903"/>
                    <a:pt x="9928" y="12353"/>
                  </a:cubicBezTo>
                  <a:cubicBezTo>
                    <a:pt x="10339" y="11812"/>
                    <a:pt x="10915" y="11340"/>
                    <a:pt x="11552" y="11017"/>
                  </a:cubicBezTo>
                  <a:cubicBezTo>
                    <a:pt x="12275" y="10628"/>
                    <a:pt x="13098" y="10433"/>
                    <a:pt x="13921" y="10433"/>
                  </a:cubicBezTo>
                  <a:cubicBezTo>
                    <a:pt x="14540" y="10433"/>
                    <a:pt x="15158" y="10543"/>
                    <a:pt x="15735" y="10764"/>
                  </a:cubicBezTo>
                  <a:cubicBezTo>
                    <a:pt x="17088" y="11244"/>
                    <a:pt x="18145" y="12370"/>
                    <a:pt x="18808" y="13698"/>
                  </a:cubicBezTo>
                  <a:cubicBezTo>
                    <a:pt x="19446" y="15034"/>
                    <a:pt x="19638" y="16570"/>
                    <a:pt x="19323" y="18020"/>
                  </a:cubicBezTo>
                  <a:cubicBezTo>
                    <a:pt x="18992" y="19452"/>
                    <a:pt x="18223" y="20779"/>
                    <a:pt x="17044" y="21731"/>
                  </a:cubicBezTo>
                  <a:cubicBezTo>
                    <a:pt x="15892" y="22726"/>
                    <a:pt x="14477" y="23355"/>
                    <a:pt x="12993" y="23617"/>
                  </a:cubicBezTo>
                  <a:cubicBezTo>
                    <a:pt x="12525" y="23691"/>
                    <a:pt x="12052" y="23728"/>
                    <a:pt x="11578" y="23728"/>
                  </a:cubicBezTo>
                  <a:cubicBezTo>
                    <a:pt x="10541" y="23728"/>
                    <a:pt x="9505" y="23547"/>
                    <a:pt x="8540" y="23163"/>
                  </a:cubicBezTo>
                  <a:cubicBezTo>
                    <a:pt x="7117" y="22630"/>
                    <a:pt x="5894" y="21687"/>
                    <a:pt x="4934" y="20500"/>
                  </a:cubicBezTo>
                  <a:cubicBezTo>
                    <a:pt x="3956" y="19312"/>
                    <a:pt x="3231" y="17915"/>
                    <a:pt x="2838" y="16413"/>
                  </a:cubicBezTo>
                  <a:cubicBezTo>
                    <a:pt x="2070" y="13436"/>
                    <a:pt x="2620" y="10144"/>
                    <a:pt x="4366" y="7620"/>
                  </a:cubicBezTo>
                  <a:cubicBezTo>
                    <a:pt x="5213" y="6354"/>
                    <a:pt x="6392" y="5280"/>
                    <a:pt x="7684" y="4425"/>
                  </a:cubicBezTo>
                  <a:cubicBezTo>
                    <a:pt x="8985" y="3560"/>
                    <a:pt x="10426" y="2914"/>
                    <a:pt x="11936" y="2547"/>
                  </a:cubicBezTo>
                  <a:cubicBezTo>
                    <a:pt x="13004" y="2274"/>
                    <a:pt x="14102" y="2141"/>
                    <a:pt x="15199" y="2141"/>
                  </a:cubicBezTo>
                  <a:cubicBezTo>
                    <a:pt x="17215" y="2141"/>
                    <a:pt x="19228" y="2590"/>
                    <a:pt x="21043" y="3438"/>
                  </a:cubicBezTo>
                  <a:cubicBezTo>
                    <a:pt x="22458" y="4084"/>
                    <a:pt x="23750" y="5001"/>
                    <a:pt x="24842" y="6101"/>
                  </a:cubicBezTo>
                  <a:cubicBezTo>
                    <a:pt x="25130" y="6354"/>
                    <a:pt x="25383" y="6669"/>
                    <a:pt x="25628" y="6966"/>
                  </a:cubicBezTo>
                  <a:cubicBezTo>
                    <a:pt x="25881" y="7271"/>
                    <a:pt x="26169" y="7551"/>
                    <a:pt x="26396" y="7874"/>
                  </a:cubicBezTo>
                  <a:cubicBezTo>
                    <a:pt x="26832" y="8537"/>
                    <a:pt x="27321" y="9157"/>
                    <a:pt x="27671" y="9856"/>
                  </a:cubicBezTo>
                  <a:cubicBezTo>
                    <a:pt x="29234" y="12597"/>
                    <a:pt x="29941" y="15785"/>
                    <a:pt x="29845" y="18928"/>
                  </a:cubicBezTo>
                  <a:cubicBezTo>
                    <a:pt x="29766" y="20500"/>
                    <a:pt x="29487" y="22063"/>
                    <a:pt x="29015" y="23564"/>
                  </a:cubicBezTo>
                  <a:cubicBezTo>
                    <a:pt x="28483" y="25040"/>
                    <a:pt x="27872" y="26489"/>
                    <a:pt x="26963" y="27790"/>
                  </a:cubicBezTo>
                  <a:cubicBezTo>
                    <a:pt x="26763" y="28131"/>
                    <a:pt x="26518" y="28437"/>
                    <a:pt x="26265" y="28742"/>
                  </a:cubicBezTo>
                  <a:cubicBezTo>
                    <a:pt x="26020" y="29048"/>
                    <a:pt x="25793" y="29371"/>
                    <a:pt x="25523" y="29659"/>
                  </a:cubicBezTo>
                  <a:lnTo>
                    <a:pt x="24903" y="30314"/>
                  </a:lnTo>
                  <a:cubicBezTo>
                    <a:pt x="27662" y="28655"/>
                    <a:pt x="29950" y="26254"/>
                    <a:pt x="31495" y="23398"/>
                  </a:cubicBezTo>
                  <a:cubicBezTo>
                    <a:pt x="31862" y="21975"/>
                    <a:pt x="32089" y="20508"/>
                    <a:pt x="32150" y="19024"/>
                  </a:cubicBezTo>
                  <a:cubicBezTo>
                    <a:pt x="32246" y="15470"/>
                    <a:pt x="31417" y="11864"/>
                    <a:pt x="29618" y="8764"/>
                  </a:cubicBezTo>
                  <a:cubicBezTo>
                    <a:pt x="29207" y="7970"/>
                    <a:pt x="28657" y="7271"/>
                    <a:pt x="28160" y="6538"/>
                  </a:cubicBezTo>
                  <a:cubicBezTo>
                    <a:pt x="27898" y="6180"/>
                    <a:pt x="27592" y="5848"/>
                    <a:pt x="27313" y="5516"/>
                  </a:cubicBezTo>
                  <a:cubicBezTo>
                    <a:pt x="27016" y="5176"/>
                    <a:pt x="26745" y="4835"/>
                    <a:pt x="26396" y="4538"/>
                  </a:cubicBezTo>
                  <a:cubicBezTo>
                    <a:pt x="25121" y="3255"/>
                    <a:pt x="23611" y="2216"/>
                    <a:pt x="21978" y="1465"/>
                  </a:cubicBezTo>
                  <a:cubicBezTo>
                    <a:pt x="19891" y="502"/>
                    <a:pt x="17595" y="0"/>
                    <a:pt x="15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3">
              <a:extLst>
                <a:ext uri="{FF2B5EF4-FFF2-40B4-BE49-F238E27FC236}">
                  <a16:creationId xmlns:a16="http://schemas.microsoft.com/office/drawing/2014/main" id="{870C98B6-5336-7CB0-104D-25A2B2ADB9DA}"/>
                </a:ext>
              </a:extLst>
            </p:cNvPr>
            <p:cNvSpPr/>
            <p:nvPr/>
          </p:nvSpPr>
          <p:spPr>
            <a:xfrm>
              <a:off x="6104525" y="4338075"/>
              <a:ext cx="352099" cy="542876"/>
            </a:xfrm>
            <a:custGeom>
              <a:avLst/>
              <a:gdLst/>
              <a:ahLst/>
              <a:cxnLst/>
              <a:rect l="l" t="t" r="r" b="b"/>
              <a:pathLst>
                <a:path w="13116" h="19944" extrusionOk="0">
                  <a:moveTo>
                    <a:pt x="1546" y="1"/>
                  </a:moveTo>
                  <a:lnTo>
                    <a:pt x="0" y="935"/>
                  </a:lnTo>
                  <a:lnTo>
                    <a:pt x="760" y="2210"/>
                  </a:lnTo>
                  <a:lnTo>
                    <a:pt x="11517" y="19769"/>
                  </a:lnTo>
                  <a:cubicBezTo>
                    <a:pt x="11578" y="19882"/>
                    <a:pt x="11692" y="19944"/>
                    <a:pt x="11806" y="19944"/>
                  </a:cubicBezTo>
                  <a:lnTo>
                    <a:pt x="11875" y="19944"/>
                  </a:lnTo>
                  <a:cubicBezTo>
                    <a:pt x="12172" y="19944"/>
                    <a:pt x="12443" y="19848"/>
                    <a:pt x="12661" y="19673"/>
                  </a:cubicBezTo>
                  <a:cubicBezTo>
                    <a:pt x="12810" y="19559"/>
                    <a:pt x="12941" y="19411"/>
                    <a:pt x="13028" y="19245"/>
                  </a:cubicBezTo>
                  <a:lnTo>
                    <a:pt x="13063" y="19193"/>
                  </a:lnTo>
                  <a:cubicBezTo>
                    <a:pt x="13115" y="19079"/>
                    <a:pt x="13115" y="18966"/>
                    <a:pt x="13054" y="18852"/>
                  </a:cubicBezTo>
                  <a:lnTo>
                    <a:pt x="15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3">
              <a:extLst>
                <a:ext uri="{FF2B5EF4-FFF2-40B4-BE49-F238E27FC236}">
                  <a16:creationId xmlns:a16="http://schemas.microsoft.com/office/drawing/2014/main" id="{18638A58-27DE-B916-5A21-E4C5B89B48B9}"/>
                </a:ext>
              </a:extLst>
            </p:cNvPr>
            <p:cNvSpPr/>
            <p:nvPr/>
          </p:nvSpPr>
          <p:spPr>
            <a:xfrm>
              <a:off x="5760925" y="3946550"/>
              <a:ext cx="482225" cy="448600"/>
            </a:xfrm>
            <a:custGeom>
              <a:avLst/>
              <a:gdLst/>
              <a:ahLst/>
              <a:cxnLst/>
              <a:rect l="l" t="t" r="r" b="b"/>
              <a:pathLst>
                <a:path w="19289" h="17944" extrusionOk="0">
                  <a:moveTo>
                    <a:pt x="10216" y="1"/>
                  </a:moveTo>
                  <a:cubicBezTo>
                    <a:pt x="8647" y="1"/>
                    <a:pt x="7059" y="413"/>
                    <a:pt x="5615" y="1281"/>
                  </a:cubicBezTo>
                  <a:cubicBezTo>
                    <a:pt x="1381" y="3848"/>
                    <a:pt x="1" y="9349"/>
                    <a:pt x="2542" y="13592"/>
                  </a:cubicBezTo>
                  <a:cubicBezTo>
                    <a:pt x="4223" y="16390"/>
                    <a:pt x="7191" y="17943"/>
                    <a:pt x="10234" y="17943"/>
                  </a:cubicBezTo>
                  <a:cubicBezTo>
                    <a:pt x="11807" y="17943"/>
                    <a:pt x="13399" y="17529"/>
                    <a:pt x="14845" y="16657"/>
                  </a:cubicBezTo>
                  <a:cubicBezTo>
                    <a:pt x="16373" y="15740"/>
                    <a:pt x="17534" y="14439"/>
                    <a:pt x="18259" y="12946"/>
                  </a:cubicBezTo>
                  <a:cubicBezTo>
                    <a:pt x="18975" y="11532"/>
                    <a:pt x="19289" y="9925"/>
                    <a:pt x="19167" y="8327"/>
                  </a:cubicBezTo>
                  <a:cubicBezTo>
                    <a:pt x="19071" y="6965"/>
                    <a:pt x="18669" y="5612"/>
                    <a:pt x="17909" y="4354"/>
                  </a:cubicBezTo>
                  <a:cubicBezTo>
                    <a:pt x="16227" y="1554"/>
                    <a:pt x="13259" y="1"/>
                    <a:pt x="10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3">
              <a:extLst>
                <a:ext uri="{FF2B5EF4-FFF2-40B4-BE49-F238E27FC236}">
                  <a16:creationId xmlns:a16="http://schemas.microsoft.com/office/drawing/2014/main" id="{757852C0-6D65-F1EF-091C-D4DDA1DBB76F}"/>
                </a:ext>
              </a:extLst>
            </p:cNvPr>
            <p:cNvSpPr/>
            <p:nvPr/>
          </p:nvSpPr>
          <p:spPr>
            <a:xfrm>
              <a:off x="5827525" y="3989000"/>
              <a:ext cx="415625" cy="341325"/>
            </a:xfrm>
            <a:custGeom>
              <a:avLst/>
              <a:gdLst/>
              <a:ahLst/>
              <a:cxnLst/>
              <a:rect l="l" t="t" r="r" b="b"/>
              <a:pathLst>
                <a:path w="16625" h="13653" extrusionOk="0">
                  <a:moveTo>
                    <a:pt x="7781" y="0"/>
                  </a:moveTo>
                  <a:cubicBezTo>
                    <a:pt x="7437" y="0"/>
                    <a:pt x="7093" y="24"/>
                    <a:pt x="6750" y="72"/>
                  </a:cubicBezTo>
                  <a:cubicBezTo>
                    <a:pt x="4986" y="307"/>
                    <a:pt x="3309" y="1154"/>
                    <a:pt x="2104" y="2464"/>
                  </a:cubicBezTo>
                  <a:cubicBezTo>
                    <a:pt x="1511" y="3101"/>
                    <a:pt x="1013" y="3861"/>
                    <a:pt x="655" y="4664"/>
                  </a:cubicBezTo>
                  <a:cubicBezTo>
                    <a:pt x="472" y="5066"/>
                    <a:pt x="349" y="5494"/>
                    <a:pt x="227" y="5922"/>
                  </a:cubicBezTo>
                  <a:cubicBezTo>
                    <a:pt x="183" y="6140"/>
                    <a:pt x="140" y="6358"/>
                    <a:pt x="114" y="6585"/>
                  </a:cubicBezTo>
                  <a:cubicBezTo>
                    <a:pt x="96" y="6812"/>
                    <a:pt x="70" y="7031"/>
                    <a:pt x="52" y="7266"/>
                  </a:cubicBezTo>
                  <a:cubicBezTo>
                    <a:pt x="0" y="9030"/>
                    <a:pt x="777" y="10838"/>
                    <a:pt x="2096" y="12043"/>
                  </a:cubicBezTo>
                  <a:cubicBezTo>
                    <a:pt x="2759" y="12645"/>
                    <a:pt x="3545" y="13108"/>
                    <a:pt x="4401" y="13379"/>
                  </a:cubicBezTo>
                  <a:cubicBezTo>
                    <a:pt x="4938" y="13556"/>
                    <a:pt x="5518" y="13652"/>
                    <a:pt x="6099" y="13652"/>
                  </a:cubicBezTo>
                  <a:cubicBezTo>
                    <a:pt x="6434" y="13652"/>
                    <a:pt x="6770" y="13620"/>
                    <a:pt x="7099" y="13553"/>
                  </a:cubicBezTo>
                  <a:cubicBezTo>
                    <a:pt x="7989" y="13361"/>
                    <a:pt x="8819" y="12925"/>
                    <a:pt x="9500" y="12331"/>
                  </a:cubicBezTo>
                  <a:cubicBezTo>
                    <a:pt x="10164" y="11702"/>
                    <a:pt x="10679" y="10916"/>
                    <a:pt x="10941" y="10043"/>
                  </a:cubicBezTo>
                  <a:cubicBezTo>
                    <a:pt x="11229" y="9170"/>
                    <a:pt x="11203" y="8183"/>
                    <a:pt x="10871" y="7319"/>
                  </a:cubicBezTo>
                  <a:cubicBezTo>
                    <a:pt x="10548" y="6446"/>
                    <a:pt x="9919" y="5704"/>
                    <a:pt x="9125" y="5223"/>
                  </a:cubicBezTo>
                  <a:cubicBezTo>
                    <a:pt x="8723" y="4979"/>
                    <a:pt x="8295" y="4822"/>
                    <a:pt x="7832" y="4717"/>
                  </a:cubicBezTo>
                  <a:cubicBezTo>
                    <a:pt x="7620" y="4672"/>
                    <a:pt x="7400" y="4650"/>
                    <a:pt x="7179" y="4650"/>
                  </a:cubicBezTo>
                  <a:cubicBezTo>
                    <a:pt x="6927" y="4650"/>
                    <a:pt x="6673" y="4678"/>
                    <a:pt x="6427" y="4734"/>
                  </a:cubicBezTo>
                  <a:cubicBezTo>
                    <a:pt x="5501" y="4926"/>
                    <a:pt x="4671" y="5538"/>
                    <a:pt x="4209" y="6367"/>
                  </a:cubicBezTo>
                  <a:cubicBezTo>
                    <a:pt x="3982" y="6786"/>
                    <a:pt x="3816" y="7232"/>
                    <a:pt x="3790" y="7721"/>
                  </a:cubicBezTo>
                  <a:cubicBezTo>
                    <a:pt x="3755" y="8209"/>
                    <a:pt x="3851" y="8707"/>
                    <a:pt x="4069" y="9144"/>
                  </a:cubicBezTo>
                  <a:cubicBezTo>
                    <a:pt x="4506" y="10017"/>
                    <a:pt x="5387" y="10637"/>
                    <a:pt x="6392" y="10681"/>
                  </a:cubicBezTo>
                  <a:cubicBezTo>
                    <a:pt x="6406" y="10681"/>
                    <a:pt x="6420" y="10681"/>
                    <a:pt x="6434" y="10681"/>
                  </a:cubicBezTo>
                  <a:cubicBezTo>
                    <a:pt x="6926" y="10681"/>
                    <a:pt x="7407" y="10533"/>
                    <a:pt x="7815" y="10244"/>
                  </a:cubicBezTo>
                  <a:cubicBezTo>
                    <a:pt x="8216" y="9947"/>
                    <a:pt x="8522" y="9519"/>
                    <a:pt x="8662" y="9039"/>
                  </a:cubicBezTo>
                  <a:cubicBezTo>
                    <a:pt x="8819" y="8550"/>
                    <a:pt x="8767" y="7982"/>
                    <a:pt x="8505" y="7537"/>
                  </a:cubicBezTo>
                  <a:cubicBezTo>
                    <a:pt x="8251" y="7074"/>
                    <a:pt x="7806" y="6743"/>
                    <a:pt x="7300" y="6620"/>
                  </a:cubicBezTo>
                  <a:lnTo>
                    <a:pt x="7291" y="6620"/>
                  </a:lnTo>
                  <a:cubicBezTo>
                    <a:pt x="7260" y="6613"/>
                    <a:pt x="7228" y="6609"/>
                    <a:pt x="7197" y="6609"/>
                  </a:cubicBezTo>
                  <a:cubicBezTo>
                    <a:pt x="7020" y="6609"/>
                    <a:pt x="6855" y="6731"/>
                    <a:pt x="6811" y="6917"/>
                  </a:cubicBezTo>
                  <a:cubicBezTo>
                    <a:pt x="6758" y="7118"/>
                    <a:pt x="6889" y="7336"/>
                    <a:pt x="7108" y="7380"/>
                  </a:cubicBezTo>
                  <a:cubicBezTo>
                    <a:pt x="7719" y="7528"/>
                    <a:pt x="8112" y="8227"/>
                    <a:pt x="7902" y="8821"/>
                  </a:cubicBezTo>
                  <a:cubicBezTo>
                    <a:pt x="7724" y="9441"/>
                    <a:pt x="7108" y="9887"/>
                    <a:pt x="6480" y="9887"/>
                  </a:cubicBezTo>
                  <a:cubicBezTo>
                    <a:pt x="6462" y="9887"/>
                    <a:pt x="6444" y="9887"/>
                    <a:pt x="6427" y="9886"/>
                  </a:cubicBezTo>
                  <a:cubicBezTo>
                    <a:pt x="5772" y="9851"/>
                    <a:pt x="5117" y="9406"/>
                    <a:pt x="4829" y="8794"/>
                  </a:cubicBezTo>
                  <a:cubicBezTo>
                    <a:pt x="4680" y="8489"/>
                    <a:pt x="4610" y="8140"/>
                    <a:pt x="4637" y="7799"/>
                  </a:cubicBezTo>
                  <a:cubicBezTo>
                    <a:pt x="4663" y="7459"/>
                    <a:pt x="4785" y="7109"/>
                    <a:pt x="4960" y="6804"/>
                  </a:cubicBezTo>
                  <a:cubicBezTo>
                    <a:pt x="5309" y="6184"/>
                    <a:pt x="5938" y="5738"/>
                    <a:pt x="6627" y="5599"/>
                  </a:cubicBezTo>
                  <a:cubicBezTo>
                    <a:pt x="6797" y="5558"/>
                    <a:pt x="6971" y="5539"/>
                    <a:pt x="7144" y="5539"/>
                  </a:cubicBezTo>
                  <a:cubicBezTo>
                    <a:pt x="7676" y="5539"/>
                    <a:pt x="8212" y="5717"/>
                    <a:pt x="8679" y="6000"/>
                  </a:cubicBezTo>
                  <a:cubicBezTo>
                    <a:pt x="9290" y="6385"/>
                    <a:pt x="9779" y="6970"/>
                    <a:pt x="10033" y="7659"/>
                  </a:cubicBezTo>
                  <a:cubicBezTo>
                    <a:pt x="10268" y="8349"/>
                    <a:pt x="10303" y="9100"/>
                    <a:pt x="10068" y="9799"/>
                  </a:cubicBezTo>
                  <a:cubicBezTo>
                    <a:pt x="9849" y="10506"/>
                    <a:pt x="9430" y="11152"/>
                    <a:pt x="8871" y="11650"/>
                  </a:cubicBezTo>
                  <a:cubicBezTo>
                    <a:pt x="8321" y="12147"/>
                    <a:pt x="7631" y="12505"/>
                    <a:pt x="6898" y="12636"/>
                  </a:cubicBezTo>
                  <a:cubicBezTo>
                    <a:pt x="6632" y="12690"/>
                    <a:pt x="6364" y="12716"/>
                    <a:pt x="6096" y="12716"/>
                  </a:cubicBezTo>
                  <a:cubicBezTo>
                    <a:pt x="5625" y="12716"/>
                    <a:pt x="5154" y="12635"/>
                    <a:pt x="4698" y="12479"/>
                  </a:cubicBezTo>
                  <a:cubicBezTo>
                    <a:pt x="3973" y="12252"/>
                    <a:pt x="3301" y="11859"/>
                    <a:pt x="2742" y="11335"/>
                  </a:cubicBezTo>
                  <a:cubicBezTo>
                    <a:pt x="1624" y="10296"/>
                    <a:pt x="995" y="8777"/>
                    <a:pt x="1048" y="7275"/>
                  </a:cubicBezTo>
                  <a:cubicBezTo>
                    <a:pt x="1057" y="6524"/>
                    <a:pt x="1266" y="5765"/>
                    <a:pt x="1581" y="5066"/>
                  </a:cubicBezTo>
                  <a:cubicBezTo>
                    <a:pt x="1904" y="4368"/>
                    <a:pt x="2323" y="3713"/>
                    <a:pt x="2847" y="3171"/>
                  </a:cubicBezTo>
                  <a:cubicBezTo>
                    <a:pt x="3912" y="2045"/>
                    <a:pt x="5361" y="1329"/>
                    <a:pt x="6881" y="1128"/>
                  </a:cubicBezTo>
                  <a:cubicBezTo>
                    <a:pt x="7158" y="1089"/>
                    <a:pt x="7439" y="1071"/>
                    <a:pt x="7722" y="1071"/>
                  </a:cubicBezTo>
                  <a:cubicBezTo>
                    <a:pt x="8205" y="1071"/>
                    <a:pt x="8691" y="1125"/>
                    <a:pt x="9160" y="1224"/>
                  </a:cubicBezTo>
                  <a:cubicBezTo>
                    <a:pt x="9343" y="1259"/>
                    <a:pt x="9526" y="1329"/>
                    <a:pt x="9718" y="1381"/>
                  </a:cubicBezTo>
                  <a:cubicBezTo>
                    <a:pt x="9902" y="1434"/>
                    <a:pt x="10094" y="1486"/>
                    <a:pt x="10268" y="1556"/>
                  </a:cubicBezTo>
                  <a:cubicBezTo>
                    <a:pt x="10635" y="1722"/>
                    <a:pt x="10993" y="1835"/>
                    <a:pt x="11334" y="2045"/>
                  </a:cubicBezTo>
                  <a:cubicBezTo>
                    <a:pt x="12705" y="2778"/>
                    <a:pt x="13840" y="3914"/>
                    <a:pt x="14634" y="5241"/>
                  </a:cubicBezTo>
                  <a:cubicBezTo>
                    <a:pt x="15018" y="5922"/>
                    <a:pt x="15315" y="6638"/>
                    <a:pt x="15525" y="7397"/>
                  </a:cubicBezTo>
                  <a:cubicBezTo>
                    <a:pt x="15682" y="8148"/>
                    <a:pt x="15813" y="8908"/>
                    <a:pt x="15787" y="9694"/>
                  </a:cubicBezTo>
                  <a:cubicBezTo>
                    <a:pt x="15795" y="9895"/>
                    <a:pt x="15761" y="10078"/>
                    <a:pt x="15752" y="10279"/>
                  </a:cubicBezTo>
                  <a:cubicBezTo>
                    <a:pt x="15726" y="10462"/>
                    <a:pt x="15726" y="10654"/>
                    <a:pt x="15682" y="10855"/>
                  </a:cubicBezTo>
                  <a:cubicBezTo>
                    <a:pt x="15656" y="10995"/>
                    <a:pt x="15630" y="11152"/>
                    <a:pt x="15595" y="11292"/>
                  </a:cubicBezTo>
                  <a:cubicBezTo>
                    <a:pt x="16311" y="9868"/>
                    <a:pt x="16625" y="8271"/>
                    <a:pt x="16503" y="6673"/>
                  </a:cubicBezTo>
                  <a:cubicBezTo>
                    <a:pt x="16276" y="5974"/>
                    <a:pt x="15988" y="5311"/>
                    <a:pt x="15621" y="4673"/>
                  </a:cubicBezTo>
                  <a:cubicBezTo>
                    <a:pt x="14713" y="3171"/>
                    <a:pt x="13412" y="1897"/>
                    <a:pt x="11858" y="1084"/>
                  </a:cubicBezTo>
                  <a:cubicBezTo>
                    <a:pt x="11473" y="866"/>
                    <a:pt x="11054" y="718"/>
                    <a:pt x="10661" y="543"/>
                  </a:cubicBezTo>
                  <a:cubicBezTo>
                    <a:pt x="10461" y="465"/>
                    <a:pt x="10251" y="412"/>
                    <a:pt x="10041" y="342"/>
                  </a:cubicBezTo>
                  <a:cubicBezTo>
                    <a:pt x="9832" y="281"/>
                    <a:pt x="9631" y="211"/>
                    <a:pt x="9395" y="176"/>
                  </a:cubicBezTo>
                  <a:cubicBezTo>
                    <a:pt x="8862" y="59"/>
                    <a:pt x="8322" y="0"/>
                    <a:pt x="7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3">
              <a:extLst>
                <a:ext uri="{FF2B5EF4-FFF2-40B4-BE49-F238E27FC236}">
                  <a16:creationId xmlns:a16="http://schemas.microsoft.com/office/drawing/2014/main" id="{4D5F460A-82FC-49C1-EDD9-D072514900F7}"/>
                </a:ext>
              </a:extLst>
            </p:cNvPr>
            <p:cNvSpPr/>
            <p:nvPr/>
          </p:nvSpPr>
          <p:spPr>
            <a:xfrm>
              <a:off x="6456625" y="4389725"/>
              <a:ext cx="326622" cy="624450"/>
            </a:xfrm>
            <a:custGeom>
              <a:avLst/>
              <a:gdLst/>
              <a:ahLst/>
              <a:cxnLst/>
              <a:rect l="l" t="t" r="r" b="b"/>
              <a:pathLst>
                <a:path w="11518" h="20770" extrusionOk="0">
                  <a:moveTo>
                    <a:pt x="9902" y="1"/>
                  </a:moveTo>
                  <a:lnTo>
                    <a:pt x="9230" y="1328"/>
                  </a:lnTo>
                  <a:lnTo>
                    <a:pt x="62" y="19760"/>
                  </a:lnTo>
                  <a:cubicBezTo>
                    <a:pt x="1" y="19874"/>
                    <a:pt x="18" y="20005"/>
                    <a:pt x="70" y="20101"/>
                  </a:cubicBezTo>
                  <a:lnTo>
                    <a:pt x="114" y="20153"/>
                  </a:lnTo>
                  <a:cubicBezTo>
                    <a:pt x="262" y="20407"/>
                    <a:pt x="498" y="20581"/>
                    <a:pt x="760" y="20677"/>
                  </a:cubicBezTo>
                  <a:cubicBezTo>
                    <a:pt x="901" y="20740"/>
                    <a:pt x="1052" y="20770"/>
                    <a:pt x="1202" y="20770"/>
                  </a:cubicBezTo>
                  <a:cubicBezTo>
                    <a:pt x="1238" y="20770"/>
                    <a:pt x="1274" y="20768"/>
                    <a:pt x="1310" y="20765"/>
                  </a:cubicBezTo>
                  <a:lnTo>
                    <a:pt x="1380" y="20765"/>
                  </a:lnTo>
                  <a:cubicBezTo>
                    <a:pt x="1502" y="20756"/>
                    <a:pt x="1607" y="20695"/>
                    <a:pt x="1660" y="20581"/>
                  </a:cubicBezTo>
                  <a:lnTo>
                    <a:pt x="11517" y="813"/>
                  </a:lnTo>
                  <a:lnTo>
                    <a:pt x="99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3">
              <a:extLst>
                <a:ext uri="{FF2B5EF4-FFF2-40B4-BE49-F238E27FC236}">
                  <a16:creationId xmlns:a16="http://schemas.microsoft.com/office/drawing/2014/main" id="{664B3801-1B83-3B9D-78CA-CFCF389972D3}"/>
                </a:ext>
              </a:extLst>
            </p:cNvPr>
            <p:cNvSpPr/>
            <p:nvPr/>
          </p:nvSpPr>
          <p:spPr>
            <a:xfrm>
              <a:off x="6601825" y="3989950"/>
              <a:ext cx="511900" cy="448300"/>
            </a:xfrm>
            <a:custGeom>
              <a:avLst/>
              <a:gdLst/>
              <a:ahLst/>
              <a:cxnLst/>
              <a:rect l="l" t="t" r="r" b="b"/>
              <a:pathLst>
                <a:path w="20476" h="17932" extrusionOk="0">
                  <a:moveTo>
                    <a:pt x="10247" y="1"/>
                  </a:moveTo>
                  <a:cubicBezTo>
                    <a:pt x="6977" y="1"/>
                    <a:pt x="3826" y="1799"/>
                    <a:pt x="2236" y="4911"/>
                  </a:cubicBezTo>
                  <a:cubicBezTo>
                    <a:pt x="1" y="9321"/>
                    <a:pt x="1756" y="14726"/>
                    <a:pt x="6165" y="16961"/>
                  </a:cubicBezTo>
                  <a:cubicBezTo>
                    <a:pt x="7474" y="17619"/>
                    <a:pt x="8860" y="17932"/>
                    <a:pt x="10226" y="17932"/>
                  </a:cubicBezTo>
                  <a:cubicBezTo>
                    <a:pt x="10527" y="17932"/>
                    <a:pt x="10827" y="17917"/>
                    <a:pt x="11125" y="17887"/>
                  </a:cubicBezTo>
                  <a:cubicBezTo>
                    <a:pt x="12705" y="17738"/>
                    <a:pt x="14233" y="17153"/>
                    <a:pt x="15517" y="16210"/>
                  </a:cubicBezTo>
                  <a:cubicBezTo>
                    <a:pt x="16625" y="15407"/>
                    <a:pt x="17560" y="14342"/>
                    <a:pt x="18223" y="13032"/>
                  </a:cubicBezTo>
                  <a:cubicBezTo>
                    <a:pt x="20476" y="8614"/>
                    <a:pt x="18704" y="3217"/>
                    <a:pt x="14294" y="973"/>
                  </a:cubicBezTo>
                  <a:cubicBezTo>
                    <a:pt x="12994" y="313"/>
                    <a:pt x="11610" y="1"/>
                    <a:pt x="102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3">
              <a:extLst>
                <a:ext uri="{FF2B5EF4-FFF2-40B4-BE49-F238E27FC236}">
                  <a16:creationId xmlns:a16="http://schemas.microsoft.com/office/drawing/2014/main" id="{D859CF07-F79D-DFC3-7591-85A53DB56ADD}"/>
                </a:ext>
              </a:extLst>
            </p:cNvPr>
            <p:cNvSpPr/>
            <p:nvPr/>
          </p:nvSpPr>
          <p:spPr>
            <a:xfrm>
              <a:off x="6680200" y="4031400"/>
              <a:ext cx="370225" cy="406375"/>
            </a:xfrm>
            <a:custGeom>
              <a:avLst/>
              <a:gdLst/>
              <a:ahLst/>
              <a:cxnLst/>
              <a:rect l="l" t="t" r="r" b="b"/>
              <a:pathLst>
                <a:path w="14809" h="16255" extrusionOk="0">
                  <a:moveTo>
                    <a:pt x="6815" y="1"/>
                  </a:moveTo>
                  <a:cubicBezTo>
                    <a:pt x="6436" y="1"/>
                    <a:pt x="6057" y="28"/>
                    <a:pt x="5684" y="84"/>
                  </a:cubicBezTo>
                  <a:cubicBezTo>
                    <a:pt x="5239" y="145"/>
                    <a:pt x="4820" y="258"/>
                    <a:pt x="4392" y="389"/>
                  </a:cubicBezTo>
                  <a:cubicBezTo>
                    <a:pt x="4191" y="477"/>
                    <a:pt x="3982" y="547"/>
                    <a:pt x="3772" y="643"/>
                  </a:cubicBezTo>
                  <a:cubicBezTo>
                    <a:pt x="3580" y="747"/>
                    <a:pt x="3371" y="835"/>
                    <a:pt x="3170" y="957"/>
                  </a:cubicBezTo>
                  <a:cubicBezTo>
                    <a:pt x="1589" y="1830"/>
                    <a:pt x="480" y="3437"/>
                    <a:pt x="157" y="5209"/>
                  </a:cubicBezTo>
                  <a:cubicBezTo>
                    <a:pt x="0" y="6091"/>
                    <a:pt x="26" y="7008"/>
                    <a:pt x="262" y="7872"/>
                  </a:cubicBezTo>
                  <a:cubicBezTo>
                    <a:pt x="463" y="8746"/>
                    <a:pt x="900" y="9593"/>
                    <a:pt x="1546" y="10239"/>
                  </a:cubicBezTo>
                  <a:cubicBezTo>
                    <a:pt x="2183" y="10902"/>
                    <a:pt x="2995" y="11374"/>
                    <a:pt x="3860" y="11627"/>
                  </a:cubicBezTo>
                  <a:cubicBezTo>
                    <a:pt x="4304" y="11747"/>
                    <a:pt x="4769" y="11808"/>
                    <a:pt x="5234" y="11808"/>
                  </a:cubicBezTo>
                  <a:cubicBezTo>
                    <a:pt x="5682" y="11808"/>
                    <a:pt x="6129" y="11751"/>
                    <a:pt x="6558" y="11636"/>
                  </a:cubicBezTo>
                  <a:cubicBezTo>
                    <a:pt x="7448" y="11417"/>
                    <a:pt x="8269" y="10859"/>
                    <a:pt x="8836" y="10125"/>
                  </a:cubicBezTo>
                  <a:cubicBezTo>
                    <a:pt x="9404" y="9383"/>
                    <a:pt x="9701" y="8457"/>
                    <a:pt x="9692" y="7541"/>
                  </a:cubicBezTo>
                  <a:cubicBezTo>
                    <a:pt x="9675" y="7069"/>
                    <a:pt x="9587" y="6624"/>
                    <a:pt x="9430" y="6179"/>
                  </a:cubicBezTo>
                  <a:cubicBezTo>
                    <a:pt x="9264" y="5733"/>
                    <a:pt x="9002" y="5323"/>
                    <a:pt x="8671" y="4991"/>
                  </a:cubicBezTo>
                  <a:cubicBezTo>
                    <a:pt x="8041" y="4345"/>
                    <a:pt x="7152" y="3966"/>
                    <a:pt x="6258" y="3966"/>
                  </a:cubicBezTo>
                  <a:cubicBezTo>
                    <a:pt x="6209" y="3966"/>
                    <a:pt x="6161" y="3967"/>
                    <a:pt x="6112" y="3969"/>
                  </a:cubicBezTo>
                  <a:cubicBezTo>
                    <a:pt x="5641" y="3996"/>
                    <a:pt x="5169" y="4100"/>
                    <a:pt x="4733" y="4336"/>
                  </a:cubicBezTo>
                  <a:cubicBezTo>
                    <a:pt x="4296" y="4563"/>
                    <a:pt x="3938" y="4912"/>
                    <a:pt x="3676" y="5323"/>
                  </a:cubicBezTo>
                  <a:cubicBezTo>
                    <a:pt x="3161" y="6152"/>
                    <a:pt x="3109" y="7235"/>
                    <a:pt x="3606" y="8117"/>
                  </a:cubicBezTo>
                  <a:cubicBezTo>
                    <a:pt x="3860" y="8554"/>
                    <a:pt x="4261" y="8894"/>
                    <a:pt x="4733" y="9095"/>
                  </a:cubicBezTo>
                  <a:cubicBezTo>
                    <a:pt x="5004" y="9203"/>
                    <a:pt x="5300" y="9259"/>
                    <a:pt x="5595" y="9259"/>
                  </a:cubicBezTo>
                  <a:cubicBezTo>
                    <a:pt x="5803" y="9259"/>
                    <a:pt x="6010" y="9231"/>
                    <a:pt x="6208" y="9173"/>
                  </a:cubicBezTo>
                  <a:cubicBezTo>
                    <a:pt x="6697" y="9042"/>
                    <a:pt x="7160" y="8693"/>
                    <a:pt x="7396" y="8239"/>
                  </a:cubicBezTo>
                  <a:cubicBezTo>
                    <a:pt x="7649" y="7785"/>
                    <a:pt x="7701" y="7226"/>
                    <a:pt x="7535" y="6737"/>
                  </a:cubicBezTo>
                  <a:lnTo>
                    <a:pt x="7535" y="6720"/>
                  </a:lnTo>
                  <a:cubicBezTo>
                    <a:pt x="7487" y="6559"/>
                    <a:pt x="7332" y="6455"/>
                    <a:pt x="7165" y="6455"/>
                  </a:cubicBezTo>
                  <a:cubicBezTo>
                    <a:pt x="7123" y="6455"/>
                    <a:pt x="7080" y="6461"/>
                    <a:pt x="7038" y="6475"/>
                  </a:cubicBezTo>
                  <a:cubicBezTo>
                    <a:pt x="6828" y="6537"/>
                    <a:pt x="6723" y="6764"/>
                    <a:pt x="6793" y="6973"/>
                  </a:cubicBezTo>
                  <a:cubicBezTo>
                    <a:pt x="7003" y="7567"/>
                    <a:pt x="6619" y="8274"/>
                    <a:pt x="5999" y="8405"/>
                  </a:cubicBezTo>
                  <a:cubicBezTo>
                    <a:pt x="5875" y="8441"/>
                    <a:pt x="5748" y="8458"/>
                    <a:pt x="5621" y="8458"/>
                  </a:cubicBezTo>
                  <a:cubicBezTo>
                    <a:pt x="5101" y="8458"/>
                    <a:pt x="4582" y="8171"/>
                    <a:pt x="4322" y="7715"/>
                  </a:cubicBezTo>
                  <a:cubicBezTo>
                    <a:pt x="3990" y="7148"/>
                    <a:pt x="4025" y="6353"/>
                    <a:pt x="4392" y="5777"/>
                  </a:cubicBezTo>
                  <a:cubicBezTo>
                    <a:pt x="4584" y="5489"/>
                    <a:pt x="4829" y="5236"/>
                    <a:pt x="5134" y="5087"/>
                  </a:cubicBezTo>
                  <a:cubicBezTo>
                    <a:pt x="5431" y="4930"/>
                    <a:pt x="5789" y="4843"/>
                    <a:pt x="6156" y="4834"/>
                  </a:cubicBezTo>
                  <a:cubicBezTo>
                    <a:pt x="6193" y="4832"/>
                    <a:pt x="6231" y="4831"/>
                    <a:pt x="6269" y="4831"/>
                  </a:cubicBezTo>
                  <a:cubicBezTo>
                    <a:pt x="6938" y="4831"/>
                    <a:pt x="7596" y="5123"/>
                    <a:pt x="8059" y="5611"/>
                  </a:cubicBezTo>
                  <a:cubicBezTo>
                    <a:pt x="8566" y="6109"/>
                    <a:pt x="8793" y="6833"/>
                    <a:pt x="8819" y="7567"/>
                  </a:cubicBezTo>
                  <a:cubicBezTo>
                    <a:pt x="8819" y="8283"/>
                    <a:pt x="8575" y="9016"/>
                    <a:pt x="8129" y="9593"/>
                  </a:cubicBezTo>
                  <a:cubicBezTo>
                    <a:pt x="7684" y="10160"/>
                    <a:pt x="7055" y="10588"/>
                    <a:pt x="6331" y="10763"/>
                  </a:cubicBezTo>
                  <a:cubicBezTo>
                    <a:pt x="5981" y="10855"/>
                    <a:pt x="5623" y="10899"/>
                    <a:pt x="5265" y="10899"/>
                  </a:cubicBezTo>
                  <a:cubicBezTo>
                    <a:pt x="4881" y="10899"/>
                    <a:pt x="4496" y="10849"/>
                    <a:pt x="4121" y="10754"/>
                  </a:cubicBezTo>
                  <a:cubicBezTo>
                    <a:pt x="3414" y="10536"/>
                    <a:pt x="2751" y="10151"/>
                    <a:pt x="2235" y="9601"/>
                  </a:cubicBezTo>
                  <a:cubicBezTo>
                    <a:pt x="1712" y="9069"/>
                    <a:pt x="1371" y="8396"/>
                    <a:pt x="1196" y="7663"/>
                  </a:cubicBezTo>
                  <a:cubicBezTo>
                    <a:pt x="1013" y="6929"/>
                    <a:pt x="987" y="6152"/>
                    <a:pt x="1135" y="5401"/>
                  </a:cubicBezTo>
                  <a:cubicBezTo>
                    <a:pt x="1415" y="3917"/>
                    <a:pt x="2366" y="2564"/>
                    <a:pt x="3676" y="1813"/>
                  </a:cubicBezTo>
                  <a:cubicBezTo>
                    <a:pt x="4322" y="1420"/>
                    <a:pt x="5064" y="1202"/>
                    <a:pt x="5824" y="1088"/>
                  </a:cubicBezTo>
                  <a:cubicBezTo>
                    <a:pt x="6144" y="1044"/>
                    <a:pt x="6464" y="1022"/>
                    <a:pt x="6783" y="1022"/>
                  </a:cubicBezTo>
                  <a:cubicBezTo>
                    <a:pt x="7231" y="1022"/>
                    <a:pt x="7677" y="1066"/>
                    <a:pt x="8121" y="1158"/>
                  </a:cubicBezTo>
                  <a:cubicBezTo>
                    <a:pt x="9631" y="1455"/>
                    <a:pt x="11011" y="2302"/>
                    <a:pt x="11980" y="3480"/>
                  </a:cubicBezTo>
                  <a:cubicBezTo>
                    <a:pt x="12469" y="4074"/>
                    <a:pt x="12853" y="4747"/>
                    <a:pt x="13106" y="5471"/>
                  </a:cubicBezTo>
                  <a:cubicBezTo>
                    <a:pt x="13185" y="5646"/>
                    <a:pt x="13228" y="5838"/>
                    <a:pt x="13272" y="6021"/>
                  </a:cubicBezTo>
                  <a:cubicBezTo>
                    <a:pt x="13325" y="6213"/>
                    <a:pt x="13377" y="6406"/>
                    <a:pt x="13412" y="6589"/>
                  </a:cubicBezTo>
                  <a:cubicBezTo>
                    <a:pt x="13464" y="6982"/>
                    <a:pt x="13552" y="7357"/>
                    <a:pt x="13560" y="7750"/>
                  </a:cubicBezTo>
                  <a:cubicBezTo>
                    <a:pt x="13683" y="9296"/>
                    <a:pt x="13325" y="10867"/>
                    <a:pt x="12617" y="12247"/>
                  </a:cubicBezTo>
                  <a:cubicBezTo>
                    <a:pt x="12242" y="12937"/>
                    <a:pt x="11788" y="13565"/>
                    <a:pt x="11264" y="14133"/>
                  </a:cubicBezTo>
                  <a:cubicBezTo>
                    <a:pt x="10714" y="14683"/>
                    <a:pt x="10129" y="15190"/>
                    <a:pt x="9448" y="15574"/>
                  </a:cubicBezTo>
                  <a:cubicBezTo>
                    <a:pt x="9299" y="15687"/>
                    <a:pt x="9107" y="15757"/>
                    <a:pt x="8933" y="15844"/>
                  </a:cubicBezTo>
                  <a:cubicBezTo>
                    <a:pt x="8758" y="15932"/>
                    <a:pt x="8601" y="16037"/>
                    <a:pt x="8409" y="16098"/>
                  </a:cubicBezTo>
                  <a:cubicBezTo>
                    <a:pt x="8269" y="16150"/>
                    <a:pt x="8138" y="16211"/>
                    <a:pt x="7998" y="16255"/>
                  </a:cubicBezTo>
                  <a:cubicBezTo>
                    <a:pt x="9579" y="16098"/>
                    <a:pt x="11107" y="15521"/>
                    <a:pt x="12399" y="14570"/>
                  </a:cubicBezTo>
                  <a:cubicBezTo>
                    <a:pt x="12862" y="14011"/>
                    <a:pt x="13281" y="13417"/>
                    <a:pt x="13621" y="12762"/>
                  </a:cubicBezTo>
                  <a:cubicBezTo>
                    <a:pt x="14416" y="11199"/>
                    <a:pt x="14809" y="9418"/>
                    <a:pt x="14669" y="7663"/>
                  </a:cubicBezTo>
                  <a:cubicBezTo>
                    <a:pt x="14652" y="7226"/>
                    <a:pt x="14556" y="6798"/>
                    <a:pt x="14495" y="6362"/>
                  </a:cubicBezTo>
                  <a:cubicBezTo>
                    <a:pt x="14451" y="6144"/>
                    <a:pt x="14381" y="5934"/>
                    <a:pt x="14329" y="5733"/>
                  </a:cubicBezTo>
                  <a:cubicBezTo>
                    <a:pt x="14276" y="5524"/>
                    <a:pt x="14215" y="5305"/>
                    <a:pt x="14128" y="5105"/>
                  </a:cubicBezTo>
                  <a:cubicBezTo>
                    <a:pt x="13840" y="4266"/>
                    <a:pt x="13386" y="3480"/>
                    <a:pt x="12809" y="2808"/>
                  </a:cubicBezTo>
                  <a:cubicBezTo>
                    <a:pt x="11674" y="1437"/>
                    <a:pt x="10068" y="468"/>
                    <a:pt x="8321" y="145"/>
                  </a:cubicBezTo>
                  <a:cubicBezTo>
                    <a:pt x="7831" y="50"/>
                    <a:pt x="7323" y="1"/>
                    <a:pt x="68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3" name="Google Shape;793;p43">
            <a:extLst>
              <a:ext uri="{FF2B5EF4-FFF2-40B4-BE49-F238E27FC236}">
                <a16:creationId xmlns:a16="http://schemas.microsoft.com/office/drawing/2014/main" id="{6A9712FB-3659-50BE-B9CB-0C529513DD5D}"/>
              </a:ext>
            </a:extLst>
          </p:cNvPr>
          <p:cNvGrpSpPr/>
          <p:nvPr/>
        </p:nvGrpSpPr>
        <p:grpSpPr>
          <a:xfrm>
            <a:off x="3705971" y="3530616"/>
            <a:ext cx="1732056" cy="1432496"/>
            <a:chOff x="1413675" y="3385375"/>
            <a:chExt cx="1948100" cy="1611175"/>
          </a:xfrm>
        </p:grpSpPr>
        <p:sp>
          <p:nvSpPr>
            <p:cNvPr id="794" name="Google Shape;794;p43">
              <a:extLst>
                <a:ext uri="{FF2B5EF4-FFF2-40B4-BE49-F238E27FC236}">
                  <a16:creationId xmlns:a16="http://schemas.microsoft.com/office/drawing/2014/main" id="{52E71028-FD57-24A5-2ABB-EE6921FED3B3}"/>
                </a:ext>
              </a:extLst>
            </p:cNvPr>
            <p:cNvSpPr/>
            <p:nvPr/>
          </p:nvSpPr>
          <p:spPr>
            <a:xfrm>
              <a:off x="2200075" y="3385375"/>
              <a:ext cx="70900" cy="998225"/>
            </a:xfrm>
            <a:custGeom>
              <a:avLst/>
              <a:gdLst/>
              <a:ahLst/>
              <a:cxnLst/>
              <a:rect l="l" t="t" r="r" b="b"/>
              <a:pathLst>
                <a:path w="2836" h="39929" extrusionOk="0">
                  <a:moveTo>
                    <a:pt x="768" y="0"/>
                  </a:moveTo>
                  <a:cubicBezTo>
                    <a:pt x="334" y="0"/>
                    <a:pt x="1" y="334"/>
                    <a:pt x="1" y="734"/>
                  </a:cubicBezTo>
                  <a:lnTo>
                    <a:pt x="1" y="39929"/>
                  </a:lnTo>
                  <a:lnTo>
                    <a:pt x="2836" y="39929"/>
                  </a:lnTo>
                  <a:lnTo>
                    <a:pt x="2836" y="734"/>
                  </a:lnTo>
                  <a:cubicBezTo>
                    <a:pt x="2836" y="334"/>
                    <a:pt x="2502" y="0"/>
                    <a:pt x="2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3">
              <a:extLst>
                <a:ext uri="{FF2B5EF4-FFF2-40B4-BE49-F238E27FC236}">
                  <a16:creationId xmlns:a16="http://schemas.microsoft.com/office/drawing/2014/main" id="{E50B2202-1282-60EB-12D9-56BE42CCC707}"/>
                </a:ext>
              </a:extLst>
            </p:cNvPr>
            <p:cNvSpPr/>
            <p:nvPr/>
          </p:nvSpPr>
          <p:spPr>
            <a:xfrm>
              <a:off x="3148250" y="4602075"/>
              <a:ext cx="213525" cy="66725"/>
            </a:xfrm>
            <a:custGeom>
              <a:avLst/>
              <a:gdLst/>
              <a:ahLst/>
              <a:cxnLst/>
              <a:rect l="l" t="t" r="r" b="b"/>
              <a:pathLst>
                <a:path w="8541" h="2669" extrusionOk="0">
                  <a:moveTo>
                    <a:pt x="1335" y="0"/>
                  </a:moveTo>
                  <a:cubicBezTo>
                    <a:pt x="568" y="0"/>
                    <a:pt x="1" y="567"/>
                    <a:pt x="1" y="1335"/>
                  </a:cubicBezTo>
                  <a:cubicBezTo>
                    <a:pt x="1" y="2068"/>
                    <a:pt x="568" y="2669"/>
                    <a:pt x="1335" y="2669"/>
                  </a:cubicBezTo>
                  <a:lnTo>
                    <a:pt x="7206" y="2669"/>
                  </a:lnTo>
                  <a:cubicBezTo>
                    <a:pt x="7940" y="2669"/>
                    <a:pt x="8540" y="2035"/>
                    <a:pt x="8540" y="1335"/>
                  </a:cubicBezTo>
                  <a:cubicBezTo>
                    <a:pt x="8540" y="567"/>
                    <a:pt x="7940" y="0"/>
                    <a:pt x="7206" y="0"/>
                  </a:cubicBezTo>
                  <a:close/>
                </a:path>
              </a:pathLst>
            </a:custGeom>
            <a:solidFill>
              <a:srgbClr val="AAB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3">
              <a:extLst>
                <a:ext uri="{FF2B5EF4-FFF2-40B4-BE49-F238E27FC236}">
                  <a16:creationId xmlns:a16="http://schemas.microsoft.com/office/drawing/2014/main" id="{D96B40FC-6700-8A37-5F35-1AC92C7187E4}"/>
                </a:ext>
              </a:extLst>
            </p:cNvPr>
            <p:cNvSpPr/>
            <p:nvPr/>
          </p:nvSpPr>
          <p:spPr>
            <a:xfrm>
              <a:off x="3148250" y="4503675"/>
              <a:ext cx="213525" cy="66725"/>
            </a:xfrm>
            <a:custGeom>
              <a:avLst/>
              <a:gdLst/>
              <a:ahLst/>
              <a:cxnLst/>
              <a:rect l="l" t="t" r="r" b="b"/>
              <a:pathLst>
                <a:path w="8541" h="2669" extrusionOk="0">
                  <a:moveTo>
                    <a:pt x="1335" y="0"/>
                  </a:moveTo>
                  <a:cubicBezTo>
                    <a:pt x="568" y="0"/>
                    <a:pt x="1" y="601"/>
                    <a:pt x="1" y="1334"/>
                  </a:cubicBezTo>
                  <a:cubicBezTo>
                    <a:pt x="1" y="2102"/>
                    <a:pt x="568" y="2669"/>
                    <a:pt x="1335" y="2669"/>
                  </a:cubicBezTo>
                  <a:lnTo>
                    <a:pt x="7206" y="2669"/>
                  </a:lnTo>
                  <a:cubicBezTo>
                    <a:pt x="7940" y="2669"/>
                    <a:pt x="8540" y="2102"/>
                    <a:pt x="8540" y="1334"/>
                  </a:cubicBezTo>
                  <a:cubicBezTo>
                    <a:pt x="8540" y="601"/>
                    <a:pt x="7940" y="0"/>
                    <a:pt x="7206" y="0"/>
                  </a:cubicBezTo>
                  <a:close/>
                </a:path>
              </a:pathLst>
            </a:custGeom>
            <a:solidFill>
              <a:srgbClr val="AAB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3">
              <a:extLst>
                <a:ext uri="{FF2B5EF4-FFF2-40B4-BE49-F238E27FC236}">
                  <a16:creationId xmlns:a16="http://schemas.microsoft.com/office/drawing/2014/main" id="{24BD8E39-2763-E0E2-DA95-B2C447DCA461}"/>
                </a:ext>
              </a:extLst>
            </p:cNvPr>
            <p:cNvSpPr/>
            <p:nvPr/>
          </p:nvSpPr>
          <p:spPr>
            <a:xfrm>
              <a:off x="3282525" y="4329375"/>
              <a:ext cx="71725" cy="139300"/>
            </a:xfrm>
            <a:custGeom>
              <a:avLst/>
              <a:gdLst/>
              <a:ahLst/>
              <a:cxnLst/>
              <a:rect l="l" t="t" r="r" b="b"/>
              <a:pathLst>
                <a:path w="2869" h="5572" extrusionOk="0">
                  <a:moveTo>
                    <a:pt x="0" y="0"/>
                  </a:moveTo>
                  <a:lnTo>
                    <a:pt x="0" y="5571"/>
                  </a:lnTo>
                  <a:lnTo>
                    <a:pt x="567" y="5571"/>
                  </a:lnTo>
                  <a:cubicBezTo>
                    <a:pt x="1868" y="5571"/>
                    <a:pt x="2869" y="4504"/>
                    <a:pt x="2869" y="3269"/>
                  </a:cubicBezTo>
                  <a:lnTo>
                    <a:pt x="2869" y="2302"/>
                  </a:lnTo>
                  <a:cubicBezTo>
                    <a:pt x="2869" y="1001"/>
                    <a:pt x="1835" y="0"/>
                    <a:pt x="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3">
              <a:extLst>
                <a:ext uri="{FF2B5EF4-FFF2-40B4-BE49-F238E27FC236}">
                  <a16:creationId xmlns:a16="http://schemas.microsoft.com/office/drawing/2014/main" id="{FCFF8832-814F-0141-94CF-247D98006172}"/>
                </a:ext>
              </a:extLst>
            </p:cNvPr>
            <p:cNvSpPr/>
            <p:nvPr/>
          </p:nvSpPr>
          <p:spPr>
            <a:xfrm>
              <a:off x="1772275" y="4281000"/>
              <a:ext cx="383625" cy="97600"/>
            </a:xfrm>
            <a:custGeom>
              <a:avLst/>
              <a:gdLst/>
              <a:ahLst/>
              <a:cxnLst/>
              <a:rect l="l" t="t" r="r" b="b"/>
              <a:pathLst>
                <a:path w="15345" h="3904" extrusionOk="0">
                  <a:moveTo>
                    <a:pt x="1935" y="1"/>
                  </a:moveTo>
                  <a:cubicBezTo>
                    <a:pt x="868" y="1"/>
                    <a:pt x="0" y="868"/>
                    <a:pt x="0" y="1935"/>
                  </a:cubicBezTo>
                  <a:cubicBezTo>
                    <a:pt x="0" y="3036"/>
                    <a:pt x="868" y="3904"/>
                    <a:pt x="1935" y="3904"/>
                  </a:cubicBezTo>
                  <a:lnTo>
                    <a:pt x="13377" y="3904"/>
                  </a:lnTo>
                  <a:cubicBezTo>
                    <a:pt x="14444" y="3904"/>
                    <a:pt x="15345" y="3036"/>
                    <a:pt x="15345" y="1935"/>
                  </a:cubicBezTo>
                  <a:cubicBezTo>
                    <a:pt x="15345" y="868"/>
                    <a:pt x="14444" y="1"/>
                    <a:pt x="13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3">
              <a:extLst>
                <a:ext uri="{FF2B5EF4-FFF2-40B4-BE49-F238E27FC236}">
                  <a16:creationId xmlns:a16="http://schemas.microsoft.com/office/drawing/2014/main" id="{F9D6439E-4D31-F8B7-F5D0-F134944ECA6F}"/>
                </a:ext>
              </a:extLst>
            </p:cNvPr>
            <p:cNvSpPr/>
            <p:nvPr/>
          </p:nvSpPr>
          <p:spPr>
            <a:xfrm>
              <a:off x="1608825" y="4325200"/>
              <a:ext cx="716375" cy="98425"/>
            </a:xfrm>
            <a:custGeom>
              <a:avLst/>
              <a:gdLst/>
              <a:ahLst/>
              <a:cxnLst/>
              <a:rect l="l" t="t" r="r" b="b"/>
              <a:pathLst>
                <a:path w="28655" h="3937" extrusionOk="0">
                  <a:moveTo>
                    <a:pt x="1968" y="1"/>
                  </a:moveTo>
                  <a:cubicBezTo>
                    <a:pt x="901" y="1"/>
                    <a:pt x="0" y="901"/>
                    <a:pt x="0" y="1969"/>
                  </a:cubicBezTo>
                  <a:cubicBezTo>
                    <a:pt x="34" y="3070"/>
                    <a:pt x="901" y="3937"/>
                    <a:pt x="1968" y="3937"/>
                  </a:cubicBezTo>
                  <a:lnTo>
                    <a:pt x="26686" y="3937"/>
                  </a:lnTo>
                  <a:cubicBezTo>
                    <a:pt x="27787" y="3937"/>
                    <a:pt x="28654" y="3070"/>
                    <a:pt x="28654" y="1969"/>
                  </a:cubicBezTo>
                  <a:cubicBezTo>
                    <a:pt x="28654" y="901"/>
                    <a:pt x="27787" y="1"/>
                    <a:pt x="26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3">
              <a:extLst>
                <a:ext uri="{FF2B5EF4-FFF2-40B4-BE49-F238E27FC236}">
                  <a16:creationId xmlns:a16="http://schemas.microsoft.com/office/drawing/2014/main" id="{AF7457E0-6861-80BE-C274-4A5017394971}"/>
                </a:ext>
              </a:extLst>
            </p:cNvPr>
            <p:cNvSpPr/>
            <p:nvPr/>
          </p:nvSpPr>
          <p:spPr>
            <a:xfrm>
              <a:off x="2820525" y="3791500"/>
              <a:ext cx="530400" cy="341925"/>
            </a:xfrm>
            <a:custGeom>
              <a:avLst/>
              <a:gdLst/>
              <a:ahLst/>
              <a:cxnLst/>
              <a:rect l="l" t="t" r="r" b="b"/>
              <a:pathLst>
                <a:path w="21216" h="13677" extrusionOk="0">
                  <a:moveTo>
                    <a:pt x="1668" y="0"/>
                  </a:moveTo>
                  <a:cubicBezTo>
                    <a:pt x="767" y="0"/>
                    <a:pt x="0" y="801"/>
                    <a:pt x="0" y="1801"/>
                  </a:cubicBezTo>
                  <a:lnTo>
                    <a:pt x="0" y="11909"/>
                  </a:lnTo>
                  <a:cubicBezTo>
                    <a:pt x="0" y="12843"/>
                    <a:pt x="767" y="13677"/>
                    <a:pt x="1668" y="13677"/>
                  </a:cubicBezTo>
                  <a:lnTo>
                    <a:pt x="19548" y="13677"/>
                  </a:lnTo>
                  <a:cubicBezTo>
                    <a:pt x="20482" y="13677"/>
                    <a:pt x="21215" y="12909"/>
                    <a:pt x="21215" y="11909"/>
                  </a:cubicBezTo>
                  <a:lnTo>
                    <a:pt x="21215" y="1801"/>
                  </a:lnTo>
                  <a:cubicBezTo>
                    <a:pt x="21215" y="801"/>
                    <a:pt x="20482" y="0"/>
                    <a:pt x="195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3">
              <a:extLst>
                <a:ext uri="{FF2B5EF4-FFF2-40B4-BE49-F238E27FC236}">
                  <a16:creationId xmlns:a16="http://schemas.microsoft.com/office/drawing/2014/main" id="{83994084-3606-8270-6AC8-1BAAAB60FBA7}"/>
                </a:ext>
              </a:extLst>
            </p:cNvPr>
            <p:cNvSpPr/>
            <p:nvPr/>
          </p:nvSpPr>
          <p:spPr>
            <a:xfrm>
              <a:off x="1473725" y="3477925"/>
              <a:ext cx="1843850" cy="1250925"/>
            </a:xfrm>
            <a:custGeom>
              <a:avLst/>
              <a:gdLst/>
              <a:ahLst/>
              <a:cxnLst/>
              <a:rect l="l" t="t" r="r" b="b"/>
              <a:pathLst>
                <a:path w="73754" h="50037" extrusionOk="0">
                  <a:moveTo>
                    <a:pt x="31857" y="1"/>
                  </a:moveTo>
                  <a:lnTo>
                    <a:pt x="31857" y="36160"/>
                  </a:lnTo>
                  <a:lnTo>
                    <a:pt x="2969" y="36160"/>
                  </a:lnTo>
                  <a:cubicBezTo>
                    <a:pt x="1335" y="36160"/>
                    <a:pt x="0" y="37494"/>
                    <a:pt x="0" y="39129"/>
                  </a:cubicBezTo>
                  <a:lnTo>
                    <a:pt x="0" y="50037"/>
                  </a:lnTo>
                  <a:lnTo>
                    <a:pt x="73753" y="50037"/>
                  </a:lnTo>
                  <a:lnTo>
                    <a:pt x="73753" y="15145"/>
                  </a:lnTo>
                  <a:cubicBezTo>
                    <a:pt x="73753" y="6806"/>
                    <a:pt x="67015" y="1"/>
                    <a:pt x="586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3">
              <a:extLst>
                <a:ext uri="{FF2B5EF4-FFF2-40B4-BE49-F238E27FC236}">
                  <a16:creationId xmlns:a16="http://schemas.microsoft.com/office/drawing/2014/main" id="{DDDB1B9E-53B6-5225-CED0-59A87F9F7E41}"/>
                </a:ext>
              </a:extLst>
            </p:cNvPr>
            <p:cNvSpPr/>
            <p:nvPr/>
          </p:nvSpPr>
          <p:spPr>
            <a:xfrm>
              <a:off x="1632175" y="4578725"/>
              <a:ext cx="1501925" cy="45875"/>
            </a:xfrm>
            <a:custGeom>
              <a:avLst/>
              <a:gdLst/>
              <a:ahLst/>
              <a:cxnLst/>
              <a:rect l="l" t="t" r="r" b="b"/>
              <a:pathLst>
                <a:path w="60077" h="1835" extrusionOk="0">
                  <a:moveTo>
                    <a:pt x="934" y="0"/>
                  </a:moveTo>
                  <a:cubicBezTo>
                    <a:pt x="434" y="0"/>
                    <a:pt x="0" y="434"/>
                    <a:pt x="0" y="934"/>
                  </a:cubicBezTo>
                  <a:cubicBezTo>
                    <a:pt x="0" y="1435"/>
                    <a:pt x="434" y="1835"/>
                    <a:pt x="934" y="1835"/>
                  </a:cubicBezTo>
                  <a:lnTo>
                    <a:pt x="59176" y="1835"/>
                  </a:lnTo>
                  <a:cubicBezTo>
                    <a:pt x="59676" y="1835"/>
                    <a:pt x="60077" y="1435"/>
                    <a:pt x="60077" y="934"/>
                  </a:cubicBezTo>
                  <a:cubicBezTo>
                    <a:pt x="60077" y="434"/>
                    <a:pt x="59676" y="0"/>
                    <a:pt x="59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3">
              <a:extLst>
                <a:ext uri="{FF2B5EF4-FFF2-40B4-BE49-F238E27FC236}">
                  <a16:creationId xmlns:a16="http://schemas.microsoft.com/office/drawing/2014/main" id="{DBD0E3D5-9278-F95F-4532-1C01BA132D6D}"/>
                </a:ext>
              </a:extLst>
            </p:cNvPr>
            <p:cNvSpPr/>
            <p:nvPr/>
          </p:nvSpPr>
          <p:spPr>
            <a:xfrm>
              <a:off x="1451200" y="4725500"/>
              <a:ext cx="1822175" cy="91750"/>
            </a:xfrm>
            <a:custGeom>
              <a:avLst/>
              <a:gdLst/>
              <a:ahLst/>
              <a:cxnLst/>
              <a:rect l="l" t="t" r="r" b="b"/>
              <a:pathLst>
                <a:path w="72887" h="3670" extrusionOk="0">
                  <a:moveTo>
                    <a:pt x="1" y="0"/>
                  </a:moveTo>
                  <a:lnTo>
                    <a:pt x="568" y="1735"/>
                  </a:lnTo>
                  <a:cubicBezTo>
                    <a:pt x="1002" y="2902"/>
                    <a:pt x="2069" y="3669"/>
                    <a:pt x="3337" y="3669"/>
                  </a:cubicBezTo>
                  <a:lnTo>
                    <a:pt x="68950" y="3669"/>
                  </a:lnTo>
                  <a:cubicBezTo>
                    <a:pt x="69884" y="3669"/>
                    <a:pt x="70751" y="3269"/>
                    <a:pt x="71285" y="2502"/>
                  </a:cubicBezTo>
                  <a:lnTo>
                    <a:pt x="72886" y="4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3">
              <a:extLst>
                <a:ext uri="{FF2B5EF4-FFF2-40B4-BE49-F238E27FC236}">
                  <a16:creationId xmlns:a16="http://schemas.microsoft.com/office/drawing/2014/main" id="{94DE216F-3081-1E7C-A61E-9C28702FCCC3}"/>
                </a:ext>
              </a:extLst>
            </p:cNvPr>
            <p:cNvSpPr/>
            <p:nvPr/>
          </p:nvSpPr>
          <p:spPr>
            <a:xfrm>
              <a:off x="1413675" y="4689625"/>
              <a:ext cx="1948100" cy="66750"/>
            </a:xfrm>
            <a:custGeom>
              <a:avLst/>
              <a:gdLst/>
              <a:ahLst/>
              <a:cxnLst/>
              <a:rect l="l" t="t" r="r" b="b"/>
              <a:pathLst>
                <a:path w="77924" h="2670" extrusionOk="0">
                  <a:moveTo>
                    <a:pt x="1335" y="1"/>
                  </a:moveTo>
                  <a:cubicBezTo>
                    <a:pt x="568" y="1"/>
                    <a:pt x="1" y="568"/>
                    <a:pt x="1" y="1335"/>
                  </a:cubicBezTo>
                  <a:cubicBezTo>
                    <a:pt x="1" y="2069"/>
                    <a:pt x="568" y="2669"/>
                    <a:pt x="1335" y="2669"/>
                  </a:cubicBezTo>
                  <a:lnTo>
                    <a:pt x="76589" y="2669"/>
                  </a:lnTo>
                  <a:cubicBezTo>
                    <a:pt x="77323" y="2669"/>
                    <a:pt x="77923" y="2069"/>
                    <a:pt x="77923" y="1335"/>
                  </a:cubicBezTo>
                  <a:cubicBezTo>
                    <a:pt x="77923" y="568"/>
                    <a:pt x="77323" y="1"/>
                    <a:pt x="76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3">
              <a:extLst>
                <a:ext uri="{FF2B5EF4-FFF2-40B4-BE49-F238E27FC236}">
                  <a16:creationId xmlns:a16="http://schemas.microsoft.com/office/drawing/2014/main" id="{37AC0D5B-B086-2B8B-D785-B933118AB89D}"/>
                </a:ext>
              </a:extLst>
            </p:cNvPr>
            <p:cNvSpPr/>
            <p:nvPr/>
          </p:nvSpPr>
          <p:spPr>
            <a:xfrm>
              <a:off x="2549500" y="4504500"/>
              <a:ext cx="492025" cy="492050"/>
            </a:xfrm>
            <a:custGeom>
              <a:avLst/>
              <a:gdLst/>
              <a:ahLst/>
              <a:cxnLst/>
              <a:rect l="l" t="t" r="r" b="b"/>
              <a:pathLst>
                <a:path w="19681" h="19682" extrusionOk="0">
                  <a:moveTo>
                    <a:pt x="9841" y="0"/>
                  </a:moveTo>
                  <a:cubicBezTo>
                    <a:pt x="4403" y="0"/>
                    <a:pt x="0" y="4404"/>
                    <a:pt x="0" y="9841"/>
                  </a:cubicBezTo>
                  <a:cubicBezTo>
                    <a:pt x="0" y="15278"/>
                    <a:pt x="4403" y="19681"/>
                    <a:pt x="9841" y="19681"/>
                  </a:cubicBezTo>
                  <a:cubicBezTo>
                    <a:pt x="15278" y="19681"/>
                    <a:pt x="19681" y="15278"/>
                    <a:pt x="19681" y="9841"/>
                  </a:cubicBezTo>
                  <a:cubicBezTo>
                    <a:pt x="19681" y="4404"/>
                    <a:pt x="15278" y="0"/>
                    <a:pt x="9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3">
              <a:extLst>
                <a:ext uri="{FF2B5EF4-FFF2-40B4-BE49-F238E27FC236}">
                  <a16:creationId xmlns:a16="http://schemas.microsoft.com/office/drawing/2014/main" id="{B3CDB9AB-1C72-5F72-2F2A-69CA3B1BFF3D}"/>
                </a:ext>
              </a:extLst>
            </p:cNvPr>
            <p:cNvSpPr/>
            <p:nvPr/>
          </p:nvSpPr>
          <p:spPr>
            <a:xfrm>
              <a:off x="2631225" y="4600825"/>
              <a:ext cx="329425" cy="300225"/>
            </a:xfrm>
            <a:custGeom>
              <a:avLst/>
              <a:gdLst/>
              <a:ahLst/>
              <a:cxnLst/>
              <a:rect l="l" t="t" r="r" b="b"/>
              <a:pathLst>
                <a:path w="13177" h="12009" extrusionOk="0">
                  <a:moveTo>
                    <a:pt x="6572" y="0"/>
                  </a:moveTo>
                  <a:cubicBezTo>
                    <a:pt x="5037" y="0"/>
                    <a:pt x="3503" y="584"/>
                    <a:pt x="2335" y="1752"/>
                  </a:cubicBezTo>
                  <a:cubicBezTo>
                    <a:pt x="0" y="4087"/>
                    <a:pt x="0" y="7889"/>
                    <a:pt x="2335" y="10258"/>
                  </a:cubicBezTo>
                  <a:cubicBezTo>
                    <a:pt x="3503" y="11425"/>
                    <a:pt x="5037" y="12009"/>
                    <a:pt x="6572" y="12009"/>
                  </a:cubicBezTo>
                  <a:cubicBezTo>
                    <a:pt x="8106" y="12009"/>
                    <a:pt x="9640" y="11425"/>
                    <a:pt x="10808" y="10258"/>
                  </a:cubicBezTo>
                  <a:cubicBezTo>
                    <a:pt x="13176" y="7889"/>
                    <a:pt x="13176" y="4087"/>
                    <a:pt x="10808" y="1752"/>
                  </a:cubicBezTo>
                  <a:cubicBezTo>
                    <a:pt x="9640" y="584"/>
                    <a:pt x="8106" y="0"/>
                    <a:pt x="6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3">
              <a:extLst>
                <a:ext uri="{FF2B5EF4-FFF2-40B4-BE49-F238E27FC236}">
                  <a16:creationId xmlns:a16="http://schemas.microsoft.com/office/drawing/2014/main" id="{6A58CC1A-27F5-60E8-7A10-E5920F1388D3}"/>
                </a:ext>
              </a:extLst>
            </p:cNvPr>
            <p:cNvSpPr/>
            <p:nvPr/>
          </p:nvSpPr>
          <p:spPr>
            <a:xfrm>
              <a:off x="2654575" y="4622925"/>
              <a:ext cx="281875" cy="256025"/>
            </a:xfrm>
            <a:custGeom>
              <a:avLst/>
              <a:gdLst/>
              <a:ahLst/>
              <a:cxnLst/>
              <a:rect l="l" t="t" r="r" b="b"/>
              <a:pathLst>
                <a:path w="11275" h="10241" extrusionOk="0">
                  <a:moveTo>
                    <a:pt x="5650" y="0"/>
                  </a:moveTo>
                  <a:cubicBezTo>
                    <a:pt x="4337" y="0"/>
                    <a:pt x="3019" y="501"/>
                    <a:pt x="2002" y="1501"/>
                  </a:cubicBezTo>
                  <a:cubicBezTo>
                    <a:pt x="0" y="3503"/>
                    <a:pt x="0" y="6738"/>
                    <a:pt x="2002" y="8740"/>
                  </a:cubicBezTo>
                  <a:cubicBezTo>
                    <a:pt x="3019" y="9741"/>
                    <a:pt x="4337" y="10241"/>
                    <a:pt x="5650" y="10241"/>
                  </a:cubicBezTo>
                  <a:cubicBezTo>
                    <a:pt x="6963" y="10241"/>
                    <a:pt x="8273" y="9741"/>
                    <a:pt x="9273" y="8740"/>
                  </a:cubicBezTo>
                  <a:cubicBezTo>
                    <a:pt x="11275" y="6738"/>
                    <a:pt x="11275" y="3503"/>
                    <a:pt x="9273" y="1501"/>
                  </a:cubicBezTo>
                  <a:cubicBezTo>
                    <a:pt x="8273" y="501"/>
                    <a:pt x="6963" y="0"/>
                    <a:pt x="5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3">
              <a:extLst>
                <a:ext uri="{FF2B5EF4-FFF2-40B4-BE49-F238E27FC236}">
                  <a16:creationId xmlns:a16="http://schemas.microsoft.com/office/drawing/2014/main" id="{0F52178C-D61D-92C9-17BA-7CB000D94C37}"/>
                </a:ext>
              </a:extLst>
            </p:cNvPr>
            <p:cNvSpPr/>
            <p:nvPr/>
          </p:nvSpPr>
          <p:spPr>
            <a:xfrm>
              <a:off x="1574625" y="4504500"/>
              <a:ext cx="492050" cy="492050"/>
            </a:xfrm>
            <a:custGeom>
              <a:avLst/>
              <a:gdLst/>
              <a:ahLst/>
              <a:cxnLst/>
              <a:rect l="l" t="t" r="r" b="b"/>
              <a:pathLst>
                <a:path w="19682" h="19682" extrusionOk="0">
                  <a:moveTo>
                    <a:pt x="9841" y="0"/>
                  </a:moveTo>
                  <a:cubicBezTo>
                    <a:pt x="4404" y="0"/>
                    <a:pt x="1" y="4404"/>
                    <a:pt x="1" y="9841"/>
                  </a:cubicBezTo>
                  <a:cubicBezTo>
                    <a:pt x="1" y="15278"/>
                    <a:pt x="4404" y="19681"/>
                    <a:pt x="9841" y="19681"/>
                  </a:cubicBezTo>
                  <a:cubicBezTo>
                    <a:pt x="15278" y="19681"/>
                    <a:pt x="19681" y="15278"/>
                    <a:pt x="19681" y="9841"/>
                  </a:cubicBezTo>
                  <a:cubicBezTo>
                    <a:pt x="19681" y="4404"/>
                    <a:pt x="15278" y="0"/>
                    <a:pt x="9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3">
              <a:extLst>
                <a:ext uri="{FF2B5EF4-FFF2-40B4-BE49-F238E27FC236}">
                  <a16:creationId xmlns:a16="http://schemas.microsoft.com/office/drawing/2014/main" id="{713B6AA2-79A7-9F1F-916C-EDE7F18EDFAC}"/>
                </a:ext>
              </a:extLst>
            </p:cNvPr>
            <p:cNvSpPr/>
            <p:nvPr/>
          </p:nvSpPr>
          <p:spPr>
            <a:xfrm>
              <a:off x="1657200" y="4600300"/>
              <a:ext cx="328575" cy="300450"/>
            </a:xfrm>
            <a:custGeom>
              <a:avLst/>
              <a:gdLst/>
              <a:ahLst/>
              <a:cxnLst/>
              <a:rect l="l" t="t" r="r" b="b"/>
              <a:pathLst>
                <a:path w="13143" h="12018" extrusionOk="0">
                  <a:moveTo>
                    <a:pt x="6578" y="0"/>
                  </a:moveTo>
                  <a:cubicBezTo>
                    <a:pt x="3796" y="0"/>
                    <a:pt x="1308" y="1907"/>
                    <a:pt x="701" y="4741"/>
                  </a:cubicBezTo>
                  <a:cubicBezTo>
                    <a:pt x="0" y="7977"/>
                    <a:pt x="2035" y="11179"/>
                    <a:pt x="5270" y="11880"/>
                  </a:cubicBezTo>
                  <a:cubicBezTo>
                    <a:pt x="5701" y="11973"/>
                    <a:pt x="6131" y="12018"/>
                    <a:pt x="6554" y="12018"/>
                  </a:cubicBezTo>
                  <a:cubicBezTo>
                    <a:pt x="9314" y="12018"/>
                    <a:pt x="11806" y="10115"/>
                    <a:pt x="12442" y="7310"/>
                  </a:cubicBezTo>
                  <a:cubicBezTo>
                    <a:pt x="13143" y="4074"/>
                    <a:pt x="11108" y="872"/>
                    <a:pt x="7872" y="138"/>
                  </a:cubicBezTo>
                  <a:cubicBezTo>
                    <a:pt x="7438" y="45"/>
                    <a:pt x="7005" y="0"/>
                    <a:pt x="6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3">
              <a:extLst>
                <a:ext uri="{FF2B5EF4-FFF2-40B4-BE49-F238E27FC236}">
                  <a16:creationId xmlns:a16="http://schemas.microsoft.com/office/drawing/2014/main" id="{2F5E1A9E-7E82-22FB-4A78-C642C1E13FDD}"/>
                </a:ext>
              </a:extLst>
            </p:cNvPr>
            <p:cNvSpPr/>
            <p:nvPr/>
          </p:nvSpPr>
          <p:spPr>
            <a:xfrm>
              <a:off x="1679700" y="4622950"/>
              <a:ext cx="282725" cy="256250"/>
            </a:xfrm>
            <a:custGeom>
              <a:avLst/>
              <a:gdLst/>
              <a:ahLst/>
              <a:cxnLst/>
              <a:rect l="l" t="t" r="r" b="b"/>
              <a:pathLst>
                <a:path w="11309" h="10250" extrusionOk="0">
                  <a:moveTo>
                    <a:pt x="5673" y="0"/>
                  </a:moveTo>
                  <a:cubicBezTo>
                    <a:pt x="3331" y="0"/>
                    <a:pt x="1212" y="1591"/>
                    <a:pt x="668" y="3969"/>
                  </a:cubicBezTo>
                  <a:cubicBezTo>
                    <a:pt x="1" y="6704"/>
                    <a:pt x="1735" y="9473"/>
                    <a:pt x="4471" y="10106"/>
                  </a:cubicBezTo>
                  <a:cubicBezTo>
                    <a:pt x="4872" y="10203"/>
                    <a:pt x="5274" y="10249"/>
                    <a:pt x="5669" y="10249"/>
                  </a:cubicBezTo>
                  <a:cubicBezTo>
                    <a:pt x="7997" y="10249"/>
                    <a:pt x="10100" y="8642"/>
                    <a:pt x="10642" y="6304"/>
                  </a:cubicBezTo>
                  <a:cubicBezTo>
                    <a:pt x="11309" y="3535"/>
                    <a:pt x="9574" y="766"/>
                    <a:pt x="6839" y="133"/>
                  </a:cubicBezTo>
                  <a:cubicBezTo>
                    <a:pt x="6448" y="43"/>
                    <a:pt x="6057" y="0"/>
                    <a:pt x="56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3">
              <a:extLst>
                <a:ext uri="{FF2B5EF4-FFF2-40B4-BE49-F238E27FC236}">
                  <a16:creationId xmlns:a16="http://schemas.microsoft.com/office/drawing/2014/main" id="{6F199658-8762-9BE2-DF53-A0407D79DDAC}"/>
                </a:ext>
              </a:extLst>
            </p:cNvPr>
            <p:cNvSpPr/>
            <p:nvPr/>
          </p:nvSpPr>
          <p:spPr>
            <a:xfrm>
              <a:off x="2577000" y="3791500"/>
              <a:ext cx="530425" cy="341925"/>
            </a:xfrm>
            <a:custGeom>
              <a:avLst/>
              <a:gdLst/>
              <a:ahLst/>
              <a:cxnLst/>
              <a:rect l="l" t="t" r="r" b="b"/>
              <a:pathLst>
                <a:path w="21217" h="13677" extrusionOk="0">
                  <a:moveTo>
                    <a:pt x="1669" y="0"/>
                  </a:moveTo>
                  <a:cubicBezTo>
                    <a:pt x="735" y="0"/>
                    <a:pt x="1" y="801"/>
                    <a:pt x="1" y="1801"/>
                  </a:cubicBezTo>
                  <a:lnTo>
                    <a:pt x="1" y="11909"/>
                  </a:lnTo>
                  <a:cubicBezTo>
                    <a:pt x="1" y="12843"/>
                    <a:pt x="735" y="13677"/>
                    <a:pt x="1669" y="13677"/>
                  </a:cubicBezTo>
                  <a:lnTo>
                    <a:pt x="19548" y="13677"/>
                  </a:lnTo>
                  <a:cubicBezTo>
                    <a:pt x="20449" y="13677"/>
                    <a:pt x="21216" y="12909"/>
                    <a:pt x="21216" y="11909"/>
                  </a:cubicBezTo>
                  <a:lnTo>
                    <a:pt x="21216" y="1801"/>
                  </a:lnTo>
                  <a:cubicBezTo>
                    <a:pt x="21216" y="801"/>
                    <a:pt x="20449" y="0"/>
                    <a:pt x="195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3">
              <a:extLst>
                <a:ext uri="{FF2B5EF4-FFF2-40B4-BE49-F238E27FC236}">
                  <a16:creationId xmlns:a16="http://schemas.microsoft.com/office/drawing/2014/main" id="{7D9E3EB8-81F7-D64A-64FD-B0C04556AA71}"/>
                </a:ext>
              </a:extLst>
            </p:cNvPr>
            <p:cNvSpPr/>
            <p:nvPr/>
          </p:nvSpPr>
          <p:spPr>
            <a:xfrm>
              <a:off x="2577000" y="3791500"/>
              <a:ext cx="280225" cy="341925"/>
            </a:xfrm>
            <a:custGeom>
              <a:avLst/>
              <a:gdLst/>
              <a:ahLst/>
              <a:cxnLst/>
              <a:rect l="l" t="t" r="r" b="b"/>
              <a:pathLst>
                <a:path w="11209" h="13677" extrusionOk="0">
                  <a:moveTo>
                    <a:pt x="1669" y="0"/>
                  </a:moveTo>
                  <a:cubicBezTo>
                    <a:pt x="735" y="0"/>
                    <a:pt x="1" y="801"/>
                    <a:pt x="1" y="1801"/>
                  </a:cubicBezTo>
                  <a:lnTo>
                    <a:pt x="1" y="11909"/>
                  </a:lnTo>
                  <a:cubicBezTo>
                    <a:pt x="1" y="12843"/>
                    <a:pt x="735" y="13677"/>
                    <a:pt x="1669" y="13677"/>
                  </a:cubicBezTo>
                  <a:lnTo>
                    <a:pt x="11209" y="13677"/>
                  </a:lnTo>
                  <a:cubicBezTo>
                    <a:pt x="11109" y="9140"/>
                    <a:pt x="11009" y="4603"/>
                    <a:pt x="10942" y="67"/>
                  </a:cubicBezTo>
                  <a:lnTo>
                    <a:pt x="1669" y="67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3">
              <a:extLst>
                <a:ext uri="{FF2B5EF4-FFF2-40B4-BE49-F238E27FC236}">
                  <a16:creationId xmlns:a16="http://schemas.microsoft.com/office/drawing/2014/main" id="{517EC6C3-E04A-DE53-E5BB-CBCD1B839F03}"/>
                </a:ext>
              </a:extLst>
            </p:cNvPr>
            <p:cNvSpPr/>
            <p:nvPr/>
          </p:nvSpPr>
          <p:spPr>
            <a:xfrm>
              <a:off x="3159100" y="3791500"/>
              <a:ext cx="108425" cy="341925"/>
            </a:xfrm>
            <a:custGeom>
              <a:avLst/>
              <a:gdLst/>
              <a:ahLst/>
              <a:cxnLst/>
              <a:rect l="l" t="t" r="r" b="b"/>
              <a:pathLst>
                <a:path w="4337" h="13677" extrusionOk="0">
                  <a:moveTo>
                    <a:pt x="1802" y="0"/>
                  </a:moveTo>
                  <a:cubicBezTo>
                    <a:pt x="834" y="0"/>
                    <a:pt x="0" y="801"/>
                    <a:pt x="0" y="1801"/>
                  </a:cubicBezTo>
                  <a:lnTo>
                    <a:pt x="0" y="11909"/>
                  </a:lnTo>
                  <a:cubicBezTo>
                    <a:pt x="0" y="12843"/>
                    <a:pt x="801" y="13677"/>
                    <a:pt x="1802" y="13677"/>
                  </a:cubicBezTo>
                  <a:lnTo>
                    <a:pt x="2569" y="13677"/>
                  </a:lnTo>
                  <a:cubicBezTo>
                    <a:pt x="3503" y="13677"/>
                    <a:pt x="4337" y="12909"/>
                    <a:pt x="4337" y="11909"/>
                  </a:cubicBezTo>
                  <a:lnTo>
                    <a:pt x="4337" y="1801"/>
                  </a:lnTo>
                  <a:cubicBezTo>
                    <a:pt x="4337" y="801"/>
                    <a:pt x="3569" y="0"/>
                    <a:pt x="2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3">
              <a:extLst>
                <a:ext uri="{FF2B5EF4-FFF2-40B4-BE49-F238E27FC236}">
                  <a16:creationId xmlns:a16="http://schemas.microsoft.com/office/drawing/2014/main" id="{2C0B4873-45BC-26FB-0A49-76D8CB3294EA}"/>
                </a:ext>
              </a:extLst>
            </p:cNvPr>
            <p:cNvSpPr/>
            <p:nvPr/>
          </p:nvSpPr>
          <p:spPr>
            <a:xfrm>
              <a:off x="2593700" y="4199275"/>
              <a:ext cx="218500" cy="45900"/>
            </a:xfrm>
            <a:custGeom>
              <a:avLst/>
              <a:gdLst/>
              <a:ahLst/>
              <a:cxnLst/>
              <a:rect l="l" t="t" r="r" b="b"/>
              <a:pathLst>
                <a:path w="8740" h="1836" extrusionOk="0">
                  <a:moveTo>
                    <a:pt x="901" y="1"/>
                  </a:moveTo>
                  <a:cubicBezTo>
                    <a:pt x="400" y="1"/>
                    <a:pt x="0" y="434"/>
                    <a:pt x="0" y="935"/>
                  </a:cubicBezTo>
                  <a:cubicBezTo>
                    <a:pt x="0" y="1435"/>
                    <a:pt x="400" y="1835"/>
                    <a:pt x="901" y="1835"/>
                  </a:cubicBezTo>
                  <a:lnTo>
                    <a:pt x="7772" y="1835"/>
                  </a:lnTo>
                  <a:cubicBezTo>
                    <a:pt x="8339" y="1835"/>
                    <a:pt x="8740" y="1435"/>
                    <a:pt x="8706" y="935"/>
                  </a:cubicBezTo>
                  <a:cubicBezTo>
                    <a:pt x="8706" y="434"/>
                    <a:pt x="8273" y="1"/>
                    <a:pt x="77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3">
              <a:extLst>
                <a:ext uri="{FF2B5EF4-FFF2-40B4-BE49-F238E27FC236}">
                  <a16:creationId xmlns:a16="http://schemas.microsoft.com/office/drawing/2014/main" id="{EF2C36C7-FFC7-0445-485C-8234E33244DF}"/>
                </a:ext>
              </a:extLst>
            </p:cNvPr>
            <p:cNvSpPr/>
            <p:nvPr/>
          </p:nvSpPr>
          <p:spPr>
            <a:xfrm>
              <a:off x="2304325" y="3802325"/>
              <a:ext cx="220175" cy="37550"/>
            </a:xfrm>
            <a:custGeom>
              <a:avLst/>
              <a:gdLst/>
              <a:ahLst/>
              <a:cxnLst/>
              <a:rect l="l" t="t" r="r" b="b"/>
              <a:pathLst>
                <a:path w="8807" h="1502" extrusionOk="0">
                  <a:moveTo>
                    <a:pt x="767" y="1"/>
                  </a:moveTo>
                  <a:cubicBezTo>
                    <a:pt x="334" y="1"/>
                    <a:pt x="0" y="334"/>
                    <a:pt x="0" y="735"/>
                  </a:cubicBezTo>
                  <a:cubicBezTo>
                    <a:pt x="0" y="1168"/>
                    <a:pt x="334" y="1502"/>
                    <a:pt x="767" y="1502"/>
                  </a:cubicBezTo>
                  <a:lnTo>
                    <a:pt x="8073" y="1502"/>
                  </a:lnTo>
                  <a:cubicBezTo>
                    <a:pt x="8440" y="1502"/>
                    <a:pt x="8773" y="1168"/>
                    <a:pt x="8806" y="735"/>
                  </a:cubicBezTo>
                  <a:cubicBezTo>
                    <a:pt x="8806" y="334"/>
                    <a:pt x="8473" y="1"/>
                    <a:pt x="8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3">
              <a:extLst>
                <a:ext uri="{FF2B5EF4-FFF2-40B4-BE49-F238E27FC236}">
                  <a16:creationId xmlns:a16="http://schemas.microsoft.com/office/drawing/2014/main" id="{535917E1-EDDC-7CE8-381C-ECB7E5937B89}"/>
                </a:ext>
              </a:extLst>
            </p:cNvPr>
            <p:cNvSpPr/>
            <p:nvPr/>
          </p:nvSpPr>
          <p:spPr>
            <a:xfrm>
              <a:off x="2304325" y="3881550"/>
              <a:ext cx="220175" cy="37550"/>
            </a:xfrm>
            <a:custGeom>
              <a:avLst/>
              <a:gdLst/>
              <a:ahLst/>
              <a:cxnLst/>
              <a:rect l="l" t="t" r="r" b="b"/>
              <a:pathLst>
                <a:path w="8807" h="1502" extrusionOk="0">
                  <a:moveTo>
                    <a:pt x="767" y="1"/>
                  </a:moveTo>
                  <a:cubicBezTo>
                    <a:pt x="334" y="1"/>
                    <a:pt x="0" y="334"/>
                    <a:pt x="0" y="735"/>
                  </a:cubicBezTo>
                  <a:cubicBezTo>
                    <a:pt x="0" y="1168"/>
                    <a:pt x="334" y="1502"/>
                    <a:pt x="767" y="1502"/>
                  </a:cubicBezTo>
                  <a:lnTo>
                    <a:pt x="8073" y="1502"/>
                  </a:lnTo>
                  <a:cubicBezTo>
                    <a:pt x="8440" y="1502"/>
                    <a:pt x="8773" y="1168"/>
                    <a:pt x="8806" y="735"/>
                  </a:cubicBezTo>
                  <a:cubicBezTo>
                    <a:pt x="8806" y="334"/>
                    <a:pt x="8473" y="1"/>
                    <a:pt x="8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3">
              <a:extLst>
                <a:ext uri="{FF2B5EF4-FFF2-40B4-BE49-F238E27FC236}">
                  <a16:creationId xmlns:a16="http://schemas.microsoft.com/office/drawing/2014/main" id="{43AD68C4-A9ED-5010-5601-8E06D3F13553}"/>
                </a:ext>
              </a:extLst>
            </p:cNvPr>
            <p:cNvSpPr/>
            <p:nvPr/>
          </p:nvSpPr>
          <p:spPr>
            <a:xfrm>
              <a:off x="2304325" y="3960775"/>
              <a:ext cx="220175" cy="37550"/>
            </a:xfrm>
            <a:custGeom>
              <a:avLst/>
              <a:gdLst/>
              <a:ahLst/>
              <a:cxnLst/>
              <a:rect l="l" t="t" r="r" b="b"/>
              <a:pathLst>
                <a:path w="8807" h="1502" extrusionOk="0">
                  <a:moveTo>
                    <a:pt x="767" y="1"/>
                  </a:moveTo>
                  <a:cubicBezTo>
                    <a:pt x="334" y="1"/>
                    <a:pt x="0" y="334"/>
                    <a:pt x="0" y="734"/>
                  </a:cubicBezTo>
                  <a:cubicBezTo>
                    <a:pt x="0" y="1168"/>
                    <a:pt x="334" y="1502"/>
                    <a:pt x="767" y="1502"/>
                  </a:cubicBezTo>
                  <a:lnTo>
                    <a:pt x="8073" y="1502"/>
                  </a:lnTo>
                  <a:cubicBezTo>
                    <a:pt x="8440" y="1502"/>
                    <a:pt x="8773" y="1168"/>
                    <a:pt x="8806" y="734"/>
                  </a:cubicBezTo>
                  <a:cubicBezTo>
                    <a:pt x="8806" y="334"/>
                    <a:pt x="8473" y="1"/>
                    <a:pt x="8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3">
              <a:extLst>
                <a:ext uri="{FF2B5EF4-FFF2-40B4-BE49-F238E27FC236}">
                  <a16:creationId xmlns:a16="http://schemas.microsoft.com/office/drawing/2014/main" id="{A5D50686-2046-7775-214B-D91392ECCA25}"/>
                </a:ext>
              </a:extLst>
            </p:cNvPr>
            <p:cNvSpPr/>
            <p:nvPr/>
          </p:nvSpPr>
          <p:spPr>
            <a:xfrm>
              <a:off x="1473725" y="4478650"/>
              <a:ext cx="71750" cy="178475"/>
            </a:xfrm>
            <a:custGeom>
              <a:avLst/>
              <a:gdLst/>
              <a:ahLst/>
              <a:cxnLst/>
              <a:rect l="l" t="t" r="r" b="b"/>
              <a:pathLst>
                <a:path w="2870" h="7139" extrusionOk="0">
                  <a:moveTo>
                    <a:pt x="0" y="0"/>
                  </a:moveTo>
                  <a:lnTo>
                    <a:pt x="0" y="7139"/>
                  </a:lnTo>
                  <a:lnTo>
                    <a:pt x="568" y="7139"/>
                  </a:lnTo>
                  <a:cubicBezTo>
                    <a:pt x="1868" y="7139"/>
                    <a:pt x="2869" y="6105"/>
                    <a:pt x="2869" y="4837"/>
                  </a:cubicBezTo>
                  <a:lnTo>
                    <a:pt x="2869" y="2302"/>
                  </a:lnTo>
                  <a:cubicBezTo>
                    <a:pt x="2869" y="1001"/>
                    <a:pt x="1835" y="0"/>
                    <a:pt x="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3">
              <a:extLst>
                <a:ext uri="{FF2B5EF4-FFF2-40B4-BE49-F238E27FC236}">
                  <a16:creationId xmlns:a16="http://schemas.microsoft.com/office/drawing/2014/main" id="{E2905281-8E7F-30EE-FD82-CEAE01522177}"/>
                </a:ext>
              </a:extLst>
            </p:cNvPr>
            <p:cNvSpPr/>
            <p:nvPr/>
          </p:nvSpPr>
          <p:spPr>
            <a:xfrm>
              <a:off x="2175050" y="3718100"/>
              <a:ext cx="95100" cy="50075"/>
            </a:xfrm>
            <a:custGeom>
              <a:avLst/>
              <a:gdLst/>
              <a:ahLst/>
              <a:cxnLst/>
              <a:rect l="l" t="t" r="r" b="b"/>
              <a:pathLst>
                <a:path w="3804" h="2003" extrusionOk="0">
                  <a:moveTo>
                    <a:pt x="1002" y="1"/>
                  </a:moveTo>
                  <a:cubicBezTo>
                    <a:pt x="468" y="1"/>
                    <a:pt x="1" y="434"/>
                    <a:pt x="1" y="1001"/>
                  </a:cubicBezTo>
                  <a:cubicBezTo>
                    <a:pt x="1" y="1535"/>
                    <a:pt x="468" y="2002"/>
                    <a:pt x="1002" y="2002"/>
                  </a:cubicBezTo>
                  <a:lnTo>
                    <a:pt x="3804" y="2002"/>
                  </a:lnTo>
                  <a:lnTo>
                    <a:pt x="38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3">
              <a:extLst>
                <a:ext uri="{FF2B5EF4-FFF2-40B4-BE49-F238E27FC236}">
                  <a16:creationId xmlns:a16="http://schemas.microsoft.com/office/drawing/2014/main" id="{4EDFA94C-8D9E-CF91-2440-49BAD7B477C0}"/>
                </a:ext>
              </a:extLst>
            </p:cNvPr>
            <p:cNvSpPr/>
            <p:nvPr/>
          </p:nvSpPr>
          <p:spPr>
            <a:xfrm>
              <a:off x="2175050" y="3814000"/>
              <a:ext cx="95100" cy="50075"/>
            </a:xfrm>
            <a:custGeom>
              <a:avLst/>
              <a:gdLst/>
              <a:ahLst/>
              <a:cxnLst/>
              <a:rect l="l" t="t" r="r" b="b"/>
              <a:pathLst>
                <a:path w="3804" h="2003" extrusionOk="0">
                  <a:moveTo>
                    <a:pt x="1002" y="1"/>
                  </a:moveTo>
                  <a:cubicBezTo>
                    <a:pt x="468" y="1"/>
                    <a:pt x="1" y="434"/>
                    <a:pt x="1" y="1001"/>
                  </a:cubicBezTo>
                  <a:cubicBezTo>
                    <a:pt x="1" y="1535"/>
                    <a:pt x="468" y="2002"/>
                    <a:pt x="1002" y="2002"/>
                  </a:cubicBezTo>
                  <a:lnTo>
                    <a:pt x="3804" y="2002"/>
                  </a:lnTo>
                  <a:lnTo>
                    <a:pt x="38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1" name="Google Shape;821;p43">
            <a:extLst>
              <a:ext uri="{FF2B5EF4-FFF2-40B4-BE49-F238E27FC236}">
                <a16:creationId xmlns:a16="http://schemas.microsoft.com/office/drawing/2014/main" id="{8B33D348-A212-40D8-E1BC-AD0A2556B691}"/>
              </a:ext>
            </a:extLst>
          </p:cNvPr>
          <p:cNvSpPr/>
          <p:nvPr/>
        </p:nvSpPr>
        <p:spPr>
          <a:xfrm>
            <a:off x="5841375" y="4886900"/>
            <a:ext cx="2514050" cy="152400"/>
          </a:xfrm>
          <a:custGeom>
            <a:avLst/>
            <a:gdLst/>
            <a:ahLst/>
            <a:cxnLst/>
            <a:rect l="l" t="t" r="r" b="b"/>
            <a:pathLst>
              <a:path w="100562" h="6096" extrusionOk="0">
                <a:moveTo>
                  <a:pt x="50276" y="0"/>
                </a:moveTo>
                <a:cubicBezTo>
                  <a:pt x="22510" y="0"/>
                  <a:pt x="0" y="1363"/>
                  <a:pt x="0" y="3048"/>
                </a:cubicBezTo>
                <a:cubicBezTo>
                  <a:pt x="0" y="4733"/>
                  <a:pt x="22501" y="6095"/>
                  <a:pt x="50276" y="6095"/>
                </a:cubicBezTo>
                <a:cubicBezTo>
                  <a:pt x="78051" y="6095"/>
                  <a:pt x="100561" y="4733"/>
                  <a:pt x="100561" y="3048"/>
                </a:cubicBezTo>
                <a:cubicBezTo>
                  <a:pt x="100561" y="1371"/>
                  <a:pt x="78051" y="18"/>
                  <a:pt x="50276" y="0"/>
                </a:cubicBezTo>
                <a:close/>
              </a:path>
            </a:pathLst>
          </a:custGeom>
          <a:solidFill>
            <a:srgbClr val="2C2C2C">
              <a:alpha val="5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2" name="Google Shape;822;p43">
            <a:extLst>
              <a:ext uri="{FF2B5EF4-FFF2-40B4-BE49-F238E27FC236}">
                <a16:creationId xmlns:a16="http://schemas.microsoft.com/office/drawing/2014/main" id="{82F1F63D-EE2F-6195-4F77-6087B45A2070}"/>
              </a:ext>
            </a:extLst>
          </p:cNvPr>
          <p:cNvGrpSpPr/>
          <p:nvPr/>
        </p:nvGrpSpPr>
        <p:grpSpPr>
          <a:xfrm>
            <a:off x="5595195" y="1517175"/>
            <a:ext cx="2911785" cy="3445935"/>
            <a:chOff x="5595195" y="1517175"/>
            <a:chExt cx="2911785" cy="3445935"/>
          </a:xfrm>
        </p:grpSpPr>
        <p:grpSp>
          <p:nvGrpSpPr>
            <p:cNvPr id="823" name="Google Shape;823;p43">
              <a:extLst>
                <a:ext uri="{FF2B5EF4-FFF2-40B4-BE49-F238E27FC236}">
                  <a16:creationId xmlns:a16="http://schemas.microsoft.com/office/drawing/2014/main" id="{B0569411-5158-434B-9CA4-2415A93C8929}"/>
                </a:ext>
              </a:extLst>
            </p:cNvPr>
            <p:cNvGrpSpPr/>
            <p:nvPr/>
          </p:nvGrpSpPr>
          <p:grpSpPr>
            <a:xfrm rot="-4922354" flipH="1">
              <a:off x="5691139" y="2814431"/>
              <a:ext cx="380953" cy="525141"/>
              <a:chOff x="7423379" y="1665368"/>
              <a:chExt cx="380939" cy="525121"/>
            </a:xfrm>
          </p:grpSpPr>
          <p:sp>
            <p:nvSpPr>
              <p:cNvPr id="824" name="Google Shape;824;p43">
                <a:extLst>
                  <a:ext uri="{FF2B5EF4-FFF2-40B4-BE49-F238E27FC236}">
                    <a16:creationId xmlns:a16="http://schemas.microsoft.com/office/drawing/2014/main" id="{DA653050-F954-F3E1-5835-56D59FFA9F62}"/>
                  </a:ext>
                </a:extLst>
              </p:cNvPr>
              <p:cNvSpPr/>
              <p:nvPr/>
            </p:nvSpPr>
            <p:spPr>
              <a:xfrm flipH="1">
                <a:off x="7423379" y="1665368"/>
                <a:ext cx="380939" cy="525121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17959" extrusionOk="0">
                    <a:moveTo>
                      <a:pt x="4123" y="1"/>
                    </a:moveTo>
                    <a:cubicBezTo>
                      <a:pt x="4090" y="1"/>
                      <a:pt x="4057" y="5"/>
                      <a:pt x="4025" y="15"/>
                    </a:cubicBezTo>
                    <a:cubicBezTo>
                      <a:pt x="2934" y="365"/>
                      <a:pt x="5160" y="6084"/>
                      <a:pt x="5160" y="6084"/>
                    </a:cubicBezTo>
                    <a:cubicBezTo>
                      <a:pt x="5160" y="6084"/>
                      <a:pt x="2394" y="2086"/>
                      <a:pt x="1513" y="2086"/>
                    </a:cubicBezTo>
                    <a:cubicBezTo>
                      <a:pt x="1473" y="2086"/>
                      <a:pt x="1437" y="2094"/>
                      <a:pt x="1406" y="2111"/>
                    </a:cubicBezTo>
                    <a:cubicBezTo>
                      <a:pt x="672" y="2504"/>
                      <a:pt x="3274" y="7594"/>
                      <a:pt x="3274" y="7594"/>
                    </a:cubicBezTo>
                    <a:cubicBezTo>
                      <a:pt x="3274" y="7594"/>
                      <a:pt x="1285" y="5189"/>
                      <a:pt x="625" y="5189"/>
                    </a:cubicBezTo>
                    <a:cubicBezTo>
                      <a:pt x="583" y="5189"/>
                      <a:pt x="546" y="5198"/>
                      <a:pt x="515" y="5219"/>
                    </a:cubicBezTo>
                    <a:cubicBezTo>
                      <a:pt x="0" y="5569"/>
                      <a:pt x="2916" y="9969"/>
                      <a:pt x="3807" y="11759"/>
                    </a:cubicBezTo>
                    <a:cubicBezTo>
                      <a:pt x="4715" y="13558"/>
                      <a:pt x="6374" y="17941"/>
                      <a:pt x="6348" y="17959"/>
                    </a:cubicBezTo>
                    <a:lnTo>
                      <a:pt x="13028" y="16256"/>
                    </a:lnTo>
                    <a:cubicBezTo>
                      <a:pt x="13028" y="16256"/>
                      <a:pt x="12085" y="13157"/>
                      <a:pt x="11954" y="11777"/>
                    </a:cubicBezTo>
                    <a:cubicBezTo>
                      <a:pt x="11831" y="10406"/>
                      <a:pt x="12582" y="3456"/>
                      <a:pt x="11709" y="3325"/>
                    </a:cubicBezTo>
                    <a:cubicBezTo>
                      <a:pt x="11693" y="3322"/>
                      <a:pt x="11676" y="3321"/>
                      <a:pt x="11660" y="3321"/>
                    </a:cubicBezTo>
                    <a:cubicBezTo>
                      <a:pt x="10813" y="3321"/>
                      <a:pt x="10216" y="6617"/>
                      <a:pt x="10216" y="6617"/>
                    </a:cubicBezTo>
                    <a:cubicBezTo>
                      <a:pt x="10216" y="6617"/>
                      <a:pt x="8167" y="590"/>
                      <a:pt x="7187" y="590"/>
                    </a:cubicBezTo>
                    <a:cubicBezTo>
                      <a:pt x="7178" y="590"/>
                      <a:pt x="7169" y="591"/>
                      <a:pt x="7160" y="592"/>
                    </a:cubicBezTo>
                    <a:cubicBezTo>
                      <a:pt x="6191" y="696"/>
                      <a:pt x="7239" y="5324"/>
                      <a:pt x="7239" y="5324"/>
                    </a:cubicBezTo>
                    <a:cubicBezTo>
                      <a:pt x="7239" y="5324"/>
                      <a:pt x="5231" y="1"/>
                      <a:pt x="4123" y="1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43">
                <a:extLst>
                  <a:ext uri="{FF2B5EF4-FFF2-40B4-BE49-F238E27FC236}">
                    <a16:creationId xmlns:a16="http://schemas.microsoft.com/office/drawing/2014/main" id="{9FA17985-7BD2-AF96-3183-9E10D2844609}"/>
                  </a:ext>
                </a:extLst>
              </p:cNvPr>
              <p:cNvSpPr/>
              <p:nvPr/>
            </p:nvSpPr>
            <p:spPr>
              <a:xfrm flipH="1">
                <a:off x="7535982" y="1870311"/>
                <a:ext cx="78129" cy="123861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4236" fill="none" extrusionOk="0">
                    <a:moveTo>
                      <a:pt x="2672" y="0"/>
                    </a:moveTo>
                    <a:cubicBezTo>
                      <a:pt x="2672" y="0"/>
                      <a:pt x="0" y="1607"/>
                      <a:pt x="253" y="4235"/>
                    </a:cubicBezTo>
                  </a:path>
                </a:pathLst>
              </a:custGeom>
              <a:noFill/>
              <a:ln w="852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6" name="Google Shape;826;p43">
              <a:extLst>
                <a:ext uri="{FF2B5EF4-FFF2-40B4-BE49-F238E27FC236}">
                  <a16:creationId xmlns:a16="http://schemas.microsoft.com/office/drawing/2014/main" id="{DCFF8F75-7DA2-8737-CAA2-7D7F2448A7B5}"/>
                </a:ext>
              </a:extLst>
            </p:cNvPr>
            <p:cNvGrpSpPr/>
            <p:nvPr/>
          </p:nvGrpSpPr>
          <p:grpSpPr>
            <a:xfrm>
              <a:off x="6074297" y="1517175"/>
              <a:ext cx="2432683" cy="3445935"/>
              <a:chOff x="5727503" y="3114525"/>
              <a:chExt cx="1495747" cy="2118750"/>
            </a:xfrm>
          </p:grpSpPr>
          <p:sp>
            <p:nvSpPr>
              <p:cNvPr id="827" name="Google Shape;827;p43">
                <a:extLst>
                  <a:ext uri="{FF2B5EF4-FFF2-40B4-BE49-F238E27FC236}">
                    <a16:creationId xmlns:a16="http://schemas.microsoft.com/office/drawing/2014/main" id="{FDEFCF86-9040-6E4A-535A-349FF3811FB4}"/>
                  </a:ext>
                </a:extLst>
              </p:cNvPr>
              <p:cNvSpPr/>
              <p:nvPr/>
            </p:nvSpPr>
            <p:spPr>
              <a:xfrm>
                <a:off x="6245300" y="4549675"/>
                <a:ext cx="222875" cy="601200"/>
              </a:xfrm>
              <a:custGeom>
                <a:avLst/>
                <a:gdLst/>
                <a:ahLst/>
                <a:cxnLst/>
                <a:rect l="l" t="t" r="r" b="b"/>
                <a:pathLst>
                  <a:path w="8915" h="24048" extrusionOk="0">
                    <a:moveTo>
                      <a:pt x="0" y="0"/>
                    </a:moveTo>
                    <a:cubicBezTo>
                      <a:pt x="105" y="2873"/>
                      <a:pt x="279" y="5248"/>
                      <a:pt x="480" y="6619"/>
                    </a:cubicBezTo>
                    <a:cubicBezTo>
                      <a:pt x="1257" y="12085"/>
                      <a:pt x="2506" y="24047"/>
                      <a:pt x="2506" y="24047"/>
                    </a:cubicBezTo>
                    <a:lnTo>
                      <a:pt x="8915" y="24047"/>
                    </a:lnTo>
                    <a:cubicBezTo>
                      <a:pt x="8880" y="19681"/>
                      <a:pt x="8225" y="4794"/>
                      <a:pt x="8304" y="681"/>
                    </a:cubicBezTo>
                    <a:cubicBezTo>
                      <a:pt x="7116" y="681"/>
                      <a:pt x="5929" y="655"/>
                      <a:pt x="4733" y="594"/>
                    </a:cubicBezTo>
                    <a:cubicBezTo>
                      <a:pt x="3161" y="507"/>
                      <a:pt x="1589" y="350"/>
                      <a:pt x="52" y="9"/>
                    </a:cubicBezTo>
                    <a:cubicBezTo>
                      <a:pt x="35" y="9"/>
                      <a:pt x="18" y="0"/>
                      <a:pt x="0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43">
                <a:extLst>
                  <a:ext uri="{FF2B5EF4-FFF2-40B4-BE49-F238E27FC236}">
                    <a16:creationId xmlns:a16="http://schemas.microsoft.com/office/drawing/2014/main" id="{7C8E34FD-4B15-EDAA-487C-3E8E5A147E3D}"/>
                  </a:ext>
                </a:extLst>
              </p:cNvPr>
              <p:cNvSpPr/>
              <p:nvPr/>
            </p:nvSpPr>
            <p:spPr>
              <a:xfrm>
                <a:off x="6280650" y="4903950"/>
                <a:ext cx="187525" cy="246925"/>
              </a:xfrm>
              <a:custGeom>
                <a:avLst/>
                <a:gdLst/>
                <a:ahLst/>
                <a:cxnLst/>
                <a:rect l="l" t="t" r="r" b="b"/>
                <a:pathLst>
                  <a:path w="7501" h="9877" extrusionOk="0">
                    <a:moveTo>
                      <a:pt x="1" y="1"/>
                    </a:moveTo>
                    <a:cubicBezTo>
                      <a:pt x="44" y="420"/>
                      <a:pt x="97" y="848"/>
                      <a:pt x="140" y="1275"/>
                    </a:cubicBezTo>
                    <a:cubicBezTo>
                      <a:pt x="158" y="1319"/>
                      <a:pt x="166" y="1372"/>
                      <a:pt x="166" y="1415"/>
                    </a:cubicBezTo>
                    <a:cubicBezTo>
                      <a:pt x="201" y="1660"/>
                      <a:pt x="219" y="1895"/>
                      <a:pt x="254" y="2140"/>
                    </a:cubicBezTo>
                    <a:cubicBezTo>
                      <a:pt x="262" y="2192"/>
                      <a:pt x="262" y="2253"/>
                      <a:pt x="271" y="2315"/>
                    </a:cubicBezTo>
                    <a:cubicBezTo>
                      <a:pt x="734" y="6383"/>
                      <a:pt x="1092" y="9876"/>
                      <a:pt x="1092" y="9876"/>
                    </a:cubicBezTo>
                    <a:lnTo>
                      <a:pt x="7501" y="9876"/>
                    </a:lnTo>
                    <a:cubicBezTo>
                      <a:pt x="7492" y="8392"/>
                      <a:pt x="7405" y="5676"/>
                      <a:pt x="7309" y="2585"/>
                    </a:cubicBezTo>
                    <a:cubicBezTo>
                      <a:pt x="7309" y="2515"/>
                      <a:pt x="7291" y="2454"/>
                      <a:pt x="7291" y="2384"/>
                    </a:cubicBezTo>
                    <a:cubicBezTo>
                      <a:pt x="7291" y="2140"/>
                      <a:pt x="7283" y="1887"/>
                      <a:pt x="7274" y="1625"/>
                    </a:cubicBezTo>
                    <a:cubicBezTo>
                      <a:pt x="7274" y="1572"/>
                      <a:pt x="7256" y="1511"/>
                      <a:pt x="7256" y="1459"/>
                    </a:cubicBezTo>
                    <a:cubicBezTo>
                      <a:pt x="7248" y="1005"/>
                      <a:pt x="7239" y="533"/>
                      <a:pt x="7222" y="53"/>
                    </a:cubicBezTo>
                    <a:cubicBezTo>
                      <a:pt x="6154" y="92"/>
                      <a:pt x="5089" y="113"/>
                      <a:pt x="4027" y="113"/>
                    </a:cubicBezTo>
                    <a:cubicBezTo>
                      <a:pt x="2683" y="113"/>
                      <a:pt x="1342" y="79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43">
                <a:extLst>
                  <a:ext uri="{FF2B5EF4-FFF2-40B4-BE49-F238E27FC236}">
                    <a16:creationId xmlns:a16="http://schemas.microsoft.com/office/drawing/2014/main" id="{B1AB0425-594D-F591-B456-6E7641E63056}"/>
                  </a:ext>
                </a:extLst>
              </p:cNvPr>
              <p:cNvSpPr/>
              <p:nvPr/>
            </p:nvSpPr>
            <p:spPr>
              <a:xfrm>
                <a:off x="6284800" y="4939525"/>
                <a:ext cx="1777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7108" h="377" fill="none" extrusionOk="0">
                    <a:moveTo>
                      <a:pt x="0" y="1"/>
                    </a:moveTo>
                    <a:cubicBezTo>
                      <a:pt x="0" y="1"/>
                      <a:pt x="2760" y="376"/>
                      <a:pt x="7108" y="210"/>
                    </a:cubicBezTo>
                  </a:path>
                </a:pathLst>
              </a:custGeom>
              <a:noFill/>
              <a:ln w="6775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43">
                <a:extLst>
                  <a:ext uri="{FF2B5EF4-FFF2-40B4-BE49-F238E27FC236}">
                    <a16:creationId xmlns:a16="http://schemas.microsoft.com/office/drawing/2014/main" id="{3CADCABA-9EF8-8AD3-2894-C48269DBF5C7}"/>
                  </a:ext>
                </a:extLst>
              </p:cNvPr>
              <p:cNvSpPr/>
              <p:nvPr/>
            </p:nvSpPr>
            <p:spPr>
              <a:xfrm>
                <a:off x="6202725" y="5142275"/>
                <a:ext cx="28860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11544" h="3640" extrusionOk="0">
                    <a:moveTo>
                      <a:pt x="5649" y="0"/>
                    </a:moveTo>
                    <a:cubicBezTo>
                      <a:pt x="4800" y="0"/>
                      <a:pt x="4166" y="14"/>
                      <a:pt x="4095" y="46"/>
                    </a:cubicBezTo>
                    <a:cubicBezTo>
                      <a:pt x="4095" y="46"/>
                      <a:pt x="3545" y="90"/>
                      <a:pt x="1878" y="1181"/>
                    </a:cubicBezTo>
                    <a:cubicBezTo>
                      <a:pt x="856" y="1845"/>
                      <a:pt x="323" y="2474"/>
                      <a:pt x="105" y="2919"/>
                    </a:cubicBezTo>
                    <a:cubicBezTo>
                      <a:pt x="0" y="3137"/>
                      <a:pt x="158" y="3399"/>
                      <a:pt x="402" y="3408"/>
                    </a:cubicBezTo>
                    <a:cubicBezTo>
                      <a:pt x="1710" y="3468"/>
                      <a:pt x="5487" y="3640"/>
                      <a:pt x="8211" y="3640"/>
                    </a:cubicBezTo>
                    <a:cubicBezTo>
                      <a:pt x="9853" y="3640"/>
                      <a:pt x="11112" y="3578"/>
                      <a:pt x="11220" y="3390"/>
                    </a:cubicBezTo>
                    <a:cubicBezTo>
                      <a:pt x="11544" y="2805"/>
                      <a:pt x="10932" y="203"/>
                      <a:pt x="10644" y="125"/>
                    </a:cubicBezTo>
                    <a:cubicBezTo>
                      <a:pt x="10446" y="65"/>
                      <a:pt x="7524" y="0"/>
                      <a:pt x="56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43">
                <a:extLst>
                  <a:ext uri="{FF2B5EF4-FFF2-40B4-BE49-F238E27FC236}">
                    <a16:creationId xmlns:a16="http://schemas.microsoft.com/office/drawing/2014/main" id="{55DD1CC5-E24B-EA57-9947-D39119C23A5B}"/>
                  </a:ext>
                </a:extLst>
              </p:cNvPr>
              <p:cNvSpPr/>
              <p:nvPr/>
            </p:nvSpPr>
            <p:spPr>
              <a:xfrm>
                <a:off x="6286550" y="5148450"/>
                <a:ext cx="559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856" fill="none" extrusionOk="0">
                    <a:moveTo>
                      <a:pt x="0" y="140"/>
                    </a:moveTo>
                    <a:cubicBezTo>
                      <a:pt x="0" y="140"/>
                      <a:pt x="1319" y="0"/>
                      <a:pt x="2236" y="856"/>
                    </a:cubicBez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43">
                <a:extLst>
                  <a:ext uri="{FF2B5EF4-FFF2-40B4-BE49-F238E27FC236}">
                    <a16:creationId xmlns:a16="http://schemas.microsoft.com/office/drawing/2014/main" id="{FA62DB90-9445-62CC-73C8-48A4E730A43B}"/>
                  </a:ext>
                </a:extLst>
              </p:cNvPr>
              <p:cNvSpPr/>
              <p:nvPr/>
            </p:nvSpPr>
            <p:spPr>
              <a:xfrm>
                <a:off x="6479300" y="4549675"/>
                <a:ext cx="288825" cy="601200"/>
              </a:xfrm>
              <a:custGeom>
                <a:avLst/>
                <a:gdLst/>
                <a:ahLst/>
                <a:cxnLst/>
                <a:rect l="l" t="t" r="r" b="b"/>
                <a:pathLst>
                  <a:path w="11553" h="24048" extrusionOk="0">
                    <a:moveTo>
                      <a:pt x="0" y="0"/>
                    </a:moveTo>
                    <a:cubicBezTo>
                      <a:pt x="428" y="2873"/>
                      <a:pt x="865" y="5248"/>
                      <a:pt x="1205" y="6619"/>
                    </a:cubicBezTo>
                    <a:cubicBezTo>
                      <a:pt x="2576" y="12085"/>
                      <a:pt x="5143" y="24047"/>
                      <a:pt x="5143" y="24047"/>
                    </a:cubicBezTo>
                    <a:lnTo>
                      <a:pt x="11552" y="24047"/>
                    </a:lnTo>
                    <a:cubicBezTo>
                      <a:pt x="11063" y="19681"/>
                      <a:pt x="8767" y="4794"/>
                      <a:pt x="8383" y="681"/>
                    </a:cubicBezTo>
                    <a:cubicBezTo>
                      <a:pt x="7195" y="681"/>
                      <a:pt x="6008" y="655"/>
                      <a:pt x="4803" y="594"/>
                    </a:cubicBezTo>
                    <a:cubicBezTo>
                      <a:pt x="3222" y="507"/>
                      <a:pt x="1633" y="350"/>
                      <a:pt x="61" y="9"/>
                    </a:cubicBezTo>
                    <a:cubicBezTo>
                      <a:pt x="35" y="9"/>
                      <a:pt x="26" y="0"/>
                      <a:pt x="0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43">
                <a:extLst>
                  <a:ext uri="{FF2B5EF4-FFF2-40B4-BE49-F238E27FC236}">
                    <a16:creationId xmlns:a16="http://schemas.microsoft.com/office/drawing/2014/main" id="{2AFA8578-BD90-2FA8-0720-CB9CD6FDE3F6}"/>
                  </a:ext>
                </a:extLst>
              </p:cNvPr>
              <p:cNvSpPr/>
              <p:nvPr/>
            </p:nvSpPr>
            <p:spPr>
              <a:xfrm>
                <a:off x="6553950" y="4903950"/>
                <a:ext cx="214375" cy="246925"/>
              </a:xfrm>
              <a:custGeom>
                <a:avLst/>
                <a:gdLst/>
                <a:ahLst/>
                <a:cxnLst/>
                <a:rect l="l" t="t" r="r" b="b"/>
                <a:pathLst>
                  <a:path w="8575" h="987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7" y="420"/>
                      <a:pt x="184" y="848"/>
                      <a:pt x="280" y="1275"/>
                    </a:cubicBezTo>
                    <a:cubicBezTo>
                      <a:pt x="289" y="1319"/>
                      <a:pt x="297" y="1372"/>
                      <a:pt x="315" y="1415"/>
                    </a:cubicBezTo>
                    <a:lnTo>
                      <a:pt x="472" y="2140"/>
                    </a:lnTo>
                    <a:cubicBezTo>
                      <a:pt x="498" y="2192"/>
                      <a:pt x="507" y="2253"/>
                      <a:pt x="516" y="2315"/>
                    </a:cubicBezTo>
                    <a:cubicBezTo>
                      <a:pt x="1424" y="6383"/>
                      <a:pt x="2166" y="9876"/>
                      <a:pt x="2166" y="9876"/>
                    </a:cubicBezTo>
                    <a:lnTo>
                      <a:pt x="8575" y="9876"/>
                    </a:lnTo>
                    <a:cubicBezTo>
                      <a:pt x="8400" y="8392"/>
                      <a:pt x="8033" y="5676"/>
                      <a:pt x="7571" y="2585"/>
                    </a:cubicBezTo>
                    <a:lnTo>
                      <a:pt x="7536" y="2384"/>
                    </a:lnTo>
                    <a:cubicBezTo>
                      <a:pt x="7510" y="2140"/>
                      <a:pt x="7457" y="1887"/>
                      <a:pt x="7431" y="1625"/>
                    </a:cubicBezTo>
                    <a:cubicBezTo>
                      <a:pt x="7431" y="1572"/>
                      <a:pt x="7422" y="1511"/>
                      <a:pt x="7405" y="1459"/>
                    </a:cubicBezTo>
                    <a:cubicBezTo>
                      <a:pt x="7352" y="1005"/>
                      <a:pt x="7274" y="533"/>
                      <a:pt x="7213" y="53"/>
                    </a:cubicBezTo>
                    <a:cubicBezTo>
                      <a:pt x="6156" y="92"/>
                      <a:pt x="5097" y="113"/>
                      <a:pt x="4035" y="113"/>
                    </a:cubicBezTo>
                    <a:cubicBezTo>
                      <a:pt x="2692" y="113"/>
                      <a:pt x="1346" y="79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43">
                <a:extLst>
                  <a:ext uri="{FF2B5EF4-FFF2-40B4-BE49-F238E27FC236}">
                    <a16:creationId xmlns:a16="http://schemas.microsoft.com/office/drawing/2014/main" id="{929BC994-2438-2751-442C-A3FA06BC6F4A}"/>
                  </a:ext>
                </a:extLst>
              </p:cNvPr>
              <p:cNvSpPr/>
              <p:nvPr/>
            </p:nvSpPr>
            <p:spPr>
              <a:xfrm>
                <a:off x="6561800" y="4939525"/>
                <a:ext cx="1777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109" h="508" fill="none" extrusionOk="0">
                    <a:moveTo>
                      <a:pt x="1" y="1"/>
                    </a:moveTo>
                    <a:cubicBezTo>
                      <a:pt x="1" y="1"/>
                      <a:pt x="4838" y="507"/>
                      <a:pt x="7108" y="45"/>
                    </a:cubicBezTo>
                  </a:path>
                </a:pathLst>
              </a:custGeom>
              <a:noFill/>
              <a:ln w="6775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43">
                <a:extLst>
                  <a:ext uri="{FF2B5EF4-FFF2-40B4-BE49-F238E27FC236}">
                    <a16:creationId xmlns:a16="http://schemas.microsoft.com/office/drawing/2014/main" id="{2804B302-F4FB-6600-D9B8-45E6EC20813E}"/>
                  </a:ext>
                </a:extLst>
              </p:cNvPr>
              <p:cNvSpPr/>
              <p:nvPr/>
            </p:nvSpPr>
            <p:spPr>
              <a:xfrm>
                <a:off x="6503100" y="5142275"/>
                <a:ext cx="28880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11552" h="3640" extrusionOk="0">
                    <a:moveTo>
                      <a:pt x="5648" y="0"/>
                    </a:moveTo>
                    <a:cubicBezTo>
                      <a:pt x="4800" y="0"/>
                      <a:pt x="4166" y="14"/>
                      <a:pt x="4095" y="46"/>
                    </a:cubicBezTo>
                    <a:cubicBezTo>
                      <a:pt x="4095" y="46"/>
                      <a:pt x="3545" y="90"/>
                      <a:pt x="1877" y="1181"/>
                    </a:cubicBezTo>
                    <a:cubicBezTo>
                      <a:pt x="864" y="1845"/>
                      <a:pt x="323" y="2474"/>
                      <a:pt x="105" y="2919"/>
                    </a:cubicBezTo>
                    <a:cubicBezTo>
                      <a:pt x="0" y="3137"/>
                      <a:pt x="166" y="3399"/>
                      <a:pt x="402" y="3408"/>
                    </a:cubicBezTo>
                    <a:cubicBezTo>
                      <a:pt x="1709" y="3468"/>
                      <a:pt x="5490" y="3640"/>
                      <a:pt x="8215" y="3640"/>
                    </a:cubicBezTo>
                    <a:cubicBezTo>
                      <a:pt x="9856" y="3640"/>
                      <a:pt x="11115" y="3578"/>
                      <a:pt x="11220" y="3390"/>
                    </a:cubicBezTo>
                    <a:cubicBezTo>
                      <a:pt x="11552" y="2805"/>
                      <a:pt x="10941" y="203"/>
                      <a:pt x="10644" y="125"/>
                    </a:cubicBezTo>
                    <a:cubicBezTo>
                      <a:pt x="10445" y="65"/>
                      <a:pt x="7523" y="0"/>
                      <a:pt x="56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43">
                <a:extLst>
                  <a:ext uri="{FF2B5EF4-FFF2-40B4-BE49-F238E27FC236}">
                    <a16:creationId xmlns:a16="http://schemas.microsoft.com/office/drawing/2014/main" id="{82B83D5E-A443-2D20-6E7C-26EC78CBB3FB}"/>
                  </a:ext>
                </a:extLst>
              </p:cNvPr>
              <p:cNvSpPr/>
              <p:nvPr/>
            </p:nvSpPr>
            <p:spPr>
              <a:xfrm>
                <a:off x="6566175" y="5161750"/>
                <a:ext cx="5787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892" fill="none" extrusionOk="0">
                    <a:moveTo>
                      <a:pt x="0" y="1"/>
                    </a:moveTo>
                    <a:cubicBezTo>
                      <a:pt x="0" y="1"/>
                      <a:pt x="1738" y="97"/>
                      <a:pt x="2314" y="891"/>
                    </a:cubicBez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43">
                <a:extLst>
                  <a:ext uri="{FF2B5EF4-FFF2-40B4-BE49-F238E27FC236}">
                    <a16:creationId xmlns:a16="http://schemas.microsoft.com/office/drawing/2014/main" id="{4A8780B4-7DEB-D039-B882-D112A13F5DFD}"/>
                  </a:ext>
                </a:extLst>
              </p:cNvPr>
              <p:cNvSpPr/>
              <p:nvPr/>
            </p:nvSpPr>
            <p:spPr>
              <a:xfrm>
                <a:off x="6159950" y="4299350"/>
                <a:ext cx="644175" cy="374275"/>
              </a:xfrm>
              <a:custGeom>
                <a:avLst/>
                <a:gdLst/>
                <a:ahLst/>
                <a:cxnLst/>
                <a:rect l="l" t="t" r="r" b="b"/>
                <a:pathLst>
                  <a:path w="25767" h="14971" extrusionOk="0">
                    <a:moveTo>
                      <a:pt x="2907" y="0"/>
                    </a:moveTo>
                    <a:cubicBezTo>
                      <a:pt x="2841" y="0"/>
                      <a:pt x="2791" y="47"/>
                      <a:pt x="2777" y="112"/>
                    </a:cubicBezTo>
                    <a:cubicBezTo>
                      <a:pt x="2593" y="1159"/>
                      <a:pt x="2366" y="2216"/>
                      <a:pt x="2165" y="3299"/>
                    </a:cubicBezTo>
                    <a:cubicBezTo>
                      <a:pt x="2148" y="3395"/>
                      <a:pt x="2139" y="3482"/>
                      <a:pt x="2113" y="3587"/>
                    </a:cubicBezTo>
                    <a:cubicBezTo>
                      <a:pt x="1484" y="7018"/>
                      <a:pt x="786" y="10485"/>
                      <a:pt x="0" y="13122"/>
                    </a:cubicBezTo>
                    <a:cubicBezTo>
                      <a:pt x="4237" y="14456"/>
                      <a:pt x="9441" y="14971"/>
                      <a:pt x="14184" y="14971"/>
                    </a:cubicBezTo>
                    <a:cubicBezTo>
                      <a:pt x="17601" y="14971"/>
                      <a:pt x="20779" y="14704"/>
                      <a:pt x="23182" y="14283"/>
                    </a:cubicBezTo>
                    <a:cubicBezTo>
                      <a:pt x="23226" y="14283"/>
                      <a:pt x="23278" y="14266"/>
                      <a:pt x="23322" y="14257"/>
                    </a:cubicBezTo>
                    <a:cubicBezTo>
                      <a:pt x="24282" y="14091"/>
                      <a:pt x="25103" y="13899"/>
                      <a:pt x="25767" y="13681"/>
                    </a:cubicBezTo>
                    <a:cubicBezTo>
                      <a:pt x="24859" y="12406"/>
                      <a:pt x="22492" y="6704"/>
                      <a:pt x="21637" y="3351"/>
                    </a:cubicBezTo>
                    <a:cubicBezTo>
                      <a:pt x="21506" y="2818"/>
                      <a:pt x="21349" y="1797"/>
                      <a:pt x="21183" y="539"/>
                    </a:cubicBezTo>
                    <a:cubicBezTo>
                      <a:pt x="21175" y="421"/>
                      <a:pt x="21068" y="317"/>
                      <a:pt x="20938" y="317"/>
                    </a:cubicBezTo>
                    <a:cubicBezTo>
                      <a:pt x="20924" y="317"/>
                      <a:pt x="20909" y="319"/>
                      <a:pt x="20895" y="321"/>
                    </a:cubicBezTo>
                    <a:cubicBezTo>
                      <a:pt x="20449" y="374"/>
                      <a:pt x="20013" y="426"/>
                      <a:pt x="19567" y="470"/>
                    </a:cubicBezTo>
                    <a:cubicBezTo>
                      <a:pt x="19524" y="470"/>
                      <a:pt x="19480" y="470"/>
                      <a:pt x="19436" y="487"/>
                    </a:cubicBezTo>
                    <a:cubicBezTo>
                      <a:pt x="18886" y="548"/>
                      <a:pt x="18336" y="592"/>
                      <a:pt x="17777" y="635"/>
                    </a:cubicBezTo>
                    <a:cubicBezTo>
                      <a:pt x="17306" y="679"/>
                      <a:pt x="16826" y="714"/>
                      <a:pt x="16354" y="732"/>
                    </a:cubicBezTo>
                    <a:cubicBezTo>
                      <a:pt x="16284" y="732"/>
                      <a:pt x="16206" y="749"/>
                      <a:pt x="16127" y="749"/>
                    </a:cubicBezTo>
                    <a:cubicBezTo>
                      <a:pt x="14944" y="815"/>
                      <a:pt x="13757" y="850"/>
                      <a:pt x="12566" y="850"/>
                    </a:cubicBezTo>
                    <a:cubicBezTo>
                      <a:pt x="11235" y="850"/>
                      <a:pt x="9898" y="806"/>
                      <a:pt x="8557" y="714"/>
                    </a:cubicBezTo>
                    <a:cubicBezTo>
                      <a:pt x="8487" y="714"/>
                      <a:pt x="8435" y="714"/>
                      <a:pt x="8382" y="705"/>
                    </a:cubicBezTo>
                    <a:cubicBezTo>
                      <a:pt x="8147" y="679"/>
                      <a:pt x="7920" y="670"/>
                      <a:pt x="7693" y="644"/>
                    </a:cubicBezTo>
                    <a:cubicBezTo>
                      <a:pt x="7596" y="644"/>
                      <a:pt x="7492" y="635"/>
                      <a:pt x="7396" y="627"/>
                    </a:cubicBezTo>
                    <a:cubicBezTo>
                      <a:pt x="7378" y="627"/>
                      <a:pt x="7343" y="618"/>
                      <a:pt x="7308" y="618"/>
                    </a:cubicBezTo>
                    <a:cubicBezTo>
                      <a:pt x="6243" y="531"/>
                      <a:pt x="5152" y="400"/>
                      <a:pt x="4078" y="225"/>
                    </a:cubicBezTo>
                    <a:lnTo>
                      <a:pt x="3886" y="190"/>
                    </a:lnTo>
                    <a:cubicBezTo>
                      <a:pt x="3554" y="138"/>
                      <a:pt x="3257" y="68"/>
                      <a:pt x="2951" y="7"/>
                    </a:cubicBezTo>
                    <a:cubicBezTo>
                      <a:pt x="2936" y="2"/>
                      <a:pt x="2921" y="0"/>
                      <a:pt x="29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43">
                <a:extLst>
                  <a:ext uri="{FF2B5EF4-FFF2-40B4-BE49-F238E27FC236}">
                    <a16:creationId xmlns:a16="http://schemas.microsoft.com/office/drawing/2014/main" id="{28F5D095-AC35-BA35-9E35-8C8EA2912E3D}"/>
                  </a:ext>
                </a:extLst>
              </p:cNvPr>
              <p:cNvSpPr/>
              <p:nvPr/>
            </p:nvSpPr>
            <p:spPr>
              <a:xfrm>
                <a:off x="6645625" y="4311725"/>
                <a:ext cx="97175" cy="344500"/>
              </a:xfrm>
              <a:custGeom>
                <a:avLst/>
                <a:gdLst/>
                <a:ahLst/>
                <a:cxnLst/>
                <a:rect l="l" t="t" r="r" b="b"/>
                <a:pathLst>
                  <a:path w="3887" h="13780" fill="none" extrusionOk="0">
                    <a:moveTo>
                      <a:pt x="1" y="1"/>
                    </a:moveTo>
                    <a:cubicBezTo>
                      <a:pt x="1" y="1"/>
                      <a:pt x="1363" y="9029"/>
                      <a:pt x="3886" y="13779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43">
                <a:extLst>
                  <a:ext uri="{FF2B5EF4-FFF2-40B4-BE49-F238E27FC236}">
                    <a16:creationId xmlns:a16="http://schemas.microsoft.com/office/drawing/2014/main" id="{46031A68-6AC2-E42A-1CC2-4ADE0D9E3591}"/>
                  </a:ext>
                </a:extLst>
              </p:cNvPr>
              <p:cNvSpPr/>
              <p:nvPr/>
            </p:nvSpPr>
            <p:spPr>
              <a:xfrm>
                <a:off x="6562900" y="4318075"/>
                <a:ext cx="115050" cy="152825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6113" fill="none" extrusionOk="0">
                    <a:moveTo>
                      <a:pt x="0" y="0"/>
                    </a:moveTo>
                    <a:cubicBezTo>
                      <a:pt x="0" y="0"/>
                      <a:pt x="193" y="4409"/>
                      <a:pt x="4602" y="6112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43">
                <a:extLst>
                  <a:ext uri="{FF2B5EF4-FFF2-40B4-BE49-F238E27FC236}">
                    <a16:creationId xmlns:a16="http://schemas.microsoft.com/office/drawing/2014/main" id="{79B7EEEB-5293-7A07-16E4-7B17501960B0}"/>
                  </a:ext>
                </a:extLst>
              </p:cNvPr>
              <p:cNvSpPr/>
              <p:nvPr/>
            </p:nvSpPr>
            <p:spPr>
              <a:xfrm>
                <a:off x="6463800" y="4614275"/>
                <a:ext cx="900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36" extrusionOk="0">
                    <a:moveTo>
                      <a:pt x="27" y="1"/>
                    </a:moveTo>
                    <a:cubicBezTo>
                      <a:pt x="0" y="1"/>
                      <a:pt x="0" y="36"/>
                      <a:pt x="27" y="36"/>
                    </a:cubicBezTo>
                    <a:cubicBezTo>
                      <a:pt x="35" y="36"/>
                      <a:pt x="35" y="1"/>
                      <a:pt x="2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43">
                <a:extLst>
                  <a:ext uri="{FF2B5EF4-FFF2-40B4-BE49-F238E27FC236}">
                    <a16:creationId xmlns:a16="http://schemas.microsoft.com/office/drawing/2014/main" id="{7089315D-A948-A0D7-993E-FE9B3782D302}"/>
                  </a:ext>
                </a:extLst>
              </p:cNvPr>
              <p:cNvSpPr/>
              <p:nvPr/>
            </p:nvSpPr>
            <p:spPr>
              <a:xfrm>
                <a:off x="6194200" y="3883775"/>
                <a:ext cx="534400" cy="555250"/>
              </a:xfrm>
              <a:custGeom>
                <a:avLst/>
                <a:gdLst/>
                <a:ahLst/>
                <a:cxnLst/>
                <a:rect l="l" t="t" r="r" b="b"/>
                <a:pathLst>
                  <a:path w="21376" h="22210" extrusionOk="0">
                    <a:moveTo>
                      <a:pt x="12645" y="1"/>
                    </a:moveTo>
                    <a:cubicBezTo>
                      <a:pt x="9750" y="1"/>
                      <a:pt x="6073" y="809"/>
                      <a:pt x="4218" y="1489"/>
                    </a:cubicBezTo>
                    <a:cubicBezTo>
                      <a:pt x="3624" y="1716"/>
                      <a:pt x="3214" y="1926"/>
                      <a:pt x="3092" y="2092"/>
                    </a:cubicBezTo>
                    <a:cubicBezTo>
                      <a:pt x="2795" y="2485"/>
                      <a:pt x="2498" y="3209"/>
                      <a:pt x="2210" y="4205"/>
                    </a:cubicBezTo>
                    <a:cubicBezTo>
                      <a:pt x="1992" y="4938"/>
                      <a:pt x="1782" y="5785"/>
                      <a:pt x="1581" y="6746"/>
                    </a:cubicBezTo>
                    <a:cubicBezTo>
                      <a:pt x="1398" y="7645"/>
                      <a:pt x="1215" y="8640"/>
                      <a:pt x="1049" y="9688"/>
                    </a:cubicBezTo>
                    <a:cubicBezTo>
                      <a:pt x="883" y="10710"/>
                      <a:pt x="734" y="11793"/>
                      <a:pt x="603" y="12901"/>
                    </a:cubicBezTo>
                    <a:cubicBezTo>
                      <a:pt x="481" y="13906"/>
                      <a:pt x="376" y="14936"/>
                      <a:pt x="289" y="15949"/>
                    </a:cubicBezTo>
                    <a:cubicBezTo>
                      <a:pt x="202" y="16892"/>
                      <a:pt x="132" y="17817"/>
                      <a:pt x="88" y="18725"/>
                    </a:cubicBezTo>
                    <a:cubicBezTo>
                      <a:pt x="45" y="19616"/>
                      <a:pt x="10" y="20507"/>
                      <a:pt x="1" y="21345"/>
                    </a:cubicBezTo>
                    <a:cubicBezTo>
                      <a:pt x="3529" y="21996"/>
                      <a:pt x="7173" y="22210"/>
                      <a:pt x="10439" y="22210"/>
                    </a:cubicBezTo>
                    <a:cubicBezTo>
                      <a:pt x="15976" y="22210"/>
                      <a:pt x="20426" y="21596"/>
                      <a:pt x="21376" y="21458"/>
                    </a:cubicBezTo>
                    <a:cubicBezTo>
                      <a:pt x="21358" y="20734"/>
                      <a:pt x="21332" y="19791"/>
                      <a:pt x="21271" y="18743"/>
                    </a:cubicBezTo>
                    <a:cubicBezTo>
                      <a:pt x="21227" y="17966"/>
                      <a:pt x="21175" y="17136"/>
                      <a:pt x="21122" y="16254"/>
                    </a:cubicBezTo>
                    <a:cubicBezTo>
                      <a:pt x="21044" y="15207"/>
                      <a:pt x="20965" y="14106"/>
                      <a:pt x="20878" y="12989"/>
                    </a:cubicBezTo>
                    <a:cubicBezTo>
                      <a:pt x="20808" y="12002"/>
                      <a:pt x="20730" y="10998"/>
                      <a:pt x="20642" y="10011"/>
                    </a:cubicBezTo>
                    <a:cubicBezTo>
                      <a:pt x="20555" y="8902"/>
                      <a:pt x="20459" y="7820"/>
                      <a:pt x="20354" y="6833"/>
                    </a:cubicBezTo>
                    <a:cubicBezTo>
                      <a:pt x="20267" y="5960"/>
                      <a:pt x="20197" y="5165"/>
                      <a:pt x="20118" y="4467"/>
                    </a:cubicBezTo>
                    <a:cubicBezTo>
                      <a:pt x="19952" y="2939"/>
                      <a:pt x="19821" y="1900"/>
                      <a:pt x="19743" y="1716"/>
                    </a:cubicBezTo>
                    <a:cubicBezTo>
                      <a:pt x="19717" y="1620"/>
                      <a:pt x="19638" y="1507"/>
                      <a:pt x="19525" y="1411"/>
                    </a:cubicBezTo>
                    <a:cubicBezTo>
                      <a:pt x="18765" y="677"/>
                      <a:pt x="16355" y="83"/>
                      <a:pt x="12993" y="5"/>
                    </a:cubicBezTo>
                    <a:cubicBezTo>
                      <a:pt x="12879" y="2"/>
                      <a:pt x="12763" y="1"/>
                      <a:pt x="126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43">
                <a:extLst>
                  <a:ext uri="{FF2B5EF4-FFF2-40B4-BE49-F238E27FC236}">
                    <a16:creationId xmlns:a16="http://schemas.microsoft.com/office/drawing/2014/main" id="{8895946F-7CEE-AD3C-044D-58521957B7E5}"/>
                  </a:ext>
                </a:extLst>
              </p:cNvPr>
              <p:cNvSpPr/>
              <p:nvPr/>
            </p:nvSpPr>
            <p:spPr>
              <a:xfrm>
                <a:off x="6360325" y="3814250"/>
                <a:ext cx="196475" cy="12792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5117" extrusionOk="0">
                    <a:moveTo>
                      <a:pt x="6837" y="0"/>
                    </a:moveTo>
                    <a:lnTo>
                      <a:pt x="1" y="1485"/>
                    </a:lnTo>
                    <a:lnTo>
                      <a:pt x="856" y="4567"/>
                    </a:lnTo>
                    <a:cubicBezTo>
                      <a:pt x="856" y="4567"/>
                      <a:pt x="1193" y="5117"/>
                      <a:pt x="2563" y="5117"/>
                    </a:cubicBezTo>
                    <a:cubicBezTo>
                      <a:pt x="3115" y="5117"/>
                      <a:pt x="3835" y="5028"/>
                      <a:pt x="4768" y="4777"/>
                    </a:cubicBezTo>
                    <a:cubicBezTo>
                      <a:pt x="7859" y="3947"/>
                      <a:pt x="7562" y="2445"/>
                      <a:pt x="7562" y="2445"/>
                    </a:cubicBezTo>
                    <a:lnTo>
                      <a:pt x="6837" y="0"/>
                    </a:ln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43">
                <a:extLst>
                  <a:ext uri="{FF2B5EF4-FFF2-40B4-BE49-F238E27FC236}">
                    <a16:creationId xmlns:a16="http://schemas.microsoft.com/office/drawing/2014/main" id="{786F09FD-B5BF-6460-5B58-EF470BA7AAE8}"/>
                  </a:ext>
                </a:extLst>
              </p:cNvPr>
              <p:cNvSpPr/>
              <p:nvPr/>
            </p:nvSpPr>
            <p:spPr>
              <a:xfrm>
                <a:off x="6324100" y="3878000"/>
                <a:ext cx="110475" cy="108075"/>
              </a:xfrm>
              <a:custGeom>
                <a:avLst/>
                <a:gdLst/>
                <a:ahLst/>
                <a:cxnLst/>
                <a:rect l="l" t="t" r="r" b="b"/>
                <a:pathLst>
                  <a:path w="4419" h="4323" extrusionOk="0">
                    <a:moveTo>
                      <a:pt x="1755" y="0"/>
                    </a:moveTo>
                    <a:cubicBezTo>
                      <a:pt x="1380" y="323"/>
                      <a:pt x="769" y="550"/>
                      <a:pt x="568" y="1022"/>
                    </a:cubicBezTo>
                    <a:cubicBezTo>
                      <a:pt x="140" y="2035"/>
                      <a:pt x="0" y="3213"/>
                      <a:pt x="79" y="4322"/>
                    </a:cubicBezTo>
                    <a:cubicBezTo>
                      <a:pt x="1650" y="3999"/>
                      <a:pt x="3143" y="3327"/>
                      <a:pt x="4418" y="2366"/>
                    </a:cubicBezTo>
                    <a:cubicBezTo>
                      <a:pt x="4069" y="2288"/>
                      <a:pt x="3755" y="2323"/>
                      <a:pt x="3379" y="2235"/>
                    </a:cubicBezTo>
                    <a:cubicBezTo>
                      <a:pt x="3222" y="2200"/>
                      <a:pt x="3065" y="2166"/>
                      <a:pt x="2916" y="2104"/>
                    </a:cubicBezTo>
                    <a:cubicBezTo>
                      <a:pt x="2532" y="1938"/>
                      <a:pt x="2270" y="1580"/>
                      <a:pt x="2122" y="1196"/>
                    </a:cubicBezTo>
                    <a:cubicBezTo>
                      <a:pt x="1965" y="803"/>
                      <a:pt x="1799" y="410"/>
                      <a:pt x="17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43">
                <a:extLst>
                  <a:ext uri="{FF2B5EF4-FFF2-40B4-BE49-F238E27FC236}">
                    <a16:creationId xmlns:a16="http://schemas.microsoft.com/office/drawing/2014/main" id="{B99FADFB-B881-460B-5884-4CEBEEE6758C}"/>
                  </a:ext>
                </a:extLst>
              </p:cNvPr>
              <p:cNvSpPr/>
              <p:nvPr/>
            </p:nvSpPr>
            <p:spPr>
              <a:xfrm>
                <a:off x="6434550" y="3851350"/>
                <a:ext cx="161550" cy="166375"/>
              </a:xfrm>
              <a:custGeom>
                <a:avLst/>
                <a:gdLst/>
                <a:ahLst/>
                <a:cxnLst/>
                <a:rect l="l" t="t" r="r" b="b"/>
                <a:pathLst>
                  <a:path w="6462" h="6655" extrusionOk="0">
                    <a:moveTo>
                      <a:pt x="4322" y="1"/>
                    </a:moveTo>
                    <a:cubicBezTo>
                      <a:pt x="4392" y="263"/>
                      <a:pt x="4471" y="734"/>
                      <a:pt x="4445" y="1092"/>
                    </a:cubicBezTo>
                    <a:cubicBezTo>
                      <a:pt x="4427" y="1529"/>
                      <a:pt x="4270" y="1869"/>
                      <a:pt x="3921" y="2140"/>
                    </a:cubicBezTo>
                    <a:cubicBezTo>
                      <a:pt x="3572" y="2419"/>
                      <a:pt x="3161" y="2594"/>
                      <a:pt x="2751" y="2769"/>
                    </a:cubicBezTo>
                    <a:cubicBezTo>
                      <a:pt x="1888" y="3131"/>
                      <a:pt x="983" y="3485"/>
                      <a:pt x="35" y="3485"/>
                    </a:cubicBezTo>
                    <a:cubicBezTo>
                      <a:pt x="23" y="3485"/>
                      <a:pt x="12" y="3485"/>
                      <a:pt x="0" y="3485"/>
                    </a:cubicBezTo>
                    <a:lnTo>
                      <a:pt x="0" y="3485"/>
                    </a:lnTo>
                    <a:cubicBezTo>
                      <a:pt x="673" y="4821"/>
                      <a:pt x="1773" y="5965"/>
                      <a:pt x="3091" y="6654"/>
                    </a:cubicBezTo>
                    <a:cubicBezTo>
                      <a:pt x="4628" y="5345"/>
                      <a:pt x="5789" y="3598"/>
                      <a:pt x="6462" y="1686"/>
                    </a:cubicBezTo>
                    <a:cubicBezTo>
                      <a:pt x="5920" y="953"/>
                      <a:pt x="5169" y="368"/>
                      <a:pt x="43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43">
                <a:extLst>
                  <a:ext uri="{FF2B5EF4-FFF2-40B4-BE49-F238E27FC236}">
                    <a16:creationId xmlns:a16="http://schemas.microsoft.com/office/drawing/2014/main" id="{8835175C-9A8A-21CB-4DE7-CB31BD953BFC}"/>
                  </a:ext>
                </a:extLst>
              </p:cNvPr>
              <p:cNvSpPr/>
              <p:nvPr/>
            </p:nvSpPr>
            <p:spPr>
              <a:xfrm>
                <a:off x="6416875" y="3984075"/>
                <a:ext cx="1595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0" extrusionOk="0">
                    <a:moveTo>
                      <a:pt x="314" y="1"/>
                    </a:moveTo>
                    <a:cubicBezTo>
                      <a:pt x="140" y="1"/>
                      <a:pt x="0" y="140"/>
                      <a:pt x="0" y="315"/>
                    </a:cubicBezTo>
                    <a:cubicBezTo>
                      <a:pt x="0" y="490"/>
                      <a:pt x="140" y="629"/>
                      <a:pt x="314" y="629"/>
                    </a:cubicBezTo>
                    <a:cubicBezTo>
                      <a:pt x="489" y="629"/>
                      <a:pt x="637" y="490"/>
                      <a:pt x="637" y="315"/>
                    </a:cubicBezTo>
                    <a:cubicBezTo>
                      <a:pt x="637" y="140"/>
                      <a:pt x="489" y="1"/>
                      <a:pt x="3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43">
                <a:extLst>
                  <a:ext uri="{FF2B5EF4-FFF2-40B4-BE49-F238E27FC236}">
                    <a16:creationId xmlns:a16="http://schemas.microsoft.com/office/drawing/2014/main" id="{D27D2767-5D3B-D370-436A-CA92D6D7964F}"/>
                  </a:ext>
                </a:extLst>
              </p:cNvPr>
              <p:cNvSpPr/>
              <p:nvPr/>
            </p:nvSpPr>
            <p:spPr>
              <a:xfrm>
                <a:off x="6413600" y="4131000"/>
                <a:ext cx="1595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8" extrusionOk="0">
                    <a:moveTo>
                      <a:pt x="314" y="0"/>
                    </a:moveTo>
                    <a:cubicBezTo>
                      <a:pt x="140" y="0"/>
                      <a:pt x="0" y="148"/>
                      <a:pt x="0" y="323"/>
                    </a:cubicBezTo>
                    <a:cubicBezTo>
                      <a:pt x="0" y="498"/>
                      <a:pt x="140" y="637"/>
                      <a:pt x="314" y="637"/>
                    </a:cubicBezTo>
                    <a:cubicBezTo>
                      <a:pt x="489" y="637"/>
                      <a:pt x="637" y="498"/>
                      <a:pt x="637" y="323"/>
                    </a:cubicBezTo>
                    <a:cubicBezTo>
                      <a:pt x="637" y="148"/>
                      <a:pt x="489" y="0"/>
                      <a:pt x="3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43">
                <a:extLst>
                  <a:ext uri="{FF2B5EF4-FFF2-40B4-BE49-F238E27FC236}">
                    <a16:creationId xmlns:a16="http://schemas.microsoft.com/office/drawing/2014/main" id="{D71B1E57-502B-F811-EE9A-92B9EE9D59DE}"/>
                  </a:ext>
                </a:extLst>
              </p:cNvPr>
              <p:cNvSpPr/>
              <p:nvPr/>
            </p:nvSpPr>
            <p:spPr>
              <a:xfrm>
                <a:off x="6406825" y="4284675"/>
                <a:ext cx="1575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638" extrusionOk="0">
                    <a:moveTo>
                      <a:pt x="315" y="0"/>
                    </a:moveTo>
                    <a:cubicBezTo>
                      <a:pt x="140" y="0"/>
                      <a:pt x="0" y="149"/>
                      <a:pt x="0" y="323"/>
                    </a:cubicBezTo>
                    <a:cubicBezTo>
                      <a:pt x="0" y="498"/>
                      <a:pt x="140" y="637"/>
                      <a:pt x="315" y="637"/>
                    </a:cubicBezTo>
                    <a:cubicBezTo>
                      <a:pt x="489" y="637"/>
                      <a:pt x="629" y="489"/>
                      <a:pt x="629" y="323"/>
                    </a:cubicBezTo>
                    <a:cubicBezTo>
                      <a:pt x="629" y="157"/>
                      <a:pt x="489" y="18"/>
                      <a:pt x="3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43">
                <a:extLst>
                  <a:ext uri="{FF2B5EF4-FFF2-40B4-BE49-F238E27FC236}">
                    <a16:creationId xmlns:a16="http://schemas.microsoft.com/office/drawing/2014/main" id="{DD1A72CC-C02A-AE0B-425B-816CE660BA7E}"/>
                  </a:ext>
                </a:extLst>
              </p:cNvPr>
              <p:cNvSpPr/>
              <p:nvPr/>
            </p:nvSpPr>
            <p:spPr>
              <a:xfrm>
                <a:off x="6414900" y="4054375"/>
                <a:ext cx="1595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8" extrusionOk="0">
                    <a:moveTo>
                      <a:pt x="324" y="0"/>
                    </a:moveTo>
                    <a:cubicBezTo>
                      <a:pt x="149" y="0"/>
                      <a:pt x="0" y="149"/>
                      <a:pt x="0" y="323"/>
                    </a:cubicBezTo>
                    <a:cubicBezTo>
                      <a:pt x="0" y="498"/>
                      <a:pt x="149" y="638"/>
                      <a:pt x="324" y="638"/>
                    </a:cubicBezTo>
                    <a:cubicBezTo>
                      <a:pt x="498" y="638"/>
                      <a:pt x="638" y="498"/>
                      <a:pt x="638" y="323"/>
                    </a:cubicBezTo>
                    <a:cubicBezTo>
                      <a:pt x="638" y="157"/>
                      <a:pt x="498" y="9"/>
                      <a:pt x="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43">
                <a:extLst>
                  <a:ext uri="{FF2B5EF4-FFF2-40B4-BE49-F238E27FC236}">
                    <a16:creationId xmlns:a16="http://schemas.microsoft.com/office/drawing/2014/main" id="{D8139BDA-FD29-D93F-44B5-FE6F5EA07F6D}"/>
                  </a:ext>
                </a:extLst>
              </p:cNvPr>
              <p:cNvSpPr/>
              <p:nvPr/>
            </p:nvSpPr>
            <p:spPr>
              <a:xfrm>
                <a:off x="6408350" y="4203450"/>
                <a:ext cx="1595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0" extrusionOk="0">
                    <a:moveTo>
                      <a:pt x="324" y="1"/>
                    </a:moveTo>
                    <a:cubicBezTo>
                      <a:pt x="149" y="1"/>
                      <a:pt x="1" y="141"/>
                      <a:pt x="1" y="315"/>
                    </a:cubicBezTo>
                    <a:cubicBezTo>
                      <a:pt x="1" y="490"/>
                      <a:pt x="149" y="630"/>
                      <a:pt x="324" y="630"/>
                    </a:cubicBezTo>
                    <a:cubicBezTo>
                      <a:pt x="498" y="630"/>
                      <a:pt x="638" y="490"/>
                      <a:pt x="638" y="315"/>
                    </a:cubicBezTo>
                    <a:cubicBezTo>
                      <a:pt x="638" y="141"/>
                      <a:pt x="498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3">
                <a:extLst>
                  <a:ext uri="{FF2B5EF4-FFF2-40B4-BE49-F238E27FC236}">
                    <a16:creationId xmlns:a16="http://schemas.microsoft.com/office/drawing/2014/main" id="{2AF677ED-93C3-9B2E-6CC6-3C4EAC0F2AE1}"/>
                  </a:ext>
                </a:extLst>
              </p:cNvPr>
              <p:cNvSpPr/>
              <p:nvPr/>
            </p:nvSpPr>
            <p:spPr>
              <a:xfrm>
                <a:off x="6409225" y="4363900"/>
                <a:ext cx="1595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0" extrusionOk="0">
                    <a:moveTo>
                      <a:pt x="315" y="1"/>
                    </a:moveTo>
                    <a:cubicBezTo>
                      <a:pt x="140" y="1"/>
                      <a:pt x="0" y="140"/>
                      <a:pt x="0" y="315"/>
                    </a:cubicBezTo>
                    <a:cubicBezTo>
                      <a:pt x="0" y="490"/>
                      <a:pt x="140" y="629"/>
                      <a:pt x="315" y="629"/>
                    </a:cubicBezTo>
                    <a:cubicBezTo>
                      <a:pt x="489" y="629"/>
                      <a:pt x="638" y="490"/>
                      <a:pt x="638" y="315"/>
                    </a:cubicBezTo>
                    <a:cubicBezTo>
                      <a:pt x="638" y="140"/>
                      <a:pt x="489" y="1"/>
                      <a:pt x="3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3">
                <a:extLst>
                  <a:ext uri="{FF2B5EF4-FFF2-40B4-BE49-F238E27FC236}">
                    <a16:creationId xmlns:a16="http://schemas.microsoft.com/office/drawing/2014/main" id="{E2E7155D-C283-3108-E56C-6285073D6EBD}"/>
                  </a:ext>
                </a:extLst>
              </p:cNvPr>
              <p:cNvSpPr/>
              <p:nvPr/>
            </p:nvSpPr>
            <p:spPr>
              <a:xfrm>
                <a:off x="6756300" y="4536325"/>
                <a:ext cx="75875" cy="57450"/>
              </a:xfrm>
              <a:custGeom>
                <a:avLst/>
                <a:gdLst/>
                <a:ahLst/>
                <a:cxnLst/>
                <a:rect l="l" t="t" r="r" b="b"/>
                <a:pathLst>
                  <a:path w="3035" h="2298" extrusionOk="0">
                    <a:moveTo>
                      <a:pt x="2408" y="1"/>
                    </a:moveTo>
                    <a:cubicBezTo>
                      <a:pt x="2016" y="1"/>
                      <a:pt x="1363" y="368"/>
                      <a:pt x="1363" y="368"/>
                    </a:cubicBezTo>
                    <a:lnTo>
                      <a:pt x="1" y="2193"/>
                    </a:lnTo>
                    <a:cubicBezTo>
                      <a:pt x="1" y="2193"/>
                      <a:pt x="356" y="2298"/>
                      <a:pt x="832" y="2298"/>
                    </a:cubicBezTo>
                    <a:cubicBezTo>
                      <a:pt x="1357" y="2298"/>
                      <a:pt x="2029" y="2170"/>
                      <a:pt x="2533" y="1634"/>
                    </a:cubicBezTo>
                    <a:cubicBezTo>
                      <a:pt x="3035" y="1105"/>
                      <a:pt x="2876" y="979"/>
                      <a:pt x="2610" y="979"/>
                    </a:cubicBezTo>
                    <a:cubicBezTo>
                      <a:pt x="2367" y="979"/>
                      <a:pt x="2035" y="1084"/>
                      <a:pt x="2035" y="1084"/>
                    </a:cubicBezTo>
                    <a:cubicBezTo>
                      <a:pt x="2035" y="1084"/>
                      <a:pt x="2882" y="395"/>
                      <a:pt x="2646" y="89"/>
                    </a:cubicBezTo>
                    <a:cubicBezTo>
                      <a:pt x="2596" y="26"/>
                      <a:pt x="2511" y="1"/>
                      <a:pt x="2408" y="1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3">
                <a:extLst>
                  <a:ext uri="{FF2B5EF4-FFF2-40B4-BE49-F238E27FC236}">
                    <a16:creationId xmlns:a16="http://schemas.microsoft.com/office/drawing/2014/main" id="{695B3B07-EA92-2223-3211-32DC57906BDB}"/>
                  </a:ext>
                </a:extLst>
              </p:cNvPr>
              <p:cNvSpPr/>
              <p:nvPr/>
            </p:nvSpPr>
            <p:spPr>
              <a:xfrm>
                <a:off x="6664400" y="4449300"/>
                <a:ext cx="15210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6084" h="5722" extrusionOk="0">
                    <a:moveTo>
                      <a:pt x="2523" y="1"/>
                    </a:moveTo>
                    <a:cubicBezTo>
                      <a:pt x="2394" y="1"/>
                      <a:pt x="2289" y="35"/>
                      <a:pt x="2218" y="112"/>
                    </a:cubicBezTo>
                    <a:cubicBezTo>
                      <a:pt x="2218" y="112"/>
                      <a:pt x="1" y="1946"/>
                      <a:pt x="123" y="3011"/>
                    </a:cubicBezTo>
                    <a:cubicBezTo>
                      <a:pt x="233" y="4048"/>
                      <a:pt x="3049" y="5722"/>
                      <a:pt x="3787" y="5722"/>
                    </a:cubicBezTo>
                    <a:cubicBezTo>
                      <a:pt x="3807" y="5722"/>
                      <a:pt x="3826" y="5720"/>
                      <a:pt x="3843" y="5718"/>
                    </a:cubicBezTo>
                    <a:cubicBezTo>
                      <a:pt x="4471" y="5622"/>
                      <a:pt x="6017" y="2671"/>
                      <a:pt x="6060" y="2382"/>
                    </a:cubicBezTo>
                    <a:cubicBezTo>
                      <a:pt x="6084" y="2119"/>
                      <a:pt x="3537" y="1"/>
                      <a:pt x="2523" y="1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43">
                <a:extLst>
                  <a:ext uri="{FF2B5EF4-FFF2-40B4-BE49-F238E27FC236}">
                    <a16:creationId xmlns:a16="http://schemas.microsoft.com/office/drawing/2014/main" id="{D8CC48BC-8597-441D-A9D2-3CAFCC6EF920}"/>
                  </a:ext>
                </a:extLst>
              </p:cNvPr>
              <p:cNvSpPr/>
              <p:nvPr/>
            </p:nvSpPr>
            <p:spPr>
              <a:xfrm>
                <a:off x="6772475" y="4542200"/>
                <a:ext cx="2707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550" extrusionOk="0">
                    <a:moveTo>
                      <a:pt x="995" y="0"/>
                    </a:moveTo>
                    <a:cubicBezTo>
                      <a:pt x="975" y="0"/>
                      <a:pt x="957" y="11"/>
                      <a:pt x="951" y="37"/>
                    </a:cubicBezTo>
                    <a:cubicBezTo>
                      <a:pt x="847" y="325"/>
                      <a:pt x="716" y="587"/>
                      <a:pt x="559" y="832"/>
                    </a:cubicBezTo>
                    <a:cubicBezTo>
                      <a:pt x="480" y="963"/>
                      <a:pt x="384" y="1085"/>
                      <a:pt x="279" y="1199"/>
                    </a:cubicBezTo>
                    <a:cubicBezTo>
                      <a:pt x="235" y="1251"/>
                      <a:pt x="192" y="1303"/>
                      <a:pt x="139" y="1356"/>
                    </a:cubicBezTo>
                    <a:cubicBezTo>
                      <a:pt x="96" y="1399"/>
                      <a:pt x="43" y="1443"/>
                      <a:pt x="8" y="1504"/>
                    </a:cubicBezTo>
                    <a:cubicBezTo>
                      <a:pt x="1" y="1520"/>
                      <a:pt x="28" y="1549"/>
                      <a:pt x="52" y="1549"/>
                    </a:cubicBezTo>
                    <a:cubicBezTo>
                      <a:pt x="55" y="1549"/>
                      <a:pt x="58" y="1549"/>
                      <a:pt x="61" y="1548"/>
                    </a:cubicBezTo>
                    <a:cubicBezTo>
                      <a:pt x="131" y="1522"/>
                      <a:pt x="183" y="1461"/>
                      <a:pt x="235" y="1417"/>
                    </a:cubicBezTo>
                    <a:cubicBezTo>
                      <a:pt x="297" y="1373"/>
                      <a:pt x="349" y="1303"/>
                      <a:pt x="401" y="1251"/>
                    </a:cubicBezTo>
                    <a:cubicBezTo>
                      <a:pt x="497" y="1129"/>
                      <a:pt x="585" y="1007"/>
                      <a:pt x="672" y="893"/>
                    </a:cubicBezTo>
                    <a:cubicBezTo>
                      <a:pt x="838" y="640"/>
                      <a:pt x="969" y="369"/>
                      <a:pt x="1065" y="81"/>
                    </a:cubicBezTo>
                    <a:cubicBezTo>
                      <a:pt x="1082" y="41"/>
                      <a:pt x="1035" y="0"/>
                      <a:pt x="9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3">
                <a:extLst>
                  <a:ext uri="{FF2B5EF4-FFF2-40B4-BE49-F238E27FC236}">
                    <a16:creationId xmlns:a16="http://schemas.microsoft.com/office/drawing/2014/main" id="{25B8011E-2CE0-A3DF-5BBD-A163E1164AE6}"/>
                  </a:ext>
                </a:extLst>
              </p:cNvPr>
              <p:cNvSpPr/>
              <p:nvPr/>
            </p:nvSpPr>
            <p:spPr>
              <a:xfrm>
                <a:off x="6612025" y="3909225"/>
                <a:ext cx="3746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4984" h="25400" extrusionOk="0">
                    <a:moveTo>
                      <a:pt x="2143" y="1"/>
                    </a:moveTo>
                    <a:cubicBezTo>
                      <a:pt x="2027" y="1"/>
                      <a:pt x="1927" y="20"/>
                      <a:pt x="1842" y="61"/>
                    </a:cubicBezTo>
                    <a:cubicBezTo>
                      <a:pt x="306" y="803"/>
                      <a:pt x="0" y="6330"/>
                      <a:pt x="1528" y="7291"/>
                    </a:cubicBezTo>
                    <a:cubicBezTo>
                      <a:pt x="3449" y="8513"/>
                      <a:pt x="6889" y="10373"/>
                      <a:pt x="6977" y="13036"/>
                    </a:cubicBezTo>
                    <a:cubicBezTo>
                      <a:pt x="7038" y="14826"/>
                      <a:pt x="5466" y="17908"/>
                      <a:pt x="4444" y="19733"/>
                    </a:cubicBezTo>
                    <a:cubicBezTo>
                      <a:pt x="4409" y="19786"/>
                      <a:pt x="4383" y="19847"/>
                      <a:pt x="4357" y="19899"/>
                    </a:cubicBezTo>
                    <a:cubicBezTo>
                      <a:pt x="3894" y="20694"/>
                      <a:pt x="3571" y="21209"/>
                      <a:pt x="3571" y="21209"/>
                    </a:cubicBezTo>
                    <a:lnTo>
                      <a:pt x="8487" y="25400"/>
                    </a:lnTo>
                    <a:cubicBezTo>
                      <a:pt x="8723" y="24990"/>
                      <a:pt x="8950" y="24570"/>
                      <a:pt x="9186" y="24169"/>
                    </a:cubicBezTo>
                    <a:cubicBezTo>
                      <a:pt x="9212" y="24125"/>
                      <a:pt x="9247" y="24081"/>
                      <a:pt x="9264" y="24029"/>
                    </a:cubicBezTo>
                    <a:cubicBezTo>
                      <a:pt x="12259" y="18746"/>
                      <a:pt x="14983" y="13909"/>
                      <a:pt x="12801" y="9866"/>
                    </a:cubicBezTo>
                    <a:cubicBezTo>
                      <a:pt x="10622" y="5839"/>
                      <a:pt x="4144" y="1"/>
                      <a:pt x="21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3">
                <a:extLst>
                  <a:ext uri="{FF2B5EF4-FFF2-40B4-BE49-F238E27FC236}">
                    <a16:creationId xmlns:a16="http://schemas.microsoft.com/office/drawing/2014/main" id="{FA4A6A76-03AC-EBA2-6114-E2DB0C0E7F9F}"/>
                  </a:ext>
                </a:extLst>
              </p:cNvPr>
              <p:cNvSpPr/>
              <p:nvPr/>
            </p:nvSpPr>
            <p:spPr>
              <a:xfrm>
                <a:off x="5727503" y="3920775"/>
                <a:ext cx="59660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23864" h="8562" extrusionOk="0">
                    <a:moveTo>
                      <a:pt x="23017" y="0"/>
                    </a:moveTo>
                    <a:cubicBezTo>
                      <a:pt x="23017" y="0"/>
                      <a:pt x="5423" y="1607"/>
                      <a:pt x="0" y="2087"/>
                    </a:cubicBezTo>
                    <a:lnTo>
                      <a:pt x="306" y="7684"/>
                    </a:lnTo>
                    <a:cubicBezTo>
                      <a:pt x="306" y="7684"/>
                      <a:pt x="10911" y="8561"/>
                      <a:pt x="18224" y="8561"/>
                    </a:cubicBezTo>
                    <a:cubicBezTo>
                      <a:pt x="20621" y="8561"/>
                      <a:pt x="22663" y="8467"/>
                      <a:pt x="23864" y="8217"/>
                    </a:cubicBezTo>
                    <a:lnTo>
                      <a:pt x="2301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43">
                <a:extLst>
                  <a:ext uri="{FF2B5EF4-FFF2-40B4-BE49-F238E27FC236}">
                    <a16:creationId xmlns:a16="http://schemas.microsoft.com/office/drawing/2014/main" id="{B5D139CF-4576-72B1-DBCE-7650D9C2538A}"/>
                  </a:ext>
                </a:extLst>
              </p:cNvPr>
              <p:cNvSpPr/>
              <p:nvPr/>
            </p:nvSpPr>
            <p:spPr>
              <a:xfrm>
                <a:off x="6645200" y="4087775"/>
                <a:ext cx="64425" cy="57200"/>
              </a:xfrm>
              <a:custGeom>
                <a:avLst/>
                <a:gdLst/>
                <a:ahLst/>
                <a:cxnLst/>
                <a:rect l="l" t="t" r="r" b="b"/>
                <a:pathLst>
                  <a:path w="2577" h="2288" fill="none" extrusionOk="0">
                    <a:moveTo>
                      <a:pt x="0" y="0"/>
                    </a:moveTo>
                    <a:lnTo>
                      <a:pt x="2576" y="1624"/>
                    </a:lnTo>
                    <a:lnTo>
                      <a:pt x="454" y="2288"/>
                    </a:ln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43">
                <a:extLst>
                  <a:ext uri="{FF2B5EF4-FFF2-40B4-BE49-F238E27FC236}">
                    <a16:creationId xmlns:a16="http://schemas.microsoft.com/office/drawing/2014/main" id="{04719128-4B76-E890-0A04-F358EB94A5DC}"/>
                  </a:ext>
                </a:extLst>
              </p:cNvPr>
              <p:cNvSpPr/>
              <p:nvPr/>
            </p:nvSpPr>
            <p:spPr>
              <a:xfrm>
                <a:off x="6720950" y="4406700"/>
                <a:ext cx="12072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4270" fill="none" extrusionOk="0">
                    <a:moveTo>
                      <a:pt x="0" y="0"/>
                    </a:moveTo>
                    <a:cubicBezTo>
                      <a:pt x="0" y="0"/>
                      <a:pt x="4034" y="2445"/>
                      <a:pt x="4829" y="4270"/>
                    </a:cubicBez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43">
                <a:extLst>
                  <a:ext uri="{FF2B5EF4-FFF2-40B4-BE49-F238E27FC236}">
                    <a16:creationId xmlns:a16="http://schemas.microsoft.com/office/drawing/2014/main" id="{E71CA73C-0809-C8A3-3F31-75A66F050C38}"/>
                  </a:ext>
                </a:extLst>
              </p:cNvPr>
              <p:cNvSpPr/>
              <p:nvPr/>
            </p:nvSpPr>
            <p:spPr>
              <a:xfrm>
                <a:off x="6582975" y="3114525"/>
                <a:ext cx="640275" cy="573850"/>
              </a:xfrm>
              <a:custGeom>
                <a:avLst/>
                <a:gdLst/>
                <a:ahLst/>
                <a:cxnLst/>
                <a:rect l="l" t="t" r="r" b="b"/>
                <a:pathLst>
                  <a:path w="25611" h="22954" extrusionOk="0">
                    <a:moveTo>
                      <a:pt x="7236" y="0"/>
                    </a:moveTo>
                    <a:cubicBezTo>
                      <a:pt x="6840" y="0"/>
                      <a:pt x="6443" y="36"/>
                      <a:pt x="6052" y="109"/>
                    </a:cubicBezTo>
                    <a:cubicBezTo>
                      <a:pt x="4017" y="485"/>
                      <a:pt x="2245" y="1864"/>
                      <a:pt x="1232" y="3628"/>
                    </a:cubicBezTo>
                    <a:cubicBezTo>
                      <a:pt x="909" y="4205"/>
                      <a:pt x="1" y="5829"/>
                      <a:pt x="970" y="6134"/>
                    </a:cubicBezTo>
                    <a:cubicBezTo>
                      <a:pt x="998" y="6143"/>
                      <a:pt x="1030" y="6146"/>
                      <a:pt x="1067" y="6146"/>
                    </a:cubicBezTo>
                    <a:cubicBezTo>
                      <a:pt x="1488" y="6146"/>
                      <a:pt x="2441" y="5628"/>
                      <a:pt x="2795" y="5532"/>
                    </a:cubicBezTo>
                    <a:cubicBezTo>
                      <a:pt x="3432" y="5357"/>
                      <a:pt x="4087" y="5226"/>
                      <a:pt x="4742" y="5174"/>
                    </a:cubicBezTo>
                    <a:cubicBezTo>
                      <a:pt x="4919" y="5160"/>
                      <a:pt x="5098" y="5153"/>
                      <a:pt x="5277" y="5153"/>
                    </a:cubicBezTo>
                    <a:cubicBezTo>
                      <a:pt x="6698" y="5153"/>
                      <a:pt x="8155" y="5593"/>
                      <a:pt x="9116" y="6632"/>
                    </a:cubicBezTo>
                    <a:cubicBezTo>
                      <a:pt x="10548" y="8169"/>
                      <a:pt x="10531" y="10500"/>
                      <a:pt x="10723" y="12596"/>
                    </a:cubicBezTo>
                    <a:cubicBezTo>
                      <a:pt x="10924" y="14875"/>
                      <a:pt x="11491" y="17162"/>
                      <a:pt x="12731" y="19083"/>
                    </a:cubicBezTo>
                    <a:cubicBezTo>
                      <a:pt x="13963" y="21013"/>
                      <a:pt x="15936" y="22541"/>
                      <a:pt x="18197" y="22881"/>
                    </a:cubicBezTo>
                    <a:cubicBezTo>
                      <a:pt x="18508" y="22930"/>
                      <a:pt x="18823" y="22953"/>
                      <a:pt x="19139" y="22953"/>
                    </a:cubicBezTo>
                    <a:cubicBezTo>
                      <a:pt x="21044" y="22953"/>
                      <a:pt x="22961" y="22087"/>
                      <a:pt x="24100" y="20559"/>
                    </a:cubicBezTo>
                    <a:cubicBezTo>
                      <a:pt x="25444" y="18795"/>
                      <a:pt x="25610" y="16176"/>
                      <a:pt x="24397" y="14316"/>
                    </a:cubicBezTo>
                    <a:cubicBezTo>
                      <a:pt x="22310" y="11120"/>
                      <a:pt x="17289" y="10937"/>
                      <a:pt x="15211" y="7732"/>
                    </a:cubicBezTo>
                    <a:cubicBezTo>
                      <a:pt x="14425" y="6536"/>
                      <a:pt x="14172" y="5069"/>
                      <a:pt x="13526" y="3794"/>
                    </a:cubicBezTo>
                    <a:cubicBezTo>
                      <a:pt x="12361" y="1494"/>
                      <a:pt x="9806" y="0"/>
                      <a:pt x="7236" y="0"/>
                    </a:cubicBezTo>
                    <a:close/>
                  </a:path>
                </a:pathLst>
              </a:custGeom>
              <a:solidFill>
                <a:srgbClr val="EFB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43">
                <a:extLst>
                  <a:ext uri="{FF2B5EF4-FFF2-40B4-BE49-F238E27FC236}">
                    <a16:creationId xmlns:a16="http://schemas.microsoft.com/office/drawing/2014/main" id="{C753B156-3120-EB88-40E3-04FCD9EF17C4}"/>
                  </a:ext>
                </a:extLst>
              </p:cNvPr>
              <p:cNvSpPr/>
              <p:nvPr/>
            </p:nvSpPr>
            <p:spPr>
              <a:xfrm>
                <a:off x="6165400" y="3287750"/>
                <a:ext cx="205875" cy="238950"/>
              </a:xfrm>
              <a:custGeom>
                <a:avLst/>
                <a:gdLst/>
                <a:ahLst/>
                <a:cxnLst/>
                <a:rect l="l" t="t" r="r" b="b"/>
                <a:pathLst>
                  <a:path w="8235" h="9558" extrusionOk="0">
                    <a:moveTo>
                      <a:pt x="6016" y="1"/>
                    </a:moveTo>
                    <a:cubicBezTo>
                      <a:pt x="5441" y="1"/>
                      <a:pt x="4861" y="131"/>
                      <a:pt x="4497" y="262"/>
                    </a:cubicBezTo>
                    <a:cubicBezTo>
                      <a:pt x="1624" y="1283"/>
                      <a:pt x="0" y="4139"/>
                      <a:pt x="585" y="7116"/>
                    </a:cubicBezTo>
                    <a:cubicBezTo>
                      <a:pt x="681" y="7614"/>
                      <a:pt x="847" y="8120"/>
                      <a:pt x="1162" y="8574"/>
                    </a:cubicBezTo>
                    <a:cubicBezTo>
                      <a:pt x="1493" y="9037"/>
                      <a:pt x="2009" y="9421"/>
                      <a:pt x="2559" y="9526"/>
                    </a:cubicBezTo>
                    <a:cubicBezTo>
                      <a:pt x="2672" y="9548"/>
                      <a:pt x="2781" y="9558"/>
                      <a:pt x="2887" y="9558"/>
                    </a:cubicBezTo>
                    <a:cubicBezTo>
                      <a:pt x="3725" y="9558"/>
                      <a:pt x="4355" y="8927"/>
                      <a:pt x="4820" y="8338"/>
                    </a:cubicBezTo>
                    <a:cubicBezTo>
                      <a:pt x="5728" y="7195"/>
                      <a:pt x="6619" y="6033"/>
                      <a:pt x="7204" y="4706"/>
                    </a:cubicBezTo>
                    <a:cubicBezTo>
                      <a:pt x="7623" y="3719"/>
                      <a:pt x="8234" y="1999"/>
                      <a:pt x="7684" y="803"/>
                    </a:cubicBezTo>
                    <a:cubicBezTo>
                      <a:pt x="7397" y="191"/>
                      <a:pt x="6711" y="1"/>
                      <a:pt x="6016" y="1"/>
                    </a:cubicBezTo>
                    <a:close/>
                  </a:path>
                </a:pathLst>
              </a:custGeom>
              <a:solidFill>
                <a:srgbClr val="EFB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43">
                <a:extLst>
                  <a:ext uri="{FF2B5EF4-FFF2-40B4-BE49-F238E27FC236}">
                    <a16:creationId xmlns:a16="http://schemas.microsoft.com/office/drawing/2014/main" id="{5E41C014-E200-98E1-CA3A-8C192D638418}"/>
                  </a:ext>
                </a:extLst>
              </p:cNvPr>
              <p:cNvSpPr/>
              <p:nvPr/>
            </p:nvSpPr>
            <p:spPr>
              <a:xfrm>
                <a:off x="6189400" y="3282000"/>
                <a:ext cx="520650" cy="584400"/>
              </a:xfrm>
              <a:custGeom>
                <a:avLst/>
                <a:gdLst/>
                <a:ahLst/>
                <a:cxnLst/>
                <a:rect l="l" t="t" r="r" b="b"/>
                <a:pathLst>
                  <a:path w="20826" h="23376" extrusionOk="0">
                    <a:moveTo>
                      <a:pt x="9006" y="0"/>
                    </a:moveTo>
                    <a:cubicBezTo>
                      <a:pt x="3634" y="0"/>
                      <a:pt x="646" y="4211"/>
                      <a:pt x="140" y="11109"/>
                    </a:cubicBezTo>
                    <a:cubicBezTo>
                      <a:pt x="53" y="12253"/>
                      <a:pt x="1" y="13362"/>
                      <a:pt x="18" y="14392"/>
                    </a:cubicBezTo>
                    <a:cubicBezTo>
                      <a:pt x="62" y="16829"/>
                      <a:pt x="498" y="18933"/>
                      <a:pt x="1887" y="20505"/>
                    </a:cubicBezTo>
                    <a:cubicBezTo>
                      <a:pt x="3074" y="21849"/>
                      <a:pt x="4986" y="22810"/>
                      <a:pt x="7964" y="23229"/>
                    </a:cubicBezTo>
                    <a:cubicBezTo>
                      <a:pt x="8235" y="23264"/>
                      <a:pt x="8531" y="23299"/>
                      <a:pt x="8828" y="23325"/>
                    </a:cubicBezTo>
                    <a:cubicBezTo>
                      <a:pt x="9175" y="23359"/>
                      <a:pt x="9518" y="23376"/>
                      <a:pt x="9858" y="23376"/>
                    </a:cubicBezTo>
                    <a:cubicBezTo>
                      <a:pt x="13417" y="23376"/>
                      <a:pt x="16579" y="21532"/>
                      <a:pt x="18468" y="18575"/>
                    </a:cubicBezTo>
                    <a:cubicBezTo>
                      <a:pt x="19420" y="17073"/>
                      <a:pt x="20057" y="15266"/>
                      <a:pt x="20232" y="13257"/>
                    </a:cubicBezTo>
                    <a:cubicBezTo>
                      <a:pt x="20826" y="6717"/>
                      <a:pt x="16311" y="710"/>
                      <a:pt x="10182" y="64"/>
                    </a:cubicBezTo>
                    <a:cubicBezTo>
                      <a:pt x="9778" y="21"/>
                      <a:pt x="9386" y="0"/>
                      <a:pt x="9006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43">
                <a:extLst>
                  <a:ext uri="{FF2B5EF4-FFF2-40B4-BE49-F238E27FC236}">
                    <a16:creationId xmlns:a16="http://schemas.microsoft.com/office/drawing/2014/main" id="{09DA8E5B-BC15-080F-63AE-EDB133699653}"/>
                  </a:ext>
                </a:extLst>
              </p:cNvPr>
              <p:cNvSpPr/>
              <p:nvPr/>
            </p:nvSpPr>
            <p:spPr>
              <a:xfrm>
                <a:off x="6262975" y="3202400"/>
                <a:ext cx="555350" cy="461825"/>
              </a:xfrm>
              <a:custGeom>
                <a:avLst/>
                <a:gdLst/>
                <a:ahLst/>
                <a:cxnLst/>
                <a:rect l="l" t="t" r="r" b="b"/>
                <a:pathLst>
                  <a:path w="22214" h="18473" extrusionOk="0">
                    <a:moveTo>
                      <a:pt x="7012" y="1"/>
                    </a:moveTo>
                    <a:cubicBezTo>
                      <a:pt x="6091" y="1"/>
                      <a:pt x="5180" y="109"/>
                      <a:pt x="4305" y="366"/>
                    </a:cubicBezTo>
                    <a:cubicBezTo>
                      <a:pt x="2428" y="899"/>
                      <a:pt x="44" y="2410"/>
                      <a:pt x="9" y="4680"/>
                    </a:cubicBezTo>
                    <a:cubicBezTo>
                      <a:pt x="0" y="5614"/>
                      <a:pt x="419" y="6548"/>
                      <a:pt x="969" y="7299"/>
                    </a:cubicBezTo>
                    <a:cubicBezTo>
                      <a:pt x="1834" y="8452"/>
                      <a:pt x="2969" y="9395"/>
                      <a:pt x="4130" y="10198"/>
                    </a:cubicBezTo>
                    <a:cubicBezTo>
                      <a:pt x="6051" y="11552"/>
                      <a:pt x="8697" y="12250"/>
                      <a:pt x="9291" y="12425"/>
                    </a:cubicBezTo>
                    <a:cubicBezTo>
                      <a:pt x="9832" y="12591"/>
                      <a:pt x="10391" y="12704"/>
                      <a:pt x="10958" y="12923"/>
                    </a:cubicBezTo>
                    <a:cubicBezTo>
                      <a:pt x="11605" y="13167"/>
                      <a:pt x="12128" y="13604"/>
                      <a:pt x="12417" y="14206"/>
                    </a:cubicBezTo>
                    <a:cubicBezTo>
                      <a:pt x="12617" y="14590"/>
                      <a:pt x="12696" y="14983"/>
                      <a:pt x="12740" y="15367"/>
                    </a:cubicBezTo>
                    <a:cubicBezTo>
                      <a:pt x="12670" y="16092"/>
                      <a:pt x="12277" y="16948"/>
                      <a:pt x="12792" y="17550"/>
                    </a:cubicBezTo>
                    <a:cubicBezTo>
                      <a:pt x="12958" y="17873"/>
                      <a:pt x="13307" y="18188"/>
                      <a:pt x="13683" y="18362"/>
                    </a:cubicBezTo>
                    <a:cubicBezTo>
                      <a:pt x="13855" y="18439"/>
                      <a:pt x="13997" y="18473"/>
                      <a:pt x="14116" y="18473"/>
                    </a:cubicBezTo>
                    <a:cubicBezTo>
                      <a:pt x="14403" y="18473"/>
                      <a:pt x="14560" y="18282"/>
                      <a:pt x="14695" y="18048"/>
                    </a:cubicBezTo>
                    <a:cubicBezTo>
                      <a:pt x="15019" y="17480"/>
                      <a:pt x="15595" y="17070"/>
                      <a:pt x="16363" y="16782"/>
                    </a:cubicBezTo>
                    <a:cubicBezTo>
                      <a:pt x="16482" y="16739"/>
                      <a:pt x="16635" y="16723"/>
                      <a:pt x="16809" y="16723"/>
                    </a:cubicBezTo>
                    <a:cubicBezTo>
                      <a:pt x="17366" y="16723"/>
                      <a:pt x="18141" y="16889"/>
                      <a:pt x="18739" y="16889"/>
                    </a:cubicBezTo>
                    <a:cubicBezTo>
                      <a:pt x="18985" y="16889"/>
                      <a:pt x="19200" y="16861"/>
                      <a:pt x="19358" y="16782"/>
                    </a:cubicBezTo>
                    <a:cubicBezTo>
                      <a:pt x="20118" y="16398"/>
                      <a:pt x="21340" y="13883"/>
                      <a:pt x="21777" y="12355"/>
                    </a:cubicBezTo>
                    <a:cubicBezTo>
                      <a:pt x="22213" y="10809"/>
                      <a:pt x="22135" y="9063"/>
                      <a:pt x="21401" y="7422"/>
                    </a:cubicBezTo>
                    <a:cubicBezTo>
                      <a:pt x="20808" y="6077"/>
                      <a:pt x="19830" y="4933"/>
                      <a:pt x="18686" y="3999"/>
                    </a:cubicBezTo>
                    <a:cubicBezTo>
                      <a:pt x="18022" y="3466"/>
                      <a:pt x="17315" y="2995"/>
                      <a:pt x="16555" y="2584"/>
                    </a:cubicBezTo>
                    <a:cubicBezTo>
                      <a:pt x="14329" y="1353"/>
                      <a:pt x="11814" y="628"/>
                      <a:pt x="9395" y="218"/>
                    </a:cubicBezTo>
                    <a:cubicBezTo>
                      <a:pt x="9308" y="201"/>
                      <a:pt x="9221" y="183"/>
                      <a:pt x="9134" y="174"/>
                    </a:cubicBezTo>
                    <a:cubicBezTo>
                      <a:pt x="8429" y="65"/>
                      <a:pt x="7718" y="1"/>
                      <a:pt x="7012" y="1"/>
                    </a:cubicBezTo>
                    <a:close/>
                  </a:path>
                </a:pathLst>
              </a:custGeom>
              <a:solidFill>
                <a:srgbClr val="EFB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43">
                <a:extLst>
                  <a:ext uri="{FF2B5EF4-FFF2-40B4-BE49-F238E27FC236}">
                    <a16:creationId xmlns:a16="http://schemas.microsoft.com/office/drawing/2014/main" id="{DCA51BF6-C521-2DAC-CFB2-E8616E77390C}"/>
                  </a:ext>
                </a:extLst>
              </p:cNvPr>
              <p:cNvSpPr/>
              <p:nvPr/>
            </p:nvSpPr>
            <p:spPr>
              <a:xfrm>
                <a:off x="6620750" y="3592025"/>
                <a:ext cx="1521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6087" h="6182" extrusionOk="0">
                    <a:moveTo>
                      <a:pt x="3728" y="0"/>
                    </a:moveTo>
                    <a:cubicBezTo>
                      <a:pt x="2903" y="0"/>
                      <a:pt x="2043" y="298"/>
                      <a:pt x="1485" y="664"/>
                    </a:cubicBezTo>
                    <a:cubicBezTo>
                      <a:pt x="515" y="1319"/>
                      <a:pt x="175" y="2725"/>
                      <a:pt x="53" y="3904"/>
                    </a:cubicBezTo>
                    <a:cubicBezTo>
                      <a:pt x="0" y="4436"/>
                      <a:pt x="44" y="5048"/>
                      <a:pt x="411" y="5502"/>
                    </a:cubicBezTo>
                    <a:cubicBezTo>
                      <a:pt x="822" y="6005"/>
                      <a:pt x="1408" y="6182"/>
                      <a:pt x="2002" y="6182"/>
                    </a:cubicBezTo>
                    <a:cubicBezTo>
                      <a:pt x="2593" y="6182"/>
                      <a:pt x="3193" y="6007"/>
                      <a:pt x="3641" y="5807"/>
                    </a:cubicBezTo>
                    <a:cubicBezTo>
                      <a:pt x="4733" y="5327"/>
                      <a:pt x="5562" y="4366"/>
                      <a:pt x="5894" y="3161"/>
                    </a:cubicBezTo>
                    <a:cubicBezTo>
                      <a:pt x="6043" y="2603"/>
                      <a:pt x="6086" y="1983"/>
                      <a:pt x="5885" y="1406"/>
                    </a:cubicBezTo>
                    <a:cubicBezTo>
                      <a:pt x="5693" y="883"/>
                      <a:pt x="5379" y="525"/>
                      <a:pt x="4995" y="306"/>
                    </a:cubicBezTo>
                    <a:cubicBezTo>
                      <a:pt x="4621" y="90"/>
                      <a:pt x="4180" y="0"/>
                      <a:pt x="3728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3">
                <a:extLst>
                  <a:ext uri="{FF2B5EF4-FFF2-40B4-BE49-F238E27FC236}">
                    <a16:creationId xmlns:a16="http://schemas.microsoft.com/office/drawing/2014/main" id="{210178ED-CC6E-3DF8-3A57-3E49CD9C7937}"/>
                  </a:ext>
                </a:extLst>
              </p:cNvPr>
              <p:cNvSpPr/>
              <p:nvPr/>
            </p:nvSpPr>
            <p:spPr>
              <a:xfrm>
                <a:off x="6376475" y="3688300"/>
                <a:ext cx="274625" cy="178100"/>
              </a:xfrm>
              <a:custGeom>
                <a:avLst/>
                <a:gdLst/>
                <a:ahLst/>
                <a:cxnLst/>
                <a:rect l="l" t="t" r="r" b="b"/>
                <a:pathLst>
                  <a:path w="10985" h="7124" extrusionOk="0">
                    <a:moveTo>
                      <a:pt x="6830" y="1"/>
                    </a:moveTo>
                    <a:cubicBezTo>
                      <a:pt x="5670" y="1"/>
                      <a:pt x="4540" y="360"/>
                      <a:pt x="3528" y="882"/>
                    </a:cubicBezTo>
                    <a:cubicBezTo>
                      <a:pt x="2463" y="1424"/>
                      <a:pt x="1494" y="2183"/>
                      <a:pt x="874" y="3187"/>
                    </a:cubicBezTo>
                    <a:cubicBezTo>
                      <a:pt x="254" y="4191"/>
                      <a:pt x="1" y="5458"/>
                      <a:pt x="350" y="6610"/>
                    </a:cubicBezTo>
                    <a:cubicBezTo>
                      <a:pt x="385" y="6732"/>
                      <a:pt x="437" y="6855"/>
                      <a:pt x="481" y="6977"/>
                    </a:cubicBezTo>
                    <a:cubicBezTo>
                      <a:pt x="752" y="7012"/>
                      <a:pt x="1048" y="7047"/>
                      <a:pt x="1345" y="7073"/>
                    </a:cubicBezTo>
                    <a:cubicBezTo>
                      <a:pt x="1692" y="7107"/>
                      <a:pt x="2035" y="7124"/>
                      <a:pt x="2375" y="7124"/>
                    </a:cubicBezTo>
                    <a:cubicBezTo>
                      <a:pt x="5934" y="7124"/>
                      <a:pt x="9096" y="5280"/>
                      <a:pt x="10985" y="2323"/>
                    </a:cubicBezTo>
                    <a:cubicBezTo>
                      <a:pt x="10863" y="2070"/>
                      <a:pt x="10706" y="1834"/>
                      <a:pt x="10522" y="1616"/>
                    </a:cubicBezTo>
                    <a:cubicBezTo>
                      <a:pt x="9693" y="620"/>
                      <a:pt x="8409" y="70"/>
                      <a:pt x="7134" y="9"/>
                    </a:cubicBezTo>
                    <a:cubicBezTo>
                      <a:pt x="7033" y="3"/>
                      <a:pt x="6931" y="1"/>
                      <a:pt x="6830" y="1"/>
                    </a:cubicBezTo>
                    <a:close/>
                  </a:path>
                </a:pathLst>
              </a:custGeom>
              <a:solidFill>
                <a:srgbClr val="DF5937">
                  <a:alpha val="27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3">
                <a:extLst>
                  <a:ext uri="{FF2B5EF4-FFF2-40B4-BE49-F238E27FC236}">
                    <a16:creationId xmlns:a16="http://schemas.microsoft.com/office/drawing/2014/main" id="{FE040208-B21E-B03F-EA98-E5A40D1CB0D9}"/>
                  </a:ext>
                </a:extLst>
              </p:cNvPr>
              <p:cNvSpPr/>
              <p:nvPr/>
            </p:nvSpPr>
            <p:spPr>
              <a:xfrm>
                <a:off x="6189850" y="3641800"/>
                <a:ext cx="46725" cy="1528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611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4" y="2437"/>
                      <a:pt x="480" y="4541"/>
                      <a:pt x="1869" y="6113"/>
                    </a:cubicBezTo>
                    <a:cubicBezTo>
                      <a:pt x="1816" y="5056"/>
                      <a:pt x="1703" y="3991"/>
                      <a:pt x="1423" y="2943"/>
                    </a:cubicBezTo>
                    <a:cubicBezTo>
                      <a:pt x="1144" y="1904"/>
                      <a:pt x="681" y="865"/>
                      <a:pt x="0" y="0"/>
                    </a:cubicBezTo>
                    <a:close/>
                  </a:path>
                </a:pathLst>
              </a:custGeom>
              <a:solidFill>
                <a:srgbClr val="DF5937">
                  <a:alpha val="27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3">
                <a:extLst>
                  <a:ext uri="{FF2B5EF4-FFF2-40B4-BE49-F238E27FC236}">
                    <a16:creationId xmlns:a16="http://schemas.microsoft.com/office/drawing/2014/main" id="{1F019639-41F0-78E4-B756-AEC637D534C0}"/>
                  </a:ext>
                </a:extLst>
              </p:cNvPr>
              <p:cNvSpPr/>
              <p:nvPr/>
            </p:nvSpPr>
            <p:spPr>
              <a:xfrm>
                <a:off x="6250100" y="3684625"/>
                <a:ext cx="141200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5648" h="2431" extrusionOk="0">
                    <a:moveTo>
                      <a:pt x="649" y="0"/>
                    </a:moveTo>
                    <a:cubicBezTo>
                      <a:pt x="551" y="0"/>
                      <a:pt x="480" y="22"/>
                      <a:pt x="437" y="77"/>
                    </a:cubicBezTo>
                    <a:cubicBezTo>
                      <a:pt x="0" y="636"/>
                      <a:pt x="917" y="2199"/>
                      <a:pt x="2611" y="2418"/>
                    </a:cubicBezTo>
                    <a:cubicBezTo>
                      <a:pt x="2688" y="2426"/>
                      <a:pt x="2764" y="2430"/>
                      <a:pt x="2839" y="2430"/>
                    </a:cubicBezTo>
                    <a:cubicBezTo>
                      <a:pt x="4425" y="2430"/>
                      <a:pt x="5647" y="577"/>
                      <a:pt x="5047" y="243"/>
                    </a:cubicBezTo>
                    <a:cubicBezTo>
                      <a:pt x="4862" y="142"/>
                      <a:pt x="4680" y="107"/>
                      <a:pt x="4484" y="107"/>
                    </a:cubicBezTo>
                    <a:cubicBezTo>
                      <a:pt x="4037" y="107"/>
                      <a:pt x="3520" y="290"/>
                      <a:pt x="2750" y="290"/>
                    </a:cubicBezTo>
                    <a:cubicBezTo>
                      <a:pt x="2693" y="290"/>
                      <a:pt x="2635" y="289"/>
                      <a:pt x="2576" y="287"/>
                    </a:cubicBezTo>
                    <a:cubicBezTo>
                      <a:pt x="1631" y="253"/>
                      <a:pt x="983" y="0"/>
                      <a:pt x="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43">
                <a:extLst>
                  <a:ext uri="{FF2B5EF4-FFF2-40B4-BE49-F238E27FC236}">
                    <a16:creationId xmlns:a16="http://schemas.microsoft.com/office/drawing/2014/main" id="{C7383311-02C4-6135-3550-B182E3354D68}"/>
                  </a:ext>
                </a:extLst>
              </p:cNvPr>
              <p:cNvSpPr/>
              <p:nvPr/>
            </p:nvSpPr>
            <p:spPr>
              <a:xfrm>
                <a:off x="6293750" y="3699475"/>
                <a:ext cx="860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1829" extrusionOk="0">
                    <a:moveTo>
                      <a:pt x="3033" y="0"/>
                    </a:moveTo>
                    <a:cubicBezTo>
                      <a:pt x="2585" y="0"/>
                      <a:pt x="2051" y="204"/>
                      <a:pt x="1703" y="348"/>
                    </a:cubicBezTo>
                    <a:cubicBezTo>
                      <a:pt x="1083" y="610"/>
                      <a:pt x="463" y="1029"/>
                      <a:pt x="0" y="1570"/>
                    </a:cubicBezTo>
                    <a:cubicBezTo>
                      <a:pt x="262" y="1693"/>
                      <a:pt x="551" y="1780"/>
                      <a:pt x="865" y="1815"/>
                    </a:cubicBezTo>
                    <a:cubicBezTo>
                      <a:pt x="945" y="1824"/>
                      <a:pt x="1025" y="1829"/>
                      <a:pt x="1104" y="1829"/>
                    </a:cubicBezTo>
                    <a:cubicBezTo>
                      <a:pt x="2317" y="1829"/>
                      <a:pt x="3318" y="741"/>
                      <a:pt x="3441" y="77"/>
                    </a:cubicBezTo>
                    <a:cubicBezTo>
                      <a:pt x="3321" y="23"/>
                      <a:pt x="3182" y="0"/>
                      <a:pt x="3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43">
                <a:extLst>
                  <a:ext uri="{FF2B5EF4-FFF2-40B4-BE49-F238E27FC236}">
                    <a16:creationId xmlns:a16="http://schemas.microsoft.com/office/drawing/2014/main" id="{A73C0AC9-740F-47AD-7F37-985EE0CB0218}"/>
                  </a:ext>
                </a:extLst>
              </p:cNvPr>
              <p:cNvSpPr/>
              <p:nvPr/>
            </p:nvSpPr>
            <p:spPr>
              <a:xfrm>
                <a:off x="6366225" y="3456925"/>
                <a:ext cx="117050" cy="57200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2288" extrusionOk="0">
                    <a:moveTo>
                      <a:pt x="1508" y="1"/>
                    </a:moveTo>
                    <a:cubicBezTo>
                      <a:pt x="1436" y="1"/>
                      <a:pt x="1364" y="3"/>
                      <a:pt x="1293" y="9"/>
                    </a:cubicBezTo>
                    <a:cubicBezTo>
                      <a:pt x="917" y="43"/>
                      <a:pt x="568" y="166"/>
                      <a:pt x="315" y="410"/>
                    </a:cubicBezTo>
                    <a:cubicBezTo>
                      <a:pt x="105" y="628"/>
                      <a:pt x="0" y="925"/>
                      <a:pt x="96" y="1187"/>
                    </a:cubicBezTo>
                    <a:cubicBezTo>
                      <a:pt x="219" y="1493"/>
                      <a:pt x="550" y="1702"/>
                      <a:pt x="917" y="1764"/>
                    </a:cubicBezTo>
                    <a:cubicBezTo>
                      <a:pt x="1093" y="1796"/>
                      <a:pt x="1270" y="1804"/>
                      <a:pt x="1449" y="1804"/>
                    </a:cubicBezTo>
                    <a:cubicBezTo>
                      <a:pt x="1616" y="1804"/>
                      <a:pt x="1784" y="1797"/>
                      <a:pt x="1954" y="1797"/>
                    </a:cubicBezTo>
                    <a:cubicBezTo>
                      <a:pt x="1992" y="1797"/>
                      <a:pt x="2031" y="1798"/>
                      <a:pt x="2070" y="1798"/>
                    </a:cubicBezTo>
                    <a:cubicBezTo>
                      <a:pt x="2812" y="1807"/>
                      <a:pt x="3545" y="1973"/>
                      <a:pt x="4200" y="2261"/>
                    </a:cubicBezTo>
                    <a:cubicBezTo>
                      <a:pt x="4244" y="2279"/>
                      <a:pt x="4287" y="2287"/>
                      <a:pt x="4328" y="2287"/>
                    </a:cubicBezTo>
                    <a:cubicBezTo>
                      <a:pt x="4527" y="2287"/>
                      <a:pt x="4681" y="2100"/>
                      <a:pt x="4602" y="1956"/>
                    </a:cubicBezTo>
                    <a:cubicBezTo>
                      <a:pt x="4462" y="1344"/>
                      <a:pt x="3912" y="838"/>
                      <a:pt x="3318" y="497"/>
                    </a:cubicBezTo>
                    <a:cubicBezTo>
                      <a:pt x="2807" y="207"/>
                      <a:pt x="2155" y="1"/>
                      <a:pt x="1508" y="1"/>
                    </a:cubicBezTo>
                    <a:close/>
                  </a:path>
                </a:pathLst>
              </a:custGeom>
              <a:solidFill>
                <a:srgbClr val="EFB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43">
                <a:extLst>
                  <a:ext uri="{FF2B5EF4-FFF2-40B4-BE49-F238E27FC236}">
                    <a16:creationId xmlns:a16="http://schemas.microsoft.com/office/drawing/2014/main" id="{AE9C2E59-F6AF-51D4-2107-B11CE013E527}"/>
                  </a:ext>
                </a:extLst>
              </p:cNvPr>
              <p:cNvSpPr/>
              <p:nvPr/>
            </p:nvSpPr>
            <p:spPr>
              <a:xfrm>
                <a:off x="6193175" y="3453825"/>
                <a:ext cx="918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2108" extrusionOk="0">
                    <a:moveTo>
                      <a:pt x="2519" y="1"/>
                    </a:moveTo>
                    <a:cubicBezTo>
                      <a:pt x="1972" y="1"/>
                      <a:pt x="1423" y="214"/>
                      <a:pt x="1002" y="508"/>
                    </a:cubicBezTo>
                    <a:cubicBezTo>
                      <a:pt x="548" y="822"/>
                      <a:pt x="129" y="1294"/>
                      <a:pt x="51" y="1826"/>
                    </a:cubicBezTo>
                    <a:cubicBezTo>
                      <a:pt x="1" y="1947"/>
                      <a:pt x="130" y="2108"/>
                      <a:pt x="283" y="2108"/>
                    </a:cubicBezTo>
                    <a:cubicBezTo>
                      <a:pt x="318" y="2108"/>
                      <a:pt x="355" y="2099"/>
                      <a:pt x="391" y="2080"/>
                    </a:cubicBezTo>
                    <a:cubicBezTo>
                      <a:pt x="898" y="1800"/>
                      <a:pt x="1474" y="1643"/>
                      <a:pt x="2059" y="1599"/>
                    </a:cubicBezTo>
                    <a:cubicBezTo>
                      <a:pt x="2364" y="1573"/>
                      <a:pt x="2688" y="1608"/>
                      <a:pt x="2976" y="1530"/>
                    </a:cubicBezTo>
                    <a:cubicBezTo>
                      <a:pt x="3281" y="1468"/>
                      <a:pt x="3543" y="1268"/>
                      <a:pt x="3613" y="1006"/>
                    </a:cubicBezTo>
                    <a:cubicBezTo>
                      <a:pt x="3674" y="770"/>
                      <a:pt x="3578" y="517"/>
                      <a:pt x="3395" y="333"/>
                    </a:cubicBezTo>
                    <a:cubicBezTo>
                      <a:pt x="3185" y="115"/>
                      <a:pt x="2888" y="28"/>
                      <a:pt x="2583" y="2"/>
                    </a:cubicBezTo>
                    <a:cubicBezTo>
                      <a:pt x="2561" y="1"/>
                      <a:pt x="2540" y="1"/>
                      <a:pt x="2519" y="1"/>
                    </a:cubicBezTo>
                    <a:close/>
                  </a:path>
                </a:pathLst>
              </a:custGeom>
              <a:solidFill>
                <a:srgbClr val="EFB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43">
                <a:extLst>
                  <a:ext uri="{FF2B5EF4-FFF2-40B4-BE49-F238E27FC236}">
                    <a16:creationId xmlns:a16="http://schemas.microsoft.com/office/drawing/2014/main" id="{0B72DA32-333E-797C-0086-06B11A72C1AE}"/>
                  </a:ext>
                </a:extLst>
              </p:cNvPr>
              <p:cNvSpPr/>
              <p:nvPr/>
            </p:nvSpPr>
            <p:spPr>
              <a:xfrm>
                <a:off x="6386950" y="3583725"/>
                <a:ext cx="38450" cy="5745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2298" extrusionOk="0">
                    <a:moveTo>
                      <a:pt x="794" y="1"/>
                    </a:moveTo>
                    <a:cubicBezTo>
                      <a:pt x="396" y="1"/>
                      <a:pt x="44" y="495"/>
                      <a:pt x="18" y="1127"/>
                    </a:cubicBezTo>
                    <a:cubicBezTo>
                      <a:pt x="1" y="1756"/>
                      <a:pt x="315" y="2280"/>
                      <a:pt x="726" y="2297"/>
                    </a:cubicBezTo>
                    <a:cubicBezTo>
                      <a:pt x="729" y="2297"/>
                      <a:pt x="733" y="2297"/>
                      <a:pt x="736" y="2297"/>
                    </a:cubicBezTo>
                    <a:cubicBezTo>
                      <a:pt x="1151" y="2297"/>
                      <a:pt x="1494" y="1794"/>
                      <a:pt x="1511" y="1171"/>
                    </a:cubicBezTo>
                    <a:cubicBezTo>
                      <a:pt x="1538" y="533"/>
                      <a:pt x="1223" y="10"/>
                      <a:pt x="804" y="1"/>
                    </a:cubicBezTo>
                    <a:cubicBezTo>
                      <a:pt x="801" y="1"/>
                      <a:pt x="797" y="1"/>
                      <a:pt x="7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43">
                <a:extLst>
                  <a:ext uri="{FF2B5EF4-FFF2-40B4-BE49-F238E27FC236}">
                    <a16:creationId xmlns:a16="http://schemas.microsoft.com/office/drawing/2014/main" id="{862EB1CD-AA76-B75E-D474-32E0989B278B}"/>
                  </a:ext>
                </a:extLst>
              </p:cNvPr>
              <p:cNvSpPr/>
              <p:nvPr/>
            </p:nvSpPr>
            <p:spPr>
              <a:xfrm>
                <a:off x="6214075" y="3579375"/>
                <a:ext cx="31025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922" extrusionOk="0">
                    <a:moveTo>
                      <a:pt x="645" y="0"/>
                    </a:moveTo>
                    <a:cubicBezTo>
                      <a:pt x="318" y="0"/>
                      <a:pt x="44" y="425"/>
                      <a:pt x="27" y="943"/>
                    </a:cubicBezTo>
                    <a:cubicBezTo>
                      <a:pt x="0" y="1476"/>
                      <a:pt x="254" y="1912"/>
                      <a:pt x="585" y="1921"/>
                    </a:cubicBezTo>
                    <a:cubicBezTo>
                      <a:pt x="589" y="1921"/>
                      <a:pt x="592" y="1921"/>
                      <a:pt x="595" y="1921"/>
                    </a:cubicBezTo>
                    <a:cubicBezTo>
                      <a:pt x="914" y="1921"/>
                      <a:pt x="1197" y="1505"/>
                      <a:pt x="1214" y="987"/>
                    </a:cubicBezTo>
                    <a:cubicBezTo>
                      <a:pt x="1240" y="446"/>
                      <a:pt x="987" y="9"/>
                      <a:pt x="655" y="0"/>
                    </a:cubicBezTo>
                    <a:cubicBezTo>
                      <a:pt x="652" y="0"/>
                      <a:pt x="649" y="0"/>
                      <a:pt x="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43">
                <a:extLst>
                  <a:ext uri="{FF2B5EF4-FFF2-40B4-BE49-F238E27FC236}">
                    <a16:creationId xmlns:a16="http://schemas.microsoft.com/office/drawing/2014/main" id="{C2CE102C-3F1F-8A46-A719-2B67BACE4120}"/>
                  </a:ext>
                </a:extLst>
              </p:cNvPr>
              <p:cNvSpPr/>
              <p:nvPr/>
            </p:nvSpPr>
            <p:spPr>
              <a:xfrm>
                <a:off x="6662650" y="3590075"/>
                <a:ext cx="77950" cy="117675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4707" fill="none" extrusionOk="0">
                    <a:moveTo>
                      <a:pt x="3118" y="1519"/>
                    </a:moveTo>
                    <a:cubicBezTo>
                      <a:pt x="3118" y="1519"/>
                      <a:pt x="682" y="0"/>
                      <a:pt x="1" y="4706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43">
                <a:extLst>
                  <a:ext uri="{FF2B5EF4-FFF2-40B4-BE49-F238E27FC236}">
                    <a16:creationId xmlns:a16="http://schemas.microsoft.com/office/drawing/2014/main" id="{E8D8BF52-79A6-7829-C625-F707AA888C20}"/>
                  </a:ext>
                </a:extLst>
              </p:cNvPr>
              <p:cNvSpPr/>
              <p:nvPr/>
            </p:nvSpPr>
            <p:spPr>
              <a:xfrm>
                <a:off x="6695825" y="3630225"/>
                <a:ext cx="301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992" fill="none" extrusionOk="0">
                    <a:moveTo>
                      <a:pt x="490" y="1991"/>
                    </a:moveTo>
                    <a:cubicBezTo>
                      <a:pt x="490" y="1991"/>
                      <a:pt x="1206" y="577"/>
                      <a:pt x="1" y="1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43">
                <a:extLst>
                  <a:ext uri="{FF2B5EF4-FFF2-40B4-BE49-F238E27FC236}">
                    <a16:creationId xmlns:a16="http://schemas.microsoft.com/office/drawing/2014/main" id="{09A0D9A1-2753-9461-25B0-A257899C4778}"/>
                  </a:ext>
                </a:extLst>
              </p:cNvPr>
              <p:cNvSpPr/>
              <p:nvPr/>
            </p:nvSpPr>
            <p:spPr>
              <a:xfrm>
                <a:off x="6266475" y="3552300"/>
                <a:ext cx="46500" cy="1069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4279" fill="none" extrusionOk="0">
                    <a:moveTo>
                      <a:pt x="1633" y="1"/>
                    </a:moveTo>
                    <a:cubicBezTo>
                      <a:pt x="1633" y="1"/>
                      <a:pt x="1860" y="2472"/>
                      <a:pt x="952" y="2821"/>
                    </a:cubicBezTo>
                    <a:cubicBezTo>
                      <a:pt x="0" y="3188"/>
                      <a:pt x="349" y="4148"/>
                      <a:pt x="1318" y="4279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4" name="Google Shape;874;p43">
            <a:extLst>
              <a:ext uri="{FF2B5EF4-FFF2-40B4-BE49-F238E27FC236}">
                <a16:creationId xmlns:a16="http://schemas.microsoft.com/office/drawing/2014/main" id="{85D18F20-2FB1-5D1F-1A4B-FF02EC379416}"/>
              </a:ext>
            </a:extLst>
          </p:cNvPr>
          <p:cNvGrpSpPr/>
          <p:nvPr/>
        </p:nvGrpSpPr>
        <p:grpSpPr>
          <a:xfrm flipH="1">
            <a:off x="152394" y="3546638"/>
            <a:ext cx="788225" cy="1677325"/>
            <a:chOff x="2363375" y="2549550"/>
            <a:chExt cx="788225" cy="1677325"/>
          </a:xfrm>
        </p:grpSpPr>
        <p:sp>
          <p:nvSpPr>
            <p:cNvPr id="875" name="Google Shape;875;p43">
              <a:extLst>
                <a:ext uri="{FF2B5EF4-FFF2-40B4-BE49-F238E27FC236}">
                  <a16:creationId xmlns:a16="http://schemas.microsoft.com/office/drawing/2014/main" id="{340F1B50-9BA3-1863-EE8C-0614D799E434}"/>
                </a:ext>
              </a:extLst>
            </p:cNvPr>
            <p:cNvSpPr/>
            <p:nvPr/>
          </p:nvSpPr>
          <p:spPr>
            <a:xfrm>
              <a:off x="2654475" y="2552225"/>
              <a:ext cx="359000" cy="460200"/>
            </a:xfrm>
            <a:custGeom>
              <a:avLst/>
              <a:gdLst/>
              <a:ahLst/>
              <a:cxnLst/>
              <a:rect l="l" t="t" r="r" b="b"/>
              <a:pathLst>
                <a:path w="14360" h="18408" extrusionOk="0">
                  <a:moveTo>
                    <a:pt x="14360" y="1"/>
                  </a:moveTo>
                  <a:cubicBezTo>
                    <a:pt x="8300" y="3477"/>
                    <a:pt x="3597" y="7490"/>
                    <a:pt x="1" y="11776"/>
                  </a:cubicBezTo>
                  <a:lnTo>
                    <a:pt x="8109" y="18408"/>
                  </a:lnTo>
                  <a:cubicBezTo>
                    <a:pt x="11407" y="8526"/>
                    <a:pt x="13943" y="1179"/>
                    <a:pt x="143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3">
              <a:extLst>
                <a:ext uri="{FF2B5EF4-FFF2-40B4-BE49-F238E27FC236}">
                  <a16:creationId xmlns:a16="http://schemas.microsoft.com/office/drawing/2014/main" id="{45091121-4537-8DEC-933B-4B62D6CA4D79}"/>
                </a:ext>
              </a:extLst>
            </p:cNvPr>
            <p:cNvSpPr/>
            <p:nvPr/>
          </p:nvSpPr>
          <p:spPr>
            <a:xfrm>
              <a:off x="2581275" y="3438950"/>
              <a:ext cx="504550" cy="452750"/>
            </a:xfrm>
            <a:custGeom>
              <a:avLst/>
              <a:gdLst/>
              <a:ahLst/>
              <a:cxnLst/>
              <a:rect l="l" t="t" r="r" b="b"/>
              <a:pathLst>
                <a:path w="20182" h="18110" extrusionOk="0">
                  <a:moveTo>
                    <a:pt x="20181" y="0"/>
                  </a:moveTo>
                  <a:lnTo>
                    <a:pt x="5203" y="1655"/>
                  </a:lnTo>
                  <a:cubicBezTo>
                    <a:pt x="4036" y="5227"/>
                    <a:pt x="2881" y="8835"/>
                    <a:pt x="1774" y="12383"/>
                  </a:cubicBezTo>
                  <a:lnTo>
                    <a:pt x="1822" y="12407"/>
                  </a:lnTo>
                  <a:lnTo>
                    <a:pt x="1715" y="12549"/>
                  </a:lnTo>
                  <a:cubicBezTo>
                    <a:pt x="1143" y="14419"/>
                    <a:pt x="560" y="16276"/>
                    <a:pt x="0" y="18110"/>
                  </a:cubicBezTo>
                  <a:lnTo>
                    <a:pt x="11061" y="16502"/>
                  </a:lnTo>
                  <a:cubicBezTo>
                    <a:pt x="15502" y="10775"/>
                    <a:pt x="18383" y="5227"/>
                    <a:pt x="20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3">
              <a:extLst>
                <a:ext uri="{FF2B5EF4-FFF2-40B4-BE49-F238E27FC236}">
                  <a16:creationId xmlns:a16="http://schemas.microsoft.com/office/drawing/2014/main" id="{ACECC35A-F206-D359-9185-3B24BC0FD98F}"/>
                </a:ext>
              </a:extLst>
            </p:cNvPr>
            <p:cNvSpPr/>
            <p:nvPr/>
          </p:nvSpPr>
          <p:spPr>
            <a:xfrm>
              <a:off x="2363375" y="3574075"/>
              <a:ext cx="253325" cy="646825"/>
            </a:xfrm>
            <a:custGeom>
              <a:avLst/>
              <a:gdLst/>
              <a:ahLst/>
              <a:cxnLst/>
              <a:rect l="l" t="t" r="r" b="b"/>
              <a:pathLst>
                <a:path w="10133" h="25873" extrusionOk="0">
                  <a:moveTo>
                    <a:pt x="655" y="1"/>
                  </a:moveTo>
                  <a:lnTo>
                    <a:pt x="655" y="1"/>
                  </a:lnTo>
                  <a:cubicBezTo>
                    <a:pt x="1" y="13240"/>
                    <a:pt x="3918" y="24170"/>
                    <a:pt x="4561" y="25873"/>
                  </a:cubicBezTo>
                  <a:cubicBezTo>
                    <a:pt x="6085" y="20301"/>
                    <a:pt x="8037" y="13812"/>
                    <a:pt x="10133" y="7097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3">
              <a:extLst>
                <a:ext uri="{FF2B5EF4-FFF2-40B4-BE49-F238E27FC236}">
                  <a16:creationId xmlns:a16="http://schemas.microsoft.com/office/drawing/2014/main" id="{571DECEF-E10A-9398-3AB2-F7D7D9600748}"/>
                </a:ext>
              </a:extLst>
            </p:cNvPr>
            <p:cNvSpPr/>
            <p:nvPr/>
          </p:nvSpPr>
          <p:spPr>
            <a:xfrm>
              <a:off x="2924175" y="2553725"/>
              <a:ext cx="192000" cy="282500"/>
            </a:xfrm>
            <a:custGeom>
              <a:avLst/>
              <a:gdLst/>
              <a:ahLst/>
              <a:cxnLst/>
              <a:rect l="l" t="t" r="r" b="b"/>
              <a:pathLst>
                <a:path w="7680" h="11300" extrusionOk="0">
                  <a:moveTo>
                    <a:pt x="3870" y="0"/>
                  </a:moveTo>
                  <a:cubicBezTo>
                    <a:pt x="3620" y="738"/>
                    <a:pt x="2131" y="5037"/>
                    <a:pt x="0" y="11299"/>
                  </a:cubicBezTo>
                  <a:lnTo>
                    <a:pt x="7680" y="9763"/>
                  </a:lnTo>
                  <a:cubicBezTo>
                    <a:pt x="6322" y="4298"/>
                    <a:pt x="4334" y="774"/>
                    <a:pt x="38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3">
              <a:extLst>
                <a:ext uri="{FF2B5EF4-FFF2-40B4-BE49-F238E27FC236}">
                  <a16:creationId xmlns:a16="http://schemas.microsoft.com/office/drawing/2014/main" id="{0E762941-2246-4198-BD6C-714694DFEAAC}"/>
                </a:ext>
              </a:extLst>
            </p:cNvPr>
            <p:cNvSpPr/>
            <p:nvPr/>
          </p:nvSpPr>
          <p:spPr>
            <a:xfrm>
              <a:off x="2817300" y="2804950"/>
              <a:ext cx="334300" cy="349750"/>
            </a:xfrm>
            <a:custGeom>
              <a:avLst/>
              <a:gdLst/>
              <a:ahLst/>
              <a:cxnLst/>
              <a:rect l="l" t="t" r="r" b="b"/>
              <a:pathLst>
                <a:path w="13372" h="13990" extrusionOk="0">
                  <a:moveTo>
                    <a:pt x="12014" y="0"/>
                  </a:moveTo>
                  <a:lnTo>
                    <a:pt x="4156" y="1560"/>
                  </a:lnTo>
                  <a:cubicBezTo>
                    <a:pt x="2953" y="5179"/>
                    <a:pt x="1525" y="9406"/>
                    <a:pt x="1" y="13990"/>
                  </a:cubicBezTo>
                  <a:lnTo>
                    <a:pt x="13252" y="11609"/>
                  </a:lnTo>
                  <a:cubicBezTo>
                    <a:pt x="13371" y="7180"/>
                    <a:pt x="12800" y="3250"/>
                    <a:pt x="120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3">
              <a:extLst>
                <a:ext uri="{FF2B5EF4-FFF2-40B4-BE49-F238E27FC236}">
                  <a16:creationId xmlns:a16="http://schemas.microsoft.com/office/drawing/2014/main" id="{A299F299-1BEA-4580-4E53-EA767EE9E47D}"/>
                </a:ext>
              </a:extLst>
            </p:cNvPr>
            <p:cNvSpPr/>
            <p:nvPr/>
          </p:nvSpPr>
          <p:spPr>
            <a:xfrm>
              <a:off x="2713425" y="3102900"/>
              <a:ext cx="434600" cy="369400"/>
            </a:xfrm>
            <a:custGeom>
              <a:avLst/>
              <a:gdLst/>
              <a:ahLst/>
              <a:cxnLst/>
              <a:rect l="l" t="t" r="r" b="b"/>
              <a:pathLst>
                <a:path w="17384" h="14776" extrusionOk="0">
                  <a:moveTo>
                    <a:pt x="17384" y="0"/>
                  </a:moveTo>
                  <a:lnTo>
                    <a:pt x="4037" y="2393"/>
                  </a:lnTo>
                  <a:cubicBezTo>
                    <a:pt x="2739" y="6322"/>
                    <a:pt x="1370" y="10525"/>
                    <a:pt x="0" y="14776"/>
                  </a:cubicBezTo>
                  <a:lnTo>
                    <a:pt x="14990" y="13145"/>
                  </a:lnTo>
                  <a:cubicBezTo>
                    <a:pt x="16574" y="8442"/>
                    <a:pt x="17264" y="4024"/>
                    <a:pt x="17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3">
              <a:extLst>
                <a:ext uri="{FF2B5EF4-FFF2-40B4-BE49-F238E27FC236}">
                  <a16:creationId xmlns:a16="http://schemas.microsoft.com/office/drawing/2014/main" id="{A542BCCC-8D33-0D64-EAA4-29969738E478}"/>
                </a:ext>
              </a:extLst>
            </p:cNvPr>
            <p:cNvSpPr/>
            <p:nvPr/>
          </p:nvSpPr>
          <p:spPr>
            <a:xfrm>
              <a:off x="2380350" y="3151700"/>
              <a:ext cx="360475" cy="592375"/>
            </a:xfrm>
            <a:custGeom>
              <a:avLst/>
              <a:gdLst/>
              <a:ahLst/>
              <a:cxnLst/>
              <a:rect l="l" t="t" r="r" b="b"/>
              <a:pathLst>
                <a:path w="14419" h="23695" extrusionOk="0">
                  <a:moveTo>
                    <a:pt x="3596" y="1"/>
                  </a:moveTo>
                  <a:cubicBezTo>
                    <a:pt x="1334" y="5585"/>
                    <a:pt x="286" y="11240"/>
                    <a:pt x="0" y="16539"/>
                  </a:cubicBezTo>
                  <a:lnTo>
                    <a:pt x="9561" y="23694"/>
                  </a:lnTo>
                  <a:cubicBezTo>
                    <a:pt x="11145" y="18646"/>
                    <a:pt x="12788" y="13502"/>
                    <a:pt x="14419" y="8526"/>
                  </a:cubicBez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3">
              <a:extLst>
                <a:ext uri="{FF2B5EF4-FFF2-40B4-BE49-F238E27FC236}">
                  <a16:creationId xmlns:a16="http://schemas.microsoft.com/office/drawing/2014/main" id="{F6FAA8B8-441F-3788-0025-03137E55B032}"/>
                </a:ext>
              </a:extLst>
            </p:cNvPr>
            <p:cNvSpPr/>
            <p:nvPr/>
          </p:nvSpPr>
          <p:spPr>
            <a:xfrm>
              <a:off x="2472925" y="2852575"/>
              <a:ext cx="381325" cy="504550"/>
            </a:xfrm>
            <a:custGeom>
              <a:avLst/>
              <a:gdLst/>
              <a:ahLst/>
              <a:cxnLst/>
              <a:rect l="l" t="t" r="r" b="b"/>
              <a:pathLst>
                <a:path w="15253" h="20182" extrusionOk="0">
                  <a:moveTo>
                    <a:pt x="7049" y="0"/>
                  </a:moveTo>
                  <a:cubicBezTo>
                    <a:pt x="3941" y="3739"/>
                    <a:pt x="1643" y="7680"/>
                    <a:pt x="0" y="11668"/>
                  </a:cubicBezTo>
                  <a:lnTo>
                    <a:pt x="10787" y="20181"/>
                  </a:lnTo>
                  <a:cubicBezTo>
                    <a:pt x="12347" y="15431"/>
                    <a:pt x="13871" y="10847"/>
                    <a:pt x="15252" y="6715"/>
                  </a:cubicBezTo>
                  <a:lnTo>
                    <a:pt x="70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3">
              <a:extLst>
                <a:ext uri="{FF2B5EF4-FFF2-40B4-BE49-F238E27FC236}">
                  <a16:creationId xmlns:a16="http://schemas.microsoft.com/office/drawing/2014/main" id="{7E326B72-39EF-8858-CFA1-D60C78066822}"/>
                </a:ext>
              </a:extLst>
            </p:cNvPr>
            <p:cNvSpPr/>
            <p:nvPr/>
          </p:nvSpPr>
          <p:spPr>
            <a:xfrm>
              <a:off x="2485125" y="3860425"/>
              <a:ext cx="366425" cy="362575"/>
            </a:xfrm>
            <a:custGeom>
              <a:avLst/>
              <a:gdLst/>
              <a:ahLst/>
              <a:cxnLst/>
              <a:rect l="l" t="t" r="r" b="b"/>
              <a:pathLst>
                <a:path w="14657" h="14503" extrusionOk="0">
                  <a:moveTo>
                    <a:pt x="14657" y="1"/>
                  </a:moveTo>
                  <a:lnTo>
                    <a:pt x="3763" y="1584"/>
                  </a:lnTo>
                  <a:cubicBezTo>
                    <a:pt x="2370" y="6180"/>
                    <a:pt x="1072" y="10549"/>
                    <a:pt x="0" y="14502"/>
                  </a:cubicBezTo>
                  <a:cubicBezTo>
                    <a:pt x="6120" y="9621"/>
                    <a:pt x="10918" y="4751"/>
                    <a:pt x="146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3">
              <a:extLst>
                <a:ext uri="{FF2B5EF4-FFF2-40B4-BE49-F238E27FC236}">
                  <a16:creationId xmlns:a16="http://schemas.microsoft.com/office/drawing/2014/main" id="{927F7385-56C1-26A6-CB84-FE9E9AE9983E}"/>
                </a:ext>
              </a:extLst>
            </p:cNvPr>
            <p:cNvSpPr/>
            <p:nvPr/>
          </p:nvSpPr>
          <p:spPr>
            <a:xfrm>
              <a:off x="2380650" y="2549550"/>
              <a:ext cx="767975" cy="1677325"/>
            </a:xfrm>
            <a:custGeom>
              <a:avLst/>
              <a:gdLst/>
              <a:ahLst/>
              <a:cxnLst/>
              <a:rect l="l" t="t" r="r" b="b"/>
              <a:pathLst>
                <a:path w="30719" h="67093" extrusionOk="0">
                  <a:moveTo>
                    <a:pt x="25503" y="1"/>
                  </a:moveTo>
                  <a:cubicBezTo>
                    <a:pt x="25444" y="48"/>
                    <a:pt x="25372" y="72"/>
                    <a:pt x="25313" y="120"/>
                  </a:cubicBezTo>
                  <a:cubicBezTo>
                    <a:pt x="24908" y="1298"/>
                    <a:pt x="22360" y="8644"/>
                    <a:pt x="19062" y="18527"/>
                  </a:cubicBezTo>
                  <a:lnTo>
                    <a:pt x="10954" y="11895"/>
                  </a:lnTo>
                  <a:cubicBezTo>
                    <a:pt x="10894" y="11966"/>
                    <a:pt x="10811" y="12038"/>
                    <a:pt x="10752" y="12121"/>
                  </a:cubicBezTo>
                  <a:lnTo>
                    <a:pt x="18955" y="18824"/>
                  </a:lnTo>
                  <a:cubicBezTo>
                    <a:pt x="17574" y="22980"/>
                    <a:pt x="16050" y="27552"/>
                    <a:pt x="14502" y="32314"/>
                  </a:cubicBezTo>
                  <a:lnTo>
                    <a:pt x="3715" y="23801"/>
                  </a:lnTo>
                  <a:cubicBezTo>
                    <a:pt x="3667" y="23884"/>
                    <a:pt x="3644" y="23992"/>
                    <a:pt x="3596" y="24087"/>
                  </a:cubicBezTo>
                  <a:lnTo>
                    <a:pt x="14419" y="32612"/>
                  </a:lnTo>
                  <a:cubicBezTo>
                    <a:pt x="12799" y="37577"/>
                    <a:pt x="11144" y="42732"/>
                    <a:pt x="9561" y="47780"/>
                  </a:cubicBezTo>
                  <a:lnTo>
                    <a:pt x="12" y="40613"/>
                  </a:lnTo>
                  <a:cubicBezTo>
                    <a:pt x="12" y="40732"/>
                    <a:pt x="0" y="40851"/>
                    <a:pt x="0" y="40970"/>
                  </a:cubicBezTo>
                  <a:lnTo>
                    <a:pt x="9478" y="48078"/>
                  </a:lnTo>
                  <a:cubicBezTo>
                    <a:pt x="7382" y="54781"/>
                    <a:pt x="5441" y="61270"/>
                    <a:pt x="3894" y="66854"/>
                  </a:cubicBezTo>
                  <a:cubicBezTo>
                    <a:pt x="3953" y="67009"/>
                    <a:pt x="3989" y="67092"/>
                    <a:pt x="3989" y="67092"/>
                  </a:cubicBezTo>
                  <a:cubicBezTo>
                    <a:pt x="4048" y="67033"/>
                    <a:pt x="4120" y="66985"/>
                    <a:pt x="4179" y="66925"/>
                  </a:cubicBezTo>
                  <a:cubicBezTo>
                    <a:pt x="5263" y="62996"/>
                    <a:pt x="6549" y="58615"/>
                    <a:pt x="7942" y="54007"/>
                  </a:cubicBezTo>
                  <a:lnTo>
                    <a:pt x="18824" y="52424"/>
                  </a:lnTo>
                  <a:cubicBezTo>
                    <a:pt x="18907" y="52305"/>
                    <a:pt x="19003" y="52197"/>
                    <a:pt x="19086" y="52078"/>
                  </a:cubicBezTo>
                  <a:lnTo>
                    <a:pt x="19086" y="52078"/>
                  </a:lnTo>
                  <a:lnTo>
                    <a:pt x="8025" y="53686"/>
                  </a:lnTo>
                  <a:cubicBezTo>
                    <a:pt x="8585" y="51852"/>
                    <a:pt x="9168" y="49995"/>
                    <a:pt x="9740" y="48125"/>
                  </a:cubicBezTo>
                  <a:lnTo>
                    <a:pt x="9847" y="47983"/>
                  </a:lnTo>
                  <a:lnTo>
                    <a:pt x="9799" y="47959"/>
                  </a:lnTo>
                  <a:cubicBezTo>
                    <a:pt x="10918" y="44399"/>
                    <a:pt x="12061" y="40779"/>
                    <a:pt x="13216" y="37231"/>
                  </a:cubicBezTo>
                  <a:lnTo>
                    <a:pt x="28194" y="35576"/>
                  </a:lnTo>
                  <a:cubicBezTo>
                    <a:pt x="28230" y="35469"/>
                    <a:pt x="28278" y="35362"/>
                    <a:pt x="28301" y="35255"/>
                  </a:cubicBezTo>
                  <a:lnTo>
                    <a:pt x="28301" y="35255"/>
                  </a:lnTo>
                  <a:lnTo>
                    <a:pt x="13299" y="36910"/>
                  </a:lnTo>
                  <a:cubicBezTo>
                    <a:pt x="14669" y="32659"/>
                    <a:pt x="16050" y="28456"/>
                    <a:pt x="17348" y="24515"/>
                  </a:cubicBezTo>
                  <a:lnTo>
                    <a:pt x="30695" y="22122"/>
                  </a:lnTo>
                  <a:cubicBezTo>
                    <a:pt x="30695" y="22015"/>
                    <a:pt x="30695" y="21908"/>
                    <a:pt x="30718" y="21825"/>
                  </a:cubicBezTo>
                  <a:lnTo>
                    <a:pt x="30718" y="21825"/>
                  </a:lnTo>
                  <a:lnTo>
                    <a:pt x="17467" y="24206"/>
                  </a:lnTo>
                  <a:cubicBezTo>
                    <a:pt x="18991" y="19622"/>
                    <a:pt x="20419" y="15383"/>
                    <a:pt x="21634" y="11776"/>
                  </a:cubicBezTo>
                  <a:lnTo>
                    <a:pt x="29492" y="10216"/>
                  </a:lnTo>
                  <a:cubicBezTo>
                    <a:pt x="29468" y="10109"/>
                    <a:pt x="29444" y="10026"/>
                    <a:pt x="29421" y="9930"/>
                  </a:cubicBezTo>
                  <a:lnTo>
                    <a:pt x="21741" y="11466"/>
                  </a:lnTo>
                  <a:cubicBezTo>
                    <a:pt x="23872" y="5192"/>
                    <a:pt x="25337" y="905"/>
                    <a:pt x="25611" y="167"/>
                  </a:cubicBezTo>
                  <a:cubicBezTo>
                    <a:pt x="25551" y="60"/>
                    <a:pt x="25503" y="1"/>
                    <a:pt x="255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43">
            <a:extLst>
              <a:ext uri="{FF2B5EF4-FFF2-40B4-BE49-F238E27FC236}">
                <a16:creationId xmlns:a16="http://schemas.microsoft.com/office/drawing/2014/main" id="{2E8922C2-E205-82E7-D117-3383AEB17A9D}"/>
              </a:ext>
            </a:extLst>
          </p:cNvPr>
          <p:cNvGrpSpPr/>
          <p:nvPr/>
        </p:nvGrpSpPr>
        <p:grpSpPr>
          <a:xfrm rot="4724303" flipH="1">
            <a:off x="855529" y="4332471"/>
            <a:ext cx="861498" cy="1028582"/>
            <a:chOff x="1521900" y="2791675"/>
            <a:chExt cx="861450" cy="1028525"/>
          </a:xfrm>
        </p:grpSpPr>
        <p:sp>
          <p:nvSpPr>
            <p:cNvPr id="886" name="Google Shape;886;p43">
              <a:extLst>
                <a:ext uri="{FF2B5EF4-FFF2-40B4-BE49-F238E27FC236}">
                  <a16:creationId xmlns:a16="http://schemas.microsoft.com/office/drawing/2014/main" id="{5E9C9F3A-AB10-74B6-CC56-DDB12DB59470}"/>
                </a:ext>
              </a:extLst>
            </p:cNvPr>
            <p:cNvSpPr/>
            <p:nvPr/>
          </p:nvSpPr>
          <p:spPr>
            <a:xfrm>
              <a:off x="1874925" y="2965975"/>
              <a:ext cx="196775" cy="378350"/>
            </a:xfrm>
            <a:custGeom>
              <a:avLst/>
              <a:gdLst/>
              <a:ahLst/>
              <a:cxnLst/>
              <a:rect l="l" t="t" r="r" b="b"/>
              <a:pathLst>
                <a:path w="7871" h="15134" extrusionOk="0">
                  <a:moveTo>
                    <a:pt x="4856" y="0"/>
                  </a:moveTo>
                  <a:cubicBezTo>
                    <a:pt x="3268" y="0"/>
                    <a:pt x="1475" y="224"/>
                    <a:pt x="108" y="1274"/>
                  </a:cubicBezTo>
                  <a:cubicBezTo>
                    <a:pt x="0" y="3894"/>
                    <a:pt x="310" y="9061"/>
                    <a:pt x="3299" y="15133"/>
                  </a:cubicBezTo>
                  <a:cubicBezTo>
                    <a:pt x="4882" y="12395"/>
                    <a:pt x="6418" y="9847"/>
                    <a:pt x="7871" y="7501"/>
                  </a:cubicBezTo>
                  <a:cubicBezTo>
                    <a:pt x="6989" y="5156"/>
                    <a:pt x="6775" y="2132"/>
                    <a:pt x="6739" y="48"/>
                  </a:cubicBezTo>
                  <a:cubicBezTo>
                    <a:pt x="6668" y="54"/>
                    <a:pt x="6594" y="57"/>
                    <a:pt x="6516" y="57"/>
                  </a:cubicBezTo>
                  <a:cubicBezTo>
                    <a:pt x="6439" y="57"/>
                    <a:pt x="6358" y="54"/>
                    <a:pt x="6275" y="48"/>
                  </a:cubicBezTo>
                  <a:cubicBezTo>
                    <a:pt x="5836" y="22"/>
                    <a:pt x="5356" y="0"/>
                    <a:pt x="4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3">
              <a:extLst>
                <a:ext uri="{FF2B5EF4-FFF2-40B4-BE49-F238E27FC236}">
                  <a16:creationId xmlns:a16="http://schemas.microsoft.com/office/drawing/2014/main" id="{CBC18396-93F8-7EE3-D1EE-9152772CCA6F}"/>
                </a:ext>
              </a:extLst>
            </p:cNvPr>
            <p:cNvSpPr/>
            <p:nvPr/>
          </p:nvSpPr>
          <p:spPr>
            <a:xfrm>
              <a:off x="1742475" y="3618725"/>
              <a:ext cx="485800" cy="201475"/>
            </a:xfrm>
            <a:custGeom>
              <a:avLst/>
              <a:gdLst/>
              <a:ahLst/>
              <a:cxnLst/>
              <a:rect l="l" t="t" r="r" b="b"/>
              <a:pathLst>
                <a:path w="19432" h="8059" extrusionOk="0">
                  <a:moveTo>
                    <a:pt x="19372" y="1"/>
                  </a:moveTo>
                  <a:lnTo>
                    <a:pt x="19372" y="1"/>
                  </a:lnTo>
                  <a:cubicBezTo>
                    <a:pt x="15121" y="1929"/>
                    <a:pt x="9942" y="2346"/>
                    <a:pt x="6334" y="2346"/>
                  </a:cubicBezTo>
                  <a:cubicBezTo>
                    <a:pt x="3798" y="2346"/>
                    <a:pt x="2048" y="2156"/>
                    <a:pt x="1929" y="2144"/>
                  </a:cubicBezTo>
                  <a:cubicBezTo>
                    <a:pt x="1274" y="3465"/>
                    <a:pt x="619" y="4823"/>
                    <a:pt x="0" y="6168"/>
                  </a:cubicBezTo>
                  <a:cubicBezTo>
                    <a:pt x="1996" y="7376"/>
                    <a:pt x="5113" y="8059"/>
                    <a:pt x="8203" y="8059"/>
                  </a:cubicBezTo>
                  <a:cubicBezTo>
                    <a:pt x="11877" y="8059"/>
                    <a:pt x="15512" y="7093"/>
                    <a:pt x="17181" y="4894"/>
                  </a:cubicBezTo>
                  <a:cubicBezTo>
                    <a:pt x="18991" y="2537"/>
                    <a:pt x="19431" y="1251"/>
                    <a:pt x="19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3">
              <a:extLst>
                <a:ext uri="{FF2B5EF4-FFF2-40B4-BE49-F238E27FC236}">
                  <a16:creationId xmlns:a16="http://schemas.microsoft.com/office/drawing/2014/main" id="{2A37595F-033D-26F5-BCC2-FEC2F93FD032}"/>
                </a:ext>
              </a:extLst>
            </p:cNvPr>
            <p:cNvSpPr/>
            <p:nvPr/>
          </p:nvSpPr>
          <p:spPr>
            <a:xfrm>
              <a:off x="2149375" y="2804950"/>
              <a:ext cx="233975" cy="239825"/>
            </a:xfrm>
            <a:custGeom>
              <a:avLst/>
              <a:gdLst/>
              <a:ahLst/>
              <a:cxnLst/>
              <a:rect l="l" t="t" r="r" b="b"/>
              <a:pathLst>
                <a:path w="9359" h="9593" extrusionOk="0">
                  <a:moveTo>
                    <a:pt x="6537" y="0"/>
                  </a:moveTo>
                  <a:cubicBezTo>
                    <a:pt x="5417" y="1548"/>
                    <a:pt x="3024" y="4905"/>
                    <a:pt x="0" y="9585"/>
                  </a:cubicBezTo>
                  <a:cubicBezTo>
                    <a:pt x="99" y="9589"/>
                    <a:pt x="225" y="9593"/>
                    <a:pt x="375" y="9593"/>
                  </a:cubicBezTo>
                  <a:cubicBezTo>
                    <a:pt x="1721" y="9593"/>
                    <a:pt x="5035" y="9315"/>
                    <a:pt x="8870" y="7215"/>
                  </a:cubicBezTo>
                  <a:cubicBezTo>
                    <a:pt x="9358" y="5298"/>
                    <a:pt x="9323" y="3143"/>
                    <a:pt x="7965" y="1250"/>
                  </a:cubicBezTo>
                  <a:cubicBezTo>
                    <a:pt x="7561" y="691"/>
                    <a:pt x="7084" y="274"/>
                    <a:pt x="6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3">
              <a:extLst>
                <a:ext uri="{FF2B5EF4-FFF2-40B4-BE49-F238E27FC236}">
                  <a16:creationId xmlns:a16="http://schemas.microsoft.com/office/drawing/2014/main" id="{988B0621-BF85-9061-92B4-C2FA44035DF7}"/>
                </a:ext>
              </a:extLst>
            </p:cNvPr>
            <p:cNvSpPr/>
            <p:nvPr/>
          </p:nvSpPr>
          <p:spPr>
            <a:xfrm>
              <a:off x="1920775" y="2995450"/>
              <a:ext cx="456025" cy="430650"/>
            </a:xfrm>
            <a:custGeom>
              <a:avLst/>
              <a:gdLst/>
              <a:ahLst/>
              <a:cxnLst/>
              <a:rect l="l" t="t" r="r" b="b"/>
              <a:pathLst>
                <a:path w="18241" h="17226" extrusionOk="0">
                  <a:moveTo>
                    <a:pt x="17931" y="0"/>
                  </a:moveTo>
                  <a:lnTo>
                    <a:pt x="17931" y="0"/>
                  </a:lnTo>
                  <a:cubicBezTo>
                    <a:pt x="14073" y="2036"/>
                    <a:pt x="10763" y="2274"/>
                    <a:pt x="9477" y="2274"/>
                  </a:cubicBezTo>
                  <a:cubicBezTo>
                    <a:pt x="9227" y="2274"/>
                    <a:pt x="9061" y="2262"/>
                    <a:pt x="8965" y="2262"/>
                  </a:cubicBezTo>
                  <a:cubicBezTo>
                    <a:pt x="6310" y="6370"/>
                    <a:pt x="3179" y="11478"/>
                    <a:pt x="0" y="17193"/>
                  </a:cubicBezTo>
                  <a:cubicBezTo>
                    <a:pt x="374" y="17215"/>
                    <a:pt x="748" y="17226"/>
                    <a:pt x="1121" y="17226"/>
                  </a:cubicBezTo>
                  <a:cubicBezTo>
                    <a:pt x="8279" y="17226"/>
                    <a:pt x="15282" y="13264"/>
                    <a:pt x="18133" y="11442"/>
                  </a:cubicBezTo>
                  <a:cubicBezTo>
                    <a:pt x="18240" y="10847"/>
                    <a:pt x="18217" y="10216"/>
                    <a:pt x="18062" y="9537"/>
                  </a:cubicBezTo>
                  <a:cubicBezTo>
                    <a:pt x="17538" y="7227"/>
                    <a:pt x="16907" y="7084"/>
                    <a:pt x="16407" y="6191"/>
                  </a:cubicBezTo>
                  <a:cubicBezTo>
                    <a:pt x="16407" y="6191"/>
                    <a:pt x="15514" y="4834"/>
                    <a:pt x="16847" y="2524"/>
                  </a:cubicBezTo>
                  <a:cubicBezTo>
                    <a:pt x="17252" y="1798"/>
                    <a:pt x="17657" y="929"/>
                    <a:pt x="179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3">
              <a:extLst>
                <a:ext uri="{FF2B5EF4-FFF2-40B4-BE49-F238E27FC236}">
                  <a16:creationId xmlns:a16="http://schemas.microsoft.com/office/drawing/2014/main" id="{B39A66B9-EAB3-C302-D43E-90E39F06C3F4}"/>
                </a:ext>
              </a:extLst>
            </p:cNvPr>
            <p:cNvSpPr/>
            <p:nvPr/>
          </p:nvSpPr>
          <p:spPr>
            <a:xfrm>
              <a:off x="2050850" y="2791675"/>
              <a:ext cx="255100" cy="354100"/>
            </a:xfrm>
            <a:custGeom>
              <a:avLst/>
              <a:gdLst/>
              <a:ahLst/>
              <a:cxnLst/>
              <a:rect l="l" t="t" r="r" b="b"/>
              <a:pathLst>
                <a:path w="10204" h="14164" extrusionOk="0">
                  <a:moveTo>
                    <a:pt x="8193" y="1"/>
                  </a:moveTo>
                  <a:cubicBezTo>
                    <a:pt x="6319" y="1"/>
                    <a:pt x="4444" y="956"/>
                    <a:pt x="3739" y="2400"/>
                  </a:cubicBezTo>
                  <a:cubicBezTo>
                    <a:pt x="2631" y="4663"/>
                    <a:pt x="1977" y="6698"/>
                    <a:pt x="0" y="6996"/>
                  </a:cubicBezTo>
                  <a:cubicBezTo>
                    <a:pt x="24" y="8996"/>
                    <a:pt x="226" y="11878"/>
                    <a:pt x="1024" y="14164"/>
                  </a:cubicBezTo>
                  <a:cubicBezTo>
                    <a:pt x="5275" y="7365"/>
                    <a:pt x="8763" y="2400"/>
                    <a:pt x="10204" y="412"/>
                  </a:cubicBezTo>
                  <a:cubicBezTo>
                    <a:pt x="9573" y="130"/>
                    <a:pt x="8883" y="1"/>
                    <a:pt x="8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3">
              <a:extLst>
                <a:ext uri="{FF2B5EF4-FFF2-40B4-BE49-F238E27FC236}">
                  <a16:creationId xmlns:a16="http://schemas.microsoft.com/office/drawing/2014/main" id="{D473E928-6E75-A6C9-4D4F-2B736B083F58}"/>
                </a:ext>
              </a:extLst>
            </p:cNvPr>
            <p:cNvSpPr/>
            <p:nvPr/>
          </p:nvSpPr>
          <p:spPr>
            <a:xfrm>
              <a:off x="1521900" y="3238025"/>
              <a:ext cx="320600" cy="530450"/>
            </a:xfrm>
            <a:custGeom>
              <a:avLst/>
              <a:gdLst/>
              <a:ahLst/>
              <a:cxnLst/>
              <a:rect l="l" t="t" r="r" b="b"/>
              <a:pathLst>
                <a:path w="12824" h="21218" extrusionOk="0">
                  <a:moveTo>
                    <a:pt x="7959" y="0"/>
                  </a:moveTo>
                  <a:cubicBezTo>
                    <a:pt x="4903" y="0"/>
                    <a:pt x="1150" y="621"/>
                    <a:pt x="596" y="6811"/>
                  </a:cubicBezTo>
                  <a:cubicBezTo>
                    <a:pt x="1" y="13514"/>
                    <a:pt x="4263" y="18324"/>
                    <a:pt x="8454" y="21158"/>
                  </a:cubicBezTo>
                  <a:cubicBezTo>
                    <a:pt x="8478" y="21194"/>
                    <a:pt x="8526" y="21206"/>
                    <a:pt x="8549" y="21218"/>
                  </a:cubicBezTo>
                  <a:cubicBezTo>
                    <a:pt x="9942" y="18265"/>
                    <a:pt x="11383" y="15372"/>
                    <a:pt x="12824" y="12609"/>
                  </a:cubicBezTo>
                  <a:cubicBezTo>
                    <a:pt x="10026" y="9478"/>
                    <a:pt x="8585" y="3025"/>
                    <a:pt x="8049" y="1"/>
                  </a:cubicBezTo>
                  <a:cubicBezTo>
                    <a:pt x="8019" y="0"/>
                    <a:pt x="7989" y="0"/>
                    <a:pt x="7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3">
              <a:extLst>
                <a:ext uri="{FF2B5EF4-FFF2-40B4-BE49-F238E27FC236}">
                  <a16:creationId xmlns:a16="http://schemas.microsoft.com/office/drawing/2014/main" id="{81AB4C55-A470-18C5-C5CB-F965E862E9C0}"/>
                </a:ext>
              </a:extLst>
            </p:cNvPr>
            <p:cNvSpPr/>
            <p:nvPr/>
          </p:nvSpPr>
          <p:spPr>
            <a:xfrm>
              <a:off x="1730850" y="3004375"/>
              <a:ext cx="222075" cy="541750"/>
            </a:xfrm>
            <a:custGeom>
              <a:avLst/>
              <a:gdLst/>
              <a:ahLst/>
              <a:cxnLst/>
              <a:rect l="l" t="t" r="r" b="b"/>
              <a:pathLst>
                <a:path w="8883" h="21670" extrusionOk="0">
                  <a:moveTo>
                    <a:pt x="5549" y="0"/>
                  </a:moveTo>
                  <a:lnTo>
                    <a:pt x="5549" y="0"/>
                  </a:lnTo>
                  <a:cubicBezTo>
                    <a:pt x="4942" y="548"/>
                    <a:pt x="4442" y="1298"/>
                    <a:pt x="4109" y="2286"/>
                  </a:cubicBezTo>
                  <a:cubicBezTo>
                    <a:pt x="2813" y="6184"/>
                    <a:pt x="3474" y="9348"/>
                    <a:pt x="448" y="9348"/>
                  </a:cubicBezTo>
                  <a:cubicBezTo>
                    <a:pt x="415" y="9348"/>
                    <a:pt x="381" y="9347"/>
                    <a:pt x="346" y="9347"/>
                  </a:cubicBezTo>
                  <a:lnTo>
                    <a:pt x="1" y="9347"/>
                  </a:lnTo>
                  <a:cubicBezTo>
                    <a:pt x="549" y="12335"/>
                    <a:pt x="1977" y="18610"/>
                    <a:pt x="4632" y="21670"/>
                  </a:cubicBezTo>
                  <a:cubicBezTo>
                    <a:pt x="5466" y="20074"/>
                    <a:pt x="6311" y="18503"/>
                    <a:pt x="7157" y="16979"/>
                  </a:cubicBezTo>
                  <a:lnTo>
                    <a:pt x="7180" y="16800"/>
                  </a:lnTo>
                  <a:lnTo>
                    <a:pt x="7252" y="16800"/>
                  </a:lnTo>
                  <a:cubicBezTo>
                    <a:pt x="7799" y="15824"/>
                    <a:pt x="8335" y="14847"/>
                    <a:pt x="8883" y="13919"/>
                  </a:cubicBezTo>
                  <a:cubicBezTo>
                    <a:pt x="5894" y="7906"/>
                    <a:pt x="5490" y="2751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3">
              <a:extLst>
                <a:ext uri="{FF2B5EF4-FFF2-40B4-BE49-F238E27FC236}">
                  <a16:creationId xmlns:a16="http://schemas.microsoft.com/office/drawing/2014/main" id="{19B4763D-E76A-EABB-5595-684139C38A41}"/>
                </a:ext>
              </a:extLst>
            </p:cNvPr>
            <p:cNvSpPr/>
            <p:nvPr/>
          </p:nvSpPr>
          <p:spPr>
            <a:xfrm>
              <a:off x="1794550" y="3291900"/>
              <a:ext cx="577175" cy="377950"/>
            </a:xfrm>
            <a:custGeom>
              <a:avLst/>
              <a:gdLst/>
              <a:ahLst/>
              <a:cxnLst/>
              <a:rect l="l" t="t" r="r" b="b"/>
              <a:pathLst>
                <a:path w="23087" h="15118" extrusionOk="0">
                  <a:moveTo>
                    <a:pt x="23087" y="1"/>
                  </a:moveTo>
                  <a:cubicBezTo>
                    <a:pt x="20063" y="1906"/>
                    <a:pt x="13205" y="5656"/>
                    <a:pt x="6168" y="5656"/>
                  </a:cubicBezTo>
                  <a:cubicBezTo>
                    <a:pt x="5740" y="5656"/>
                    <a:pt x="5311" y="5644"/>
                    <a:pt x="4894" y="5608"/>
                  </a:cubicBezTo>
                  <a:cubicBezTo>
                    <a:pt x="3251" y="8561"/>
                    <a:pt x="1608" y="11681"/>
                    <a:pt x="1" y="14919"/>
                  </a:cubicBezTo>
                  <a:cubicBezTo>
                    <a:pt x="421" y="14964"/>
                    <a:pt x="2021" y="15117"/>
                    <a:pt x="4218" y="15117"/>
                  </a:cubicBezTo>
                  <a:cubicBezTo>
                    <a:pt x="7818" y="15117"/>
                    <a:pt x="13021" y="14707"/>
                    <a:pt x="17265" y="12740"/>
                  </a:cubicBezTo>
                  <a:cubicBezTo>
                    <a:pt x="17170" y="11895"/>
                    <a:pt x="16872" y="11014"/>
                    <a:pt x="16646" y="9776"/>
                  </a:cubicBezTo>
                  <a:cubicBezTo>
                    <a:pt x="16074" y="6597"/>
                    <a:pt x="16408" y="6299"/>
                    <a:pt x="19598" y="3977"/>
                  </a:cubicBezTo>
                  <a:cubicBezTo>
                    <a:pt x="21611" y="2513"/>
                    <a:pt x="22694" y="1298"/>
                    <a:pt x="23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3">
              <a:extLst>
                <a:ext uri="{FF2B5EF4-FFF2-40B4-BE49-F238E27FC236}">
                  <a16:creationId xmlns:a16="http://schemas.microsoft.com/office/drawing/2014/main" id="{68F1ED01-B9AE-9D4B-82FB-04E0B027D255}"/>
                </a:ext>
              </a:extLst>
            </p:cNvPr>
            <p:cNvSpPr/>
            <p:nvPr/>
          </p:nvSpPr>
          <p:spPr>
            <a:xfrm>
              <a:off x="1722525" y="2801950"/>
              <a:ext cx="651300" cy="971575"/>
            </a:xfrm>
            <a:custGeom>
              <a:avLst/>
              <a:gdLst/>
              <a:ahLst/>
              <a:cxnLst/>
              <a:rect l="l" t="t" r="r" b="b"/>
              <a:pathLst>
                <a:path w="26052" h="38863" extrusionOk="0">
                  <a:moveTo>
                    <a:pt x="23325" y="1"/>
                  </a:moveTo>
                  <a:cubicBezTo>
                    <a:pt x="21872" y="2013"/>
                    <a:pt x="18384" y="6954"/>
                    <a:pt x="14145" y="13753"/>
                  </a:cubicBezTo>
                  <a:cubicBezTo>
                    <a:pt x="13347" y="11455"/>
                    <a:pt x="13133" y="8585"/>
                    <a:pt x="13121" y="6597"/>
                  </a:cubicBezTo>
                  <a:cubicBezTo>
                    <a:pt x="13026" y="6609"/>
                    <a:pt x="12919" y="6621"/>
                    <a:pt x="12824" y="6621"/>
                  </a:cubicBezTo>
                  <a:cubicBezTo>
                    <a:pt x="12847" y="8704"/>
                    <a:pt x="13062" y="11729"/>
                    <a:pt x="13955" y="14074"/>
                  </a:cubicBezTo>
                  <a:cubicBezTo>
                    <a:pt x="12490" y="16420"/>
                    <a:pt x="10966" y="18980"/>
                    <a:pt x="9383" y="21718"/>
                  </a:cubicBezTo>
                  <a:cubicBezTo>
                    <a:pt x="6394" y="15622"/>
                    <a:pt x="6085" y="10467"/>
                    <a:pt x="6180" y="7859"/>
                  </a:cubicBezTo>
                  <a:lnTo>
                    <a:pt x="6180" y="7859"/>
                  </a:lnTo>
                  <a:cubicBezTo>
                    <a:pt x="6085" y="7931"/>
                    <a:pt x="5977" y="8026"/>
                    <a:pt x="5882" y="8109"/>
                  </a:cubicBezTo>
                  <a:cubicBezTo>
                    <a:pt x="5823" y="10848"/>
                    <a:pt x="6216" y="16015"/>
                    <a:pt x="9216" y="22028"/>
                  </a:cubicBezTo>
                  <a:cubicBezTo>
                    <a:pt x="8680" y="22968"/>
                    <a:pt x="8132" y="23933"/>
                    <a:pt x="7585" y="24909"/>
                  </a:cubicBezTo>
                  <a:lnTo>
                    <a:pt x="7513" y="24909"/>
                  </a:lnTo>
                  <a:lnTo>
                    <a:pt x="7490" y="25087"/>
                  </a:lnTo>
                  <a:cubicBezTo>
                    <a:pt x="6644" y="26623"/>
                    <a:pt x="5799" y="28183"/>
                    <a:pt x="4942" y="29790"/>
                  </a:cubicBezTo>
                  <a:cubicBezTo>
                    <a:pt x="2298" y="26742"/>
                    <a:pt x="870" y="20468"/>
                    <a:pt x="322" y="17467"/>
                  </a:cubicBezTo>
                  <a:lnTo>
                    <a:pt x="0" y="17467"/>
                  </a:lnTo>
                  <a:cubicBezTo>
                    <a:pt x="560" y="20492"/>
                    <a:pt x="2001" y="26957"/>
                    <a:pt x="4799" y="30076"/>
                  </a:cubicBezTo>
                  <a:cubicBezTo>
                    <a:pt x="3334" y="32850"/>
                    <a:pt x="1905" y="35732"/>
                    <a:pt x="524" y="38696"/>
                  </a:cubicBezTo>
                  <a:cubicBezTo>
                    <a:pt x="620" y="38756"/>
                    <a:pt x="691" y="38803"/>
                    <a:pt x="774" y="38863"/>
                  </a:cubicBezTo>
                  <a:cubicBezTo>
                    <a:pt x="1417" y="37494"/>
                    <a:pt x="2060" y="36148"/>
                    <a:pt x="2715" y="34827"/>
                  </a:cubicBezTo>
                  <a:cubicBezTo>
                    <a:pt x="2834" y="34839"/>
                    <a:pt x="4584" y="35029"/>
                    <a:pt x="7109" y="35029"/>
                  </a:cubicBezTo>
                  <a:cubicBezTo>
                    <a:pt x="10704" y="35029"/>
                    <a:pt x="15883" y="34612"/>
                    <a:pt x="20146" y="32684"/>
                  </a:cubicBezTo>
                  <a:cubicBezTo>
                    <a:pt x="20146" y="32576"/>
                    <a:pt x="20122" y="32469"/>
                    <a:pt x="20110" y="32374"/>
                  </a:cubicBezTo>
                  <a:cubicBezTo>
                    <a:pt x="15905" y="34322"/>
                    <a:pt x="10741" y="34732"/>
                    <a:pt x="7146" y="34732"/>
                  </a:cubicBezTo>
                  <a:cubicBezTo>
                    <a:pt x="4919" y="34732"/>
                    <a:pt x="3293" y="34575"/>
                    <a:pt x="2870" y="34529"/>
                  </a:cubicBezTo>
                  <a:cubicBezTo>
                    <a:pt x="4477" y="31302"/>
                    <a:pt x="6120" y="28171"/>
                    <a:pt x="7763" y="25230"/>
                  </a:cubicBezTo>
                  <a:cubicBezTo>
                    <a:pt x="8192" y="25254"/>
                    <a:pt x="8621" y="25266"/>
                    <a:pt x="9037" y="25266"/>
                  </a:cubicBezTo>
                  <a:cubicBezTo>
                    <a:pt x="16086" y="25266"/>
                    <a:pt x="22932" y="21516"/>
                    <a:pt x="25944" y="19611"/>
                  </a:cubicBezTo>
                  <a:cubicBezTo>
                    <a:pt x="25992" y="19480"/>
                    <a:pt x="26016" y="19349"/>
                    <a:pt x="26051" y="19194"/>
                  </a:cubicBezTo>
                  <a:lnTo>
                    <a:pt x="26051" y="19194"/>
                  </a:lnTo>
                  <a:cubicBezTo>
                    <a:pt x="23208" y="21029"/>
                    <a:pt x="16194" y="24976"/>
                    <a:pt x="9008" y="24976"/>
                  </a:cubicBezTo>
                  <a:cubicBezTo>
                    <a:pt x="8641" y="24976"/>
                    <a:pt x="8274" y="24966"/>
                    <a:pt x="7906" y="24945"/>
                  </a:cubicBezTo>
                  <a:cubicBezTo>
                    <a:pt x="11097" y="19218"/>
                    <a:pt x="14217" y="14122"/>
                    <a:pt x="16884" y="10014"/>
                  </a:cubicBezTo>
                  <a:cubicBezTo>
                    <a:pt x="16991" y="10014"/>
                    <a:pt x="17145" y="10026"/>
                    <a:pt x="17372" y="10026"/>
                  </a:cubicBezTo>
                  <a:cubicBezTo>
                    <a:pt x="18681" y="10026"/>
                    <a:pt x="21968" y="9788"/>
                    <a:pt x="25825" y="7752"/>
                  </a:cubicBezTo>
                  <a:cubicBezTo>
                    <a:pt x="25873" y="7621"/>
                    <a:pt x="25897" y="7490"/>
                    <a:pt x="25932" y="7347"/>
                  </a:cubicBezTo>
                  <a:lnTo>
                    <a:pt x="25932" y="7347"/>
                  </a:lnTo>
                  <a:cubicBezTo>
                    <a:pt x="22049" y="9478"/>
                    <a:pt x="18706" y="9722"/>
                    <a:pt x="17395" y="9722"/>
                  </a:cubicBezTo>
                  <a:cubicBezTo>
                    <a:pt x="17263" y="9722"/>
                    <a:pt x="17151" y="9720"/>
                    <a:pt x="17062" y="9716"/>
                  </a:cubicBezTo>
                  <a:cubicBezTo>
                    <a:pt x="20086" y="5049"/>
                    <a:pt x="22479" y="1680"/>
                    <a:pt x="23599" y="132"/>
                  </a:cubicBezTo>
                  <a:lnTo>
                    <a:pt x="2332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5" name="Google Shape;895;p43">
            <a:extLst>
              <a:ext uri="{FF2B5EF4-FFF2-40B4-BE49-F238E27FC236}">
                <a16:creationId xmlns:a16="http://schemas.microsoft.com/office/drawing/2014/main" id="{825819DF-C59A-E185-E760-23300AF59A20}"/>
              </a:ext>
            </a:extLst>
          </p:cNvPr>
          <p:cNvSpPr/>
          <p:nvPr/>
        </p:nvSpPr>
        <p:spPr>
          <a:xfrm>
            <a:off x="1395700" y="3530613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304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3"/>
          <p:cNvSpPr/>
          <p:nvPr/>
        </p:nvSpPr>
        <p:spPr>
          <a:xfrm>
            <a:off x="2205574" y="3310750"/>
            <a:ext cx="6704370" cy="1696959"/>
          </a:xfrm>
          <a:custGeom>
            <a:avLst/>
            <a:gdLst/>
            <a:ahLst/>
            <a:cxnLst/>
            <a:rect l="l" t="t" r="r" b="b"/>
            <a:pathLst>
              <a:path w="115344" h="29195" extrusionOk="0">
                <a:moveTo>
                  <a:pt x="62588" y="1"/>
                </a:moveTo>
                <a:cubicBezTo>
                  <a:pt x="62291" y="1"/>
                  <a:pt x="61988" y="11"/>
                  <a:pt x="61680" y="31"/>
                </a:cubicBezTo>
                <a:cubicBezTo>
                  <a:pt x="52093" y="677"/>
                  <a:pt x="51219" y="11251"/>
                  <a:pt x="51219" y="11251"/>
                </a:cubicBezTo>
                <a:cubicBezTo>
                  <a:pt x="49771" y="10910"/>
                  <a:pt x="48487" y="10764"/>
                  <a:pt x="47352" y="10764"/>
                </a:cubicBezTo>
                <a:cubicBezTo>
                  <a:pt x="40430" y="10764"/>
                  <a:pt x="38987" y="16202"/>
                  <a:pt x="38987" y="16202"/>
                </a:cubicBezTo>
                <a:cubicBezTo>
                  <a:pt x="38987" y="16202"/>
                  <a:pt x="36563" y="10958"/>
                  <a:pt x="29077" y="10958"/>
                </a:cubicBezTo>
                <a:cubicBezTo>
                  <a:pt x="28097" y="10958"/>
                  <a:pt x="27031" y="11048"/>
                  <a:pt x="25872" y="11251"/>
                </a:cubicBezTo>
                <a:cubicBezTo>
                  <a:pt x="15857" y="13006"/>
                  <a:pt x="15368" y="21004"/>
                  <a:pt x="15368" y="21004"/>
                </a:cubicBezTo>
                <a:cubicBezTo>
                  <a:pt x="15315" y="21004"/>
                  <a:pt x="15262" y="21004"/>
                  <a:pt x="15209" y="21004"/>
                </a:cubicBezTo>
                <a:cubicBezTo>
                  <a:pt x="5425" y="21004"/>
                  <a:pt x="0" y="29011"/>
                  <a:pt x="0" y="29011"/>
                </a:cubicBezTo>
                <a:lnTo>
                  <a:pt x="115344" y="29195"/>
                </a:lnTo>
                <a:cubicBezTo>
                  <a:pt x="112559" y="21537"/>
                  <a:pt x="101408" y="21004"/>
                  <a:pt x="101408" y="21004"/>
                </a:cubicBezTo>
                <a:cubicBezTo>
                  <a:pt x="100232" y="15131"/>
                  <a:pt x="92910" y="14666"/>
                  <a:pt x="90624" y="14666"/>
                </a:cubicBezTo>
                <a:cubicBezTo>
                  <a:pt x="90195" y="14666"/>
                  <a:pt x="89944" y="14683"/>
                  <a:pt x="89944" y="14683"/>
                </a:cubicBezTo>
                <a:cubicBezTo>
                  <a:pt x="88202" y="8641"/>
                  <a:pt x="84790" y="7058"/>
                  <a:pt x="81694" y="7058"/>
                </a:cubicBezTo>
                <a:cubicBezTo>
                  <a:pt x="78289" y="7058"/>
                  <a:pt x="75266" y="8972"/>
                  <a:pt x="75266" y="8972"/>
                </a:cubicBezTo>
                <a:cubicBezTo>
                  <a:pt x="75266" y="8972"/>
                  <a:pt x="71512" y="1"/>
                  <a:pt x="6258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3"/>
          <p:cNvSpPr txBox="1">
            <a:spLocks noGrp="1"/>
          </p:cNvSpPr>
          <p:nvPr>
            <p:ph type="title"/>
          </p:nvPr>
        </p:nvSpPr>
        <p:spPr>
          <a:xfrm flipH="1">
            <a:off x="713050" y="937675"/>
            <a:ext cx="5729134" cy="111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accent3">
                    <a:lumMod val="75000"/>
                  </a:schemeClr>
                </a:solidFill>
              </a:rPr>
              <a:t>Trò chơi 4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81" name="Google Shape;781;p43"/>
          <p:cNvSpPr txBox="1">
            <a:spLocks noGrp="1"/>
          </p:cNvSpPr>
          <p:nvPr>
            <p:ph type="subTitle" idx="1"/>
          </p:nvPr>
        </p:nvSpPr>
        <p:spPr>
          <a:xfrm flipH="1">
            <a:off x="536950" y="2010523"/>
            <a:ext cx="5820297" cy="9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solidFill>
                  <a:schemeClr val="accent3">
                    <a:lumMod val="75000"/>
                  </a:schemeClr>
                </a:solidFill>
                <a:latin typeface="Berlin Sans FB Demi" panose="020E0802020502020306" pitchFamily="34" charset="0"/>
              </a:rPr>
              <a:t>Bé khéo tay</a:t>
            </a:r>
            <a:endParaRPr sz="5400" b="1" dirty="0">
              <a:solidFill>
                <a:schemeClr val="accent3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82" name="Google Shape;782;p43"/>
          <p:cNvSpPr/>
          <p:nvPr/>
        </p:nvSpPr>
        <p:spPr>
          <a:xfrm>
            <a:off x="-1" y="4453100"/>
            <a:ext cx="9143908" cy="1756167"/>
          </a:xfrm>
          <a:custGeom>
            <a:avLst/>
            <a:gdLst/>
            <a:ahLst/>
            <a:cxnLst/>
            <a:rect l="l" t="t" r="r" b="b"/>
            <a:pathLst>
              <a:path w="136972" h="50338" extrusionOk="0">
                <a:moveTo>
                  <a:pt x="81311" y="1"/>
                </a:moveTo>
                <a:cubicBezTo>
                  <a:pt x="77827" y="1"/>
                  <a:pt x="74158" y="138"/>
                  <a:pt x="70298" y="437"/>
                </a:cubicBezTo>
                <a:cubicBezTo>
                  <a:pt x="22108" y="4174"/>
                  <a:pt x="0" y="20004"/>
                  <a:pt x="0" y="20004"/>
                </a:cubicBezTo>
                <a:lnTo>
                  <a:pt x="2366" y="50338"/>
                </a:lnTo>
                <a:lnTo>
                  <a:pt x="136972" y="50338"/>
                </a:lnTo>
                <a:lnTo>
                  <a:pt x="136972" y="18118"/>
                </a:lnTo>
                <a:cubicBezTo>
                  <a:pt x="136972" y="18118"/>
                  <a:pt x="121330" y="1"/>
                  <a:pt x="813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3" name="Google Shape;783;p43"/>
          <p:cNvGrpSpPr/>
          <p:nvPr/>
        </p:nvGrpSpPr>
        <p:grpSpPr>
          <a:xfrm rot="1535015">
            <a:off x="5503482" y="3517845"/>
            <a:ext cx="1119639" cy="1675092"/>
            <a:chOff x="5760925" y="3119575"/>
            <a:chExt cx="1352800" cy="2023925"/>
          </a:xfrm>
        </p:grpSpPr>
        <p:sp>
          <p:nvSpPr>
            <p:cNvPr id="784" name="Google Shape;784;p43"/>
            <p:cNvSpPr/>
            <p:nvPr/>
          </p:nvSpPr>
          <p:spPr>
            <a:xfrm>
              <a:off x="6409950" y="3996375"/>
              <a:ext cx="112650" cy="1147125"/>
            </a:xfrm>
            <a:custGeom>
              <a:avLst/>
              <a:gdLst/>
              <a:ahLst/>
              <a:cxnLst/>
              <a:rect l="l" t="t" r="r" b="b"/>
              <a:pathLst>
                <a:path w="4506" h="45885" extrusionOk="0">
                  <a:moveTo>
                    <a:pt x="830" y="0"/>
                  </a:moveTo>
                  <a:lnTo>
                    <a:pt x="743" y="3022"/>
                  </a:lnTo>
                  <a:lnTo>
                    <a:pt x="1" y="44802"/>
                  </a:lnTo>
                  <a:cubicBezTo>
                    <a:pt x="1" y="45047"/>
                    <a:pt x="123" y="45274"/>
                    <a:pt x="332" y="45405"/>
                  </a:cubicBezTo>
                  <a:lnTo>
                    <a:pt x="446" y="45475"/>
                  </a:lnTo>
                  <a:cubicBezTo>
                    <a:pt x="889" y="45750"/>
                    <a:pt x="1379" y="45885"/>
                    <a:pt x="1881" y="45885"/>
                  </a:cubicBezTo>
                  <a:cubicBezTo>
                    <a:pt x="1953" y="45885"/>
                    <a:pt x="2024" y="45882"/>
                    <a:pt x="2096" y="45876"/>
                  </a:cubicBezTo>
                  <a:cubicBezTo>
                    <a:pt x="2480" y="45859"/>
                    <a:pt x="2856" y="45745"/>
                    <a:pt x="3196" y="45553"/>
                  </a:cubicBezTo>
                  <a:lnTo>
                    <a:pt x="3318" y="45492"/>
                  </a:lnTo>
                  <a:cubicBezTo>
                    <a:pt x="3537" y="45379"/>
                    <a:pt x="3668" y="45160"/>
                    <a:pt x="3668" y="44907"/>
                  </a:cubicBezTo>
                  <a:lnTo>
                    <a:pt x="4506" y="97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6026625" y="3119575"/>
              <a:ext cx="922525" cy="910175"/>
            </a:xfrm>
            <a:custGeom>
              <a:avLst/>
              <a:gdLst/>
              <a:ahLst/>
              <a:cxnLst/>
              <a:rect l="l" t="t" r="r" b="b"/>
              <a:pathLst>
                <a:path w="36901" h="36407" extrusionOk="0">
                  <a:moveTo>
                    <a:pt x="18455" y="0"/>
                  </a:moveTo>
                  <a:cubicBezTo>
                    <a:pt x="8623" y="0"/>
                    <a:pt x="521" y="7838"/>
                    <a:pt x="263" y="17731"/>
                  </a:cubicBezTo>
                  <a:cubicBezTo>
                    <a:pt x="1" y="27773"/>
                    <a:pt x="7920" y="36129"/>
                    <a:pt x="17979" y="36400"/>
                  </a:cubicBezTo>
                  <a:cubicBezTo>
                    <a:pt x="18143" y="36404"/>
                    <a:pt x="18306" y="36406"/>
                    <a:pt x="18468" y="36406"/>
                  </a:cubicBezTo>
                  <a:cubicBezTo>
                    <a:pt x="21892" y="36406"/>
                    <a:pt x="25113" y="35447"/>
                    <a:pt x="27863" y="33763"/>
                  </a:cubicBezTo>
                  <a:cubicBezTo>
                    <a:pt x="30622" y="32104"/>
                    <a:pt x="32919" y="29703"/>
                    <a:pt x="34456" y="26856"/>
                  </a:cubicBezTo>
                  <a:cubicBezTo>
                    <a:pt x="35774" y="24420"/>
                    <a:pt x="36560" y="21652"/>
                    <a:pt x="36638" y="18683"/>
                  </a:cubicBezTo>
                  <a:cubicBezTo>
                    <a:pt x="36900" y="8633"/>
                    <a:pt x="28981" y="268"/>
                    <a:pt x="18922" y="6"/>
                  </a:cubicBezTo>
                  <a:cubicBezTo>
                    <a:pt x="18766" y="2"/>
                    <a:pt x="18610" y="0"/>
                    <a:pt x="1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3"/>
            <p:cNvSpPr/>
            <p:nvPr/>
          </p:nvSpPr>
          <p:spPr>
            <a:xfrm>
              <a:off x="6100200" y="3206450"/>
              <a:ext cx="806175" cy="757850"/>
            </a:xfrm>
            <a:custGeom>
              <a:avLst/>
              <a:gdLst/>
              <a:ahLst/>
              <a:cxnLst/>
              <a:rect l="l" t="t" r="r" b="b"/>
              <a:pathLst>
                <a:path w="32247" h="30314" extrusionOk="0">
                  <a:moveTo>
                    <a:pt x="15300" y="0"/>
                  </a:moveTo>
                  <a:cubicBezTo>
                    <a:pt x="13994" y="0"/>
                    <a:pt x="12688" y="163"/>
                    <a:pt x="11421" y="495"/>
                  </a:cubicBezTo>
                  <a:cubicBezTo>
                    <a:pt x="9684" y="941"/>
                    <a:pt x="8016" y="1692"/>
                    <a:pt x="6532" y="2696"/>
                  </a:cubicBezTo>
                  <a:cubicBezTo>
                    <a:pt x="5763" y="3185"/>
                    <a:pt x="5100" y="3779"/>
                    <a:pt x="4427" y="4381"/>
                  </a:cubicBezTo>
                  <a:cubicBezTo>
                    <a:pt x="4104" y="4713"/>
                    <a:pt x="3790" y="5036"/>
                    <a:pt x="3493" y="5368"/>
                  </a:cubicBezTo>
                  <a:cubicBezTo>
                    <a:pt x="3222" y="5743"/>
                    <a:pt x="2917" y="6092"/>
                    <a:pt x="2681" y="6459"/>
                  </a:cubicBezTo>
                  <a:cubicBezTo>
                    <a:pt x="638" y="9489"/>
                    <a:pt x="0" y="13392"/>
                    <a:pt x="943" y="16920"/>
                  </a:cubicBezTo>
                  <a:cubicBezTo>
                    <a:pt x="1415" y="18675"/>
                    <a:pt x="2271" y="20325"/>
                    <a:pt x="3441" y="21722"/>
                  </a:cubicBezTo>
                  <a:cubicBezTo>
                    <a:pt x="4584" y="23128"/>
                    <a:pt x="6130" y="24307"/>
                    <a:pt x="7859" y="24944"/>
                  </a:cubicBezTo>
                  <a:cubicBezTo>
                    <a:pt x="9039" y="25395"/>
                    <a:pt x="10295" y="25612"/>
                    <a:pt x="11546" y="25612"/>
                  </a:cubicBezTo>
                  <a:cubicBezTo>
                    <a:pt x="12137" y="25612"/>
                    <a:pt x="12727" y="25563"/>
                    <a:pt x="13307" y="25468"/>
                  </a:cubicBezTo>
                  <a:cubicBezTo>
                    <a:pt x="15123" y="25136"/>
                    <a:pt x="16870" y="24342"/>
                    <a:pt x="18249" y="23128"/>
                  </a:cubicBezTo>
                  <a:cubicBezTo>
                    <a:pt x="19708" y="21949"/>
                    <a:pt x="20720" y="20211"/>
                    <a:pt x="21113" y="18395"/>
                  </a:cubicBezTo>
                  <a:cubicBezTo>
                    <a:pt x="21506" y="16544"/>
                    <a:pt x="21244" y="14580"/>
                    <a:pt x="20424" y="12903"/>
                  </a:cubicBezTo>
                  <a:cubicBezTo>
                    <a:pt x="19996" y="12047"/>
                    <a:pt x="19446" y="11296"/>
                    <a:pt x="18765" y="10633"/>
                  </a:cubicBezTo>
                  <a:cubicBezTo>
                    <a:pt x="18075" y="9969"/>
                    <a:pt x="17237" y="9445"/>
                    <a:pt x="16346" y="9105"/>
                  </a:cubicBezTo>
                  <a:cubicBezTo>
                    <a:pt x="15589" y="8827"/>
                    <a:pt x="14785" y="8689"/>
                    <a:pt x="13982" y="8689"/>
                  </a:cubicBezTo>
                  <a:cubicBezTo>
                    <a:pt x="12866" y="8689"/>
                    <a:pt x="11751" y="8956"/>
                    <a:pt x="10766" y="9489"/>
                  </a:cubicBezTo>
                  <a:cubicBezTo>
                    <a:pt x="9911" y="9934"/>
                    <a:pt x="9160" y="10537"/>
                    <a:pt x="8557" y="11340"/>
                  </a:cubicBezTo>
                  <a:cubicBezTo>
                    <a:pt x="7972" y="12135"/>
                    <a:pt x="7614" y="13104"/>
                    <a:pt x="7492" y="14082"/>
                  </a:cubicBezTo>
                  <a:cubicBezTo>
                    <a:pt x="7283" y="16046"/>
                    <a:pt x="8112" y="18090"/>
                    <a:pt x="9797" y="19251"/>
                  </a:cubicBezTo>
                  <a:cubicBezTo>
                    <a:pt x="10568" y="19783"/>
                    <a:pt x="11490" y="20063"/>
                    <a:pt x="12420" y="20063"/>
                  </a:cubicBezTo>
                  <a:cubicBezTo>
                    <a:pt x="12512" y="20063"/>
                    <a:pt x="12604" y="20060"/>
                    <a:pt x="12696" y="20054"/>
                  </a:cubicBezTo>
                  <a:cubicBezTo>
                    <a:pt x="13700" y="19984"/>
                    <a:pt x="14704" y="19592"/>
                    <a:pt x="15473" y="18919"/>
                  </a:cubicBezTo>
                  <a:cubicBezTo>
                    <a:pt x="16267" y="18247"/>
                    <a:pt x="16791" y="17217"/>
                    <a:pt x="16835" y="16151"/>
                  </a:cubicBezTo>
                  <a:cubicBezTo>
                    <a:pt x="16896" y="15095"/>
                    <a:pt x="16503" y="14029"/>
                    <a:pt x="15778" y="13261"/>
                  </a:cubicBezTo>
                  <a:lnTo>
                    <a:pt x="15752" y="13244"/>
                  </a:lnTo>
                  <a:cubicBezTo>
                    <a:pt x="15595" y="13078"/>
                    <a:pt x="15383" y="12995"/>
                    <a:pt x="15171" y="12995"/>
                  </a:cubicBezTo>
                  <a:cubicBezTo>
                    <a:pt x="14970" y="12995"/>
                    <a:pt x="14770" y="13069"/>
                    <a:pt x="14617" y="13217"/>
                  </a:cubicBezTo>
                  <a:cubicBezTo>
                    <a:pt x="14303" y="13523"/>
                    <a:pt x="14303" y="14029"/>
                    <a:pt x="14608" y="14344"/>
                  </a:cubicBezTo>
                  <a:lnTo>
                    <a:pt x="14608" y="14353"/>
                  </a:lnTo>
                  <a:cubicBezTo>
                    <a:pt x="15499" y="15261"/>
                    <a:pt x="15412" y="16885"/>
                    <a:pt x="14399" y="17671"/>
                  </a:cubicBezTo>
                  <a:cubicBezTo>
                    <a:pt x="13852" y="18150"/>
                    <a:pt x="13133" y="18392"/>
                    <a:pt x="12416" y="18392"/>
                  </a:cubicBezTo>
                  <a:cubicBezTo>
                    <a:pt x="11815" y="18392"/>
                    <a:pt x="11216" y="18222"/>
                    <a:pt x="10723" y="17880"/>
                  </a:cubicBezTo>
                  <a:cubicBezTo>
                    <a:pt x="9631" y="17112"/>
                    <a:pt x="8994" y="15619"/>
                    <a:pt x="9169" y="14256"/>
                  </a:cubicBezTo>
                  <a:cubicBezTo>
                    <a:pt x="9256" y="13567"/>
                    <a:pt x="9509" y="12903"/>
                    <a:pt x="9928" y="12353"/>
                  </a:cubicBezTo>
                  <a:cubicBezTo>
                    <a:pt x="10339" y="11812"/>
                    <a:pt x="10915" y="11340"/>
                    <a:pt x="11552" y="11017"/>
                  </a:cubicBezTo>
                  <a:cubicBezTo>
                    <a:pt x="12275" y="10628"/>
                    <a:pt x="13098" y="10433"/>
                    <a:pt x="13921" y="10433"/>
                  </a:cubicBezTo>
                  <a:cubicBezTo>
                    <a:pt x="14540" y="10433"/>
                    <a:pt x="15158" y="10543"/>
                    <a:pt x="15735" y="10764"/>
                  </a:cubicBezTo>
                  <a:cubicBezTo>
                    <a:pt x="17088" y="11244"/>
                    <a:pt x="18145" y="12370"/>
                    <a:pt x="18808" y="13698"/>
                  </a:cubicBezTo>
                  <a:cubicBezTo>
                    <a:pt x="19446" y="15034"/>
                    <a:pt x="19638" y="16570"/>
                    <a:pt x="19323" y="18020"/>
                  </a:cubicBezTo>
                  <a:cubicBezTo>
                    <a:pt x="18992" y="19452"/>
                    <a:pt x="18223" y="20779"/>
                    <a:pt x="17044" y="21731"/>
                  </a:cubicBezTo>
                  <a:cubicBezTo>
                    <a:pt x="15892" y="22726"/>
                    <a:pt x="14477" y="23355"/>
                    <a:pt x="12993" y="23617"/>
                  </a:cubicBezTo>
                  <a:cubicBezTo>
                    <a:pt x="12525" y="23691"/>
                    <a:pt x="12052" y="23728"/>
                    <a:pt x="11578" y="23728"/>
                  </a:cubicBezTo>
                  <a:cubicBezTo>
                    <a:pt x="10541" y="23728"/>
                    <a:pt x="9505" y="23547"/>
                    <a:pt x="8540" y="23163"/>
                  </a:cubicBezTo>
                  <a:cubicBezTo>
                    <a:pt x="7117" y="22630"/>
                    <a:pt x="5894" y="21687"/>
                    <a:pt x="4934" y="20500"/>
                  </a:cubicBezTo>
                  <a:cubicBezTo>
                    <a:pt x="3956" y="19312"/>
                    <a:pt x="3231" y="17915"/>
                    <a:pt x="2838" y="16413"/>
                  </a:cubicBezTo>
                  <a:cubicBezTo>
                    <a:pt x="2070" y="13436"/>
                    <a:pt x="2620" y="10144"/>
                    <a:pt x="4366" y="7620"/>
                  </a:cubicBezTo>
                  <a:cubicBezTo>
                    <a:pt x="5213" y="6354"/>
                    <a:pt x="6392" y="5280"/>
                    <a:pt x="7684" y="4425"/>
                  </a:cubicBezTo>
                  <a:cubicBezTo>
                    <a:pt x="8985" y="3560"/>
                    <a:pt x="10426" y="2914"/>
                    <a:pt x="11936" y="2547"/>
                  </a:cubicBezTo>
                  <a:cubicBezTo>
                    <a:pt x="13004" y="2274"/>
                    <a:pt x="14102" y="2141"/>
                    <a:pt x="15199" y="2141"/>
                  </a:cubicBezTo>
                  <a:cubicBezTo>
                    <a:pt x="17215" y="2141"/>
                    <a:pt x="19228" y="2590"/>
                    <a:pt x="21043" y="3438"/>
                  </a:cubicBezTo>
                  <a:cubicBezTo>
                    <a:pt x="22458" y="4084"/>
                    <a:pt x="23750" y="5001"/>
                    <a:pt x="24842" y="6101"/>
                  </a:cubicBezTo>
                  <a:cubicBezTo>
                    <a:pt x="25130" y="6354"/>
                    <a:pt x="25383" y="6669"/>
                    <a:pt x="25628" y="6966"/>
                  </a:cubicBezTo>
                  <a:cubicBezTo>
                    <a:pt x="25881" y="7271"/>
                    <a:pt x="26169" y="7551"/>
                    <a:pt x="26396" y="7874"/>
                  </a:cubicBezTo>
                  <a:cubicBezTo>
                    <a:pt x="26832" y="8537"/>
                    <a:pt x="27321" y="9157"/>
                    <a:pt x="27671" y="9856"/>
                  </a:cubicBezTo>
                  <a:cubicBezTo>
                    <a:pt x="29234" y="12597"/>
                    <a:pt x="29941" y="15785"/>
                    <a:pt x="29845" y="18928"/>
                  </a:cubicBezTo>
                  <a:cubicBezTo>
                    <a:pt x="29766" y="20500"/>
                    <a:pt x="29487" y="22063"/>
                    <a:pt x="29015" y="23564"/>
                  </a:cubicBezTo>
                  <a:cubicBezTo>
                    <a:pt x="28483" y="25040"/>
                    <a:pt x="27872" y="26489"/>
                    <a:pt x="26963" y="27790"/>
                  </a:cubicBezTo>
                  <a:cubicBezTo>
                    <a:pt x="26763" y="28131"/>
                    <a:pt x="26518" y="28437"/>
                    <a:pt x="26265" y="28742"/>
                  </a:cubicBezTo>
                  <a:cubicBezTo>
                    <a:pt x="26020" y="29048"/>
                    <a:pt x="25793" y="29371"/>
                    <a:pt x="25523" y="29659"/>
                  </a:cubicBezTo>
                  <a:lnTo>
                    <a:pt x="24903" y="30314"/>
                  </a:lnTo>
                  <a:cubicBezTo>
                    <a:pt x="27662" y="28655"/>
                    <a:pt x="29950" y="26254"/>
                    <a:pt x="31495" y="23398"/>
                  </a:cubicBezTo>
                  <a:cubicBezTo>
                    <a:pt x="31862" y="21975"/>
                    <a:pt x="32089" y="20508"/>
                    <a:pt x="32150" y="19024"/>
                  </a:cubicBezTo>
                  <a:cubicBezTo>
                    <a:pt x="32246" y="15470"/>
                    <a:pt x="31417" y="11864"/>
                    <a:pt x="29618" y="8764"/>
                  </a:cubicBezTo>
                  <a:cubicBezTo>
                    <a:pt x="29207" y="7970"/>
                    <a:pt x="28657" y="7271"/>
                    <a:pt x="28160" y="6538"/>
                  </a:cubicBezTo>
                  <a:cubicBezTo>
                    <a:pt x="27898" y="6180"/>
                    <a:pt x="27592" y="5848"/>
                    <a:pt x="27313" y="5516"/>
                  </a:cubicBezTo>
                  <a:cubicBezTo>
                    <a:pt x="27016" y="5176"/>
                    <a:pt x="26745" y="4835"/>
                    <a:pt x="26396" y="4538"/>
                  </a:cubicBezTo>
                  <a:cubicBezTo>
                    <a:pt x="25121" y="3255"/>
                    <a:pt x="23611" y="2216"/>
                    <a:pt x="21978" y="1465"/>
                  </a:cubicBezTo>
                  <a:cubicBezTo>
                    <a:pt x="19891" y="502"/>
                    <a:pt x="17595" y="0"/>
                    <a:pt x="15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3"/>
            <p:cNvSpPr/>
            <p:nvPr/>
          </p:nvSpPr>
          <p:spPr>
            <a:xfrm>
              <a:off x="6104525" y="4338075"/>
              <a:ext cx="352099" cy="542876"/>
            </a:xfrm>
            <a:custGeom>
              <a:avLst/>
              <a:gdLst/>
              <a:ahLst/>
              <a:cxnLst/>
              <a:rect l="l" t="t" r="r" b="b"/>
              <a:pathLst>
                <a:path w="13116" h="19944" extrusionOk="0">
                  <a:moveTo>
                    <a:pt x="1546" y="1"/>
                  </a:moveTo>
                  <a:lnTo>
                    <a:pt x="0" y="935"/>
                  </a:lnTo>
                  <a:lnTo>
                    <a:pt x="760" y="2210"/>
                  </a:lnTo>
                  <a:lnTo>
                    <a:pt x="11517" y="19769"/>
                  </a:lnTo>
                  <a:cubicBezTo>
                    <a:pt x="11578" y="19882"/>
                    <a:pt x="11692" y="19944"/>
                    <a:pt x="11806" y="19944"/>
                  </a:cubicBezTo>
                  <a:lnTo>
                    <a:pt x="11875" y="19944"/>
                  </a:lnTo>
                  <a:cubicBezTo>
                    <a:pt x="12172" y="19944"/>
                    <a:pt x="12443" y="19848"/>
                    <a:pt x="12661" y="19673"/>
                  </a:cubicBezTo>
                  <a:cubicBezTo>
                    <a:pt x="12810" y="19559"/>
                    <a:pt x="12941" y="19411"/>
                    <a:pt x="13028" y="19245"/>
                  </a:cubicBezTo>
                  <a:lnTo>
                    <a:pt x="13063" y="19193"/>
                  </a:lnTo>
                  <a:cubicBezTo>
                    <a:pt x="13115" y="19079"/>
                    <a:pt x="13115" y="18966"/>
                    <a:pt x="13054" y="18852"/>
                  </a:cubicBezTo>
                  <a:lnTo>
                    <a:pt x="15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3"/>
            <p:cNvSpPr/>
            <p:nvPr/>
          </p:nvSpPr>
          <p:spPr>
            <a:xfrm>
              <a:off x="5760925" y="3946550"/>
              <a:ext cx="482225" cy="448600"/>
            </a:xfrm>
            <a:custGeom>
              <a:avLst/>
              <a:gdLst/>
              <a:ahLst/>
              <a:cxnLst/>
              <a:rect l="l" t="t" r="r" b="b"/>
              <a:pathLst>
                <a:path w="19289" h="17944" extrusionOk="0">
                  <a:moveTo>
                    <a:pt x="10216" y="1"/>
                  </a:moveTo>
                  <a:cubicBezTo>
                    <a:pt x="8647" y="1"/>
                    <a:pt x="7059" y="413"/>
                    <a:pt x="5615" y="1281"/>
                  </a:cubicBezTo>
                  <a:cubicBezTo>
                    <a:pt x="1381" y="3848"/>
                    <a:pt x="1" y="9349"/>
                    <a:pt x="2542" y="13592"/>
                  </a:cubicBezTo>
                  <a:cubicBezTo>
                    <a:pt x="4223" y="16390"/>
                    <a:pt x="7191" y="17943"/>
                    <a:pt x="10234" y="17943"/>
                  </a:cubicBezTo>
                  <a:cubicBezTo>
                    <a:pt x="11807" y="17943"/>
                    <a:pt x="13399" y="17529"/>
                    <a:pt x="14845" y="16657"/>
                  </a:cubicBezTo>
                  <a:cubicBezTo>
                    <a:pt x="16373" y="15740"/>
                    <a:pt x="17534" y="14439"/>
                    <a:pt x="18259" y="12946"/>
                  </a:cubicBezTo>
                  <a:cubicBezTo>
                    <a:pt x="18975" y="11532"/>
                    <a:pt x="19289" y="9925"/>
                    <a:pt x="19167" y="8327"/>
                  </a:cubicBezTo>
                  <a:cubicBezTo>
                    <a:pt x="19071" y="6965"/>
                    <a:pt x="18669" y="5612"/>
                    <a:pt x="17909" y="4354"/>
                  </a:cubicBezTo>
                  <a:cubicBezTo>
                    <a:pt x="16227" y="1554"/>
                    <a:pt x="13259" y="1"/>
                    <a:pt x="10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3"/>
            <p:cNvSpPr/>
            <p:nvPr/>
          </p:nvSpPr>
          <p:spPr>
            <a:xfrm>
              <a:off x="5827525" y="3989000"/>
              <a:ext cx="415625" cy="341325"/>
            </a:xfrm>
            <a:custGeom>
              <a:avLst/>
              <a:gdLst/>
              <a:ahLst/>
              <a:cxnLst/>
              <a:rect l="l" t="t" r="r" b="b"/>
              <a:pathLst>
                <a:path w="16625" h="13653" extrusionOk="0">
                  <a:moveTo>
                    <a:pt x="7781" y="0"/>
                  </a:moveTo>
                  <a:cubicBezTo>
                    <a:pt x="7437" y="0"/>
                    <a:pt x="7093" y="24"/>
                    <a:pt x="6750" y="72"/>
                  </a:cubicBezTo>
                  <a:cubicBezTo>
                    <a:pt x="4986" y="307"/>
                    <a:pt x="3309" y="1154"/>
                    <a:pt x="2104" y="2464"/>
                  </a:cubicBezTo>
                  <a:cubicBezTo>
                    <a:pt x="1511" y="3101"/>
                    <a:pt x="1013" y="3861"/>
                    <a:pt x="655" y="4664"/>
                  </a:cubicBezTo>
                  <a:cubicBezTo>
                    <a:pt x="472" y="5066"/>
                    <a:pt x="349" y="5494"/>
                    <a:pt x="227" y="5922"/>
                  </a:cubicBezTo>
                  <a:cubicBezTo>
                    <a:pt x="183" y="6140"/>
                    <a:pt x="140" y="6358"/>
                    <a:pt x="114" y="6585"/>
                  </a:cubicBezTo>
                  <a:cubicBezTo>
                    <a:pt x="96" y="6812"/>
                    <a:pt x="70" y="7031"/>
                    <a:pt x="52" y="7266"/>
                  </a:cubicBezTo>
                  <a:cubicBezTo>
                    <a:pt x="0" y="9030"/>
                    <a:pt x="777" y="10838"/>
                    <a:pt x="2096" y="12043"/>
                  </a:cubicBezTo>
                  <a:cubicBezTo>
                    <a:pt x="2759" y="12645"/>
                    <a:pt x="3545" y="13108"/>
                    <a:pt x="4401" y="13379"/>
                  </a:cubicBezTo>
                  <a:cubicBezTo>
                    <a:pt x="4938" y="13556"/>
                    <a:pt x="5518" y="13652"/>
                    <a:pt x="6099" y="13652"/>
                  </a:cubicBezTo>
                  <a:cubicBezTo>
                    <a:pt x="6434" y="13652"/>
                    <a:pt x="6770" y="13620"/>
                    <a:pt x="7099" y="13553"/>
                  </a:cubicBezTo>
                  <a:cubicBezTo>
                    <a:pt x="7989" y="13361"/>
                    <a:pt x="8819" y="12925"/>
                    <a:pt x="9500" y="12331"/>
                  </a:cubicBezTo>
                  <a:cubicBezTo>
                    <a:pt x="10164" y="11702"/>
                    <a:pt x="10679" y="10916"/>
                    <a:pt x="10941" y="10043"/>
                  </a:cubicBezTo>
                  <a:cubicBezTo>
                    <a:pt x="11229" y="9170"/>
                    <a:pt x="11203" y="8183"/>
                    <a:pt x="10871" y="7319"/>
                  </a:cubicBezTo>
                  <a:cubicBezTo>
                    <a:pt x="10548" y="6446"/>
                    <a:pt x="9919" y="5704"/>
                    <a:pt x="9125" y="5223"/>
                  </a:cubicBezTo>
                  <a:cubicBezTo>
                    <a:pt x="8723" y="4979"/>
                    <a:pt x="8295" y="4822"/>
                    <a:pt x="7832" y="4717"/>
                  </a:cubicBezTo>
                  <a:cubicBezTo>
                    <a:pt x="7620" y="4672"/>
                    <a:pt x="7400" y="4650"/>
                    <a:pt x="7179" y="4650"/>
                  </a:cubicBezTo>
                  <a:cubicBezTo>
                    <a:pt x="6927" y="4650"/>
                    <a:pt x="6673" y="4678"/>
                    <a:pt x="6427" y="4734"/>
                  </a:cubicBezTo>
                  <a:cubicBezTo>
                    <a:pt x="5501" y="4926"/>
                    <a:pt x="4671" y="5538"/>
                    <a:pt x="4209" y="6367"/>
                  </a:cubicBezTo>
                  <a:cubicBezTo>
                    <a:pt x="3982" y="6786"/>
                    <a:pt x="3816" y="7232"/>
                    <a:pt x="3790" y="7721"/>
                  </a:cubicBezTo>
                  <a:cubicBezTo>
                    <a:pt x="3755" y="8209"/>
                    <a:pt x="3851" y="8707"/>
                    <a:pt x="4069" y="9144"/>
                  </a:cubicBezTo>
                  <a:cubicBezTo>
                    <a:pt x="4506" y="10017"/>
                    <a:pt x="5387" y="10637"/>
                    <a:pt x="6392" y="10681"/>
                  </a:cubicBezTo>
                  <a:cubicBezTo>
                    <a:pt x="6406" y="10681"/>
                    <a:pt x="6420" y="10681"/>
                    <a:pt x="6434" y="10681"/>
                  </a:cubicBezTo>
                  <a:cubicBezTo>
                    <a:pt x="6926" y="10681"/>
                    <a:pt x="7407" y="10533"/>
                    <a:pt x="7815" y="10244"/>
                  </a:cubicBezTo>
                  <a:cubicBezTo>
                    <a:pt x="8216" y="9947"/>
                    <a:pt x="8522" y="9519"/>
                    <a:pt x="8662" y="9039"/>
                  </a:cubicBezTo>
                  <a:cubicBezTo>
                    <a:pt x="8819" y="8550"/>
                    <a:pt x="8767" y="7982"/>
                    <a:pt x="8505" y="7537"/>
                  </a:cubicBezTo>
                  <a:cubicBezTo>
                    <a:pt x="8251" y="7074"/>
                    <a:pt x="7806" y="6743"/>
                    <a:pt x="7300" y="6620"/>
                  </a:cubicBezTo>
                  <a:lnTo>
                    <a:pt x="7291" y="6620"/>
                  </a:lnTo>
                  <a:cubicBezTo>
                    <a:pt x="7260" y="6613"/>
                    <a:pt x="7228" y="6609"/>
                    <a:pt x="7197" y="6609"/>
                  </a:cubicBezTo>
                  <a:cubicBezTo>
                    <a:pt x="7020" y="6609"/>
                    <a:pt x="6855" y="6731"/>
                    <a:pt x="6811" y="6917"/>
                  </a:cubicBezTo>
                  <a:cubicBezTo>
                    <a:pt x="6758" y="7118"/>
                    <a:pt x="6889" y="7336"/>
                    <a:pt x="7108" y="7380"/>
                  </a:cubicBezTo>
                  <a:cubicBezTo>
                    <a:pt x="7719" y="7528"/>
                    <a:pt x="8112" y="8227"/>
                    <a:pt x="7902" y="8821"/>
                  </a:cubicBezTo>
                  <a:cubicBezTo>
                    <a:pt x="7724" y="9441"/>
                    <a:pt x="7108" y="9887"/>
                    <a:pt x="6480" y="9887"/>
                  </a:cubicBezTo>
                  <a:cubicBezTo>
                    <a:pt x="6462" y="9887"/>
                    <a:pt x="6444" y="9887"/>
                    <a:pt x="6427" y="9886"/>
                  </a:cubicBezTo>
                  <a:cubicBezTo>
                    <a:pt x="5772" y="9851"/>
                    <a:pt x="5117" y="9406"/>
                    <a:pt x="4829" y="8794"/>
                  </a:cubicBezTo>
                  <a:cubicBezTo>
                    <a:pt x="4680" y="8489"/>
                    <a:pt x="4610" y="8140"/>
                    <a:pt x="4637" y="7799"/>
                  </a:cubicBezTo>
                  <a:cubicBezTo>
                    <a:pt x="4663" y="7459"/>
                    <a:pt x="4785" y="7109"/>
                    <a:pt x="4960" y="6804"/>
                  </a:cubicBezTo>
                  <a:cubicBezTo>
                    <a:pt x="5309" y="6184"/>
                    <a:pt x="5938" y="5738"/>
                    <a:pt x="6627" y="5599"/>
                  </a:cubicBezTo>
                  <a:cubicBezTo>
                    <a:pt x="6797" y="5558"/>
                    <a:pt x="6971" y="5539"/>
                    <a:pt x="7144" y="5539"/>
                  </a:cubicBezTo>
                  <a:cubicBezTo>
                    <a:pt x="7676" y="5539"/>
                    <a:pt x="8212" y="5717"/>
                    <a:pt x="8679" y="6000"/>
                  </a:cubicBezTo>
                  <a:cubicBezTo>
                    <a:pt x="9290" y="6385"/>
                    <a:pt x="9779" y="6970"/>
                    <a:pt x="10033" y="7659"/>
                  </a:cubicBezTo>
                  <a:cubicBezTo>
                    <a:pt x="10268" y="8349"/>
                    <a:pt x="10303" y="9100"/>
                    <a:pt x="10068" y="9799"/>
                  </a:cubicBezTo>
                  <a:cubicBezTo>
                    <a:pt x="9849" y="10506"/>
                    <a:pt x="9430" y="11152"/>
                    <a:pt x="8871" y="11650"/>
                  </a:cubicBezTo>
                  <a:cubicBezTo>
                    <a:pt x="8321" y="12147"/>
                    <a:pt x="7631" y="12505"/>
                    <a:pt x="6898" y="12636"/>
                  </a:cubicBezTo>
                  <a:cubicBezTo>
                    <a:pt x="6632" y="12690"/>
                    <a:pt x="6364" y="12716"/>
                    <a:pt x="6096" y="12716"/>
                  </a:cubicBezTo>
                  <a:cubicBezTo>
                    <a:pt x="5625" y="12716"/>
                    <a:pt x="5154" y="12635"/>
                    <a:pt x="4698" y="12479"/>
                  </a:cubicBezTo>
                  <a:cubicBezTo>
                    <a:pt x="3973" y="12252"/>
                    <a:pt x="3301" y="11859"/>
                    <a:pt x="2742" y="11335"/>
                  </a:cubicBezTo>
                  <a:cubicBezTo>
                    <a:pt x="1624" y="10296"/>
                    <a:pt x="995" y="8777"/>
                    <a:pt x="1048" y="7275"/>
                  </a:cubicBezTo>
                  <a:cubicBezTo>
                    <a:pt x="1057" y="6524"/>
                    <a:pt x="1266" y="5765"/>
                    <a:pt x="1581" y="5066"/>
                  </a:cubicBezTo>
                  <a:cubicBezTo>
                    <a:pt x="1904" y="4368"/>
                    <a:pt x="2323" y="3713"/>
                    <a:pt x="2847" y="3171"/>
                  </a:cubicBezTo>
                  <a:cubicBezTo>
                    <a:pt x="3912" y="2045"/>
                    <a:pt x="5361" y="1329"/>
                    <a:pt x="6881" y="1128"/>
                  </a:cubicBezTo>
                  <a:cubicBezTo>
                    <a:pt x="7158" y="1089"/>
                    <a:pt x="7439" y="1071"/>
                    <a:pt x="7722" y="1071"/>
                  </a:cubicBezTo>
                  <a:cubicBezTo>
                    <a:pt x="8205" y="1071"/>
                    <a:pt x="8691" y="1125"/>
                    <a:pt x="9160" y="1224"/>
                  </a:cubicBezTo>
                  <a:cubicBezTo>
                    <a:pt x="9343" y="1259"/>
                    <a:pt x="9526" y="1329"/>
                    <a:pt x="9718" y="1381"/>
                  </a:cubicBezTo>
                  <a:cubicBezTo>
                    <a:pt x="9902" y="1434"/>
                    <a:pt x="10094" y="1486"/>
                    <a:pt x="10268" y="1556"/>
                  </a:cubicBezTo>
                  <a:cubicBezTo>
                    <a:pt x="10635" y="1722"/>
                    <a:pt x="10993" y="1835"/>
                    <a:pt x="11334" y="2045"/>
                  </a:cubicBezTo>
                  <a:cubicBezTo>
                    <a:pt x="12705" y="2778"/>
                    <a:pt x="13840" y="3914"/>
                    <a:pt x="14634" y="5241"/>
                  </a:cubicBezTo>
                  <a:cubicBezTo>
                    <a:pt x="15018" y="5922"/>
                    <a:pt x="15315" y="6638"/>
                    <a:pt x="15525" y="7397"/>
                  </a:cubicBezTo>
                  <a:cubicBezTo>
                    <a:pt x="15682" y="8148"/>
                    <a:pt x="15813" y="8908"/>
                    <a:pt x="15787" y="9694"/>
                  </a:cubicBezTo>
                  <a:cubicBezTo>
                    <a:pt x="15795" y="9895"/>
                    <a:pt x="15761" y="10078"/>
                    <a:pt x="15752" y="10279"/>
                  </a:cubicBezTo>
                  <a:cubicBezTo>
                    <a:pt x="15726" y="10462"/>
                    <a:pt x="15726" y="10654"/>
                    <a:pt x="15682" y="10855"/>
                  </a:cubicBezTo>
                  <a:cubicBezTo>
                    <a:pt x="15656" y="10995"/>
                    <a:pt x="15630" y="11152"/>
                    <a:pt x="15595" y="11292"/>
                  </a:cubicBezTo>
                  <a:cubicBezTo>
                    <a:pt x="16311" y="9868"/>
                    <a:pt x="16625" y="8271"/>
                    <a:pt x="16503" y="6673"/>
                  </a:cubicBezTo>
                  <a:cubicBezTo>
                    <a:pt x="16276" y="5974"/>
                    <a:pt x="15988" y="5311"/>
                    <a:pt x="15621" y="4673"/>
                  </a:cubicBezTo>
                  <a:cubicBezTo>
                    <a:pt x="14713" y="3171"/>
                    <a:pt x="13412" y="1897"/>
                    <a:pt x="11858" y="1084"/>
                  </a:cubicBezTo>
                  <a:cubicBezTo>
                    <a:pt x="11473" y="866"/>
                    <a:pt x="11054" y="718"/>
                    <a:pt x="10661" y="543"/>
                  </a:cubicBezTo>
                  <a:cubicBezTo>
                    <a:pt x="10461" y="465"/>
                    <a:pt x="10251" y="412"/>
                    <a:pt x="10041" y="342"/>
                  </a:cubicBezTo>
                  <a:cubicBezTo>
                    <a:pt x="9832" y="281"/>
                    <a:pt x="9631" y="211"/>
                    <a:pt x="9395" y="176"/>
                  </a:cubicBezTo>
                  <a:cubicBezTo>
                    <a:pt x="8862" y="59"/>
                    <a:pt x="8322" y="0"/>
                    <a:pt x="7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3"/>
            <p:cNvSpPr/>
            <p:nvPr/>
          </p:nvSpPr>
          <p:spPr>
            <a:xfrm>
              <a:off x="6456625" y="4389725"/>
              <a:ext cx="326622" cy="624450"/>
            </a:xfrm>
            <a:custGeom>
              <a:avLst/>
              <a:gdLst/>
              <a:ahLst/>
              <a:cxnLst/>
              <a:rect l="l" t="t" r="r" b="b"/>
              <a:pathLst>
                <a:path w="11518" h="20770" extrusionOk="0">
                  <a:moveTo>
                    <a:pt x="9902" y="1"/>
                  </a:moveTo>
                  <a:lnTo>
                    <a:pt x="9230" y="1328"/>
                  </a:lnTo>
                  <a:lnTo>
                    <a:pt x="62" y="19760"/>
                  </a:lnTo>
                  <a:cubicBezTo>
                    <a:pt x="1" y="19874"/>
                    <a:pt x="18" y="20005"/>
                    <a:pt x="70" y="20101"/>
                  </a:cubicBezTo>
                  <a:lnTo>
                    <a:pt x="114" y="20153"/>
                  </a:lnTo>
                  <a:cubicBezTo>
                    <a:pt x="262" y="20407"/>
                    <a:pt x="498" y="20581"/>
                    <a:pt x="760" y="20677"/>
                  </a:cubicBezTo>
                  <a:cubicBezTo>
                    <a:pt x="901" y="20740"/>
                    <a:pt x="1052" y="20770"/>
                    <a:pt x="1202" y="20770"/>
                  </a:cubicBezTo>
                  <a:cubicBezTo>
                    <a:pt x="1238" y="20770"/>
                    <a:pt x="1274" y="20768"/>
                    <a:pt x="1310" y="20765"/>
                  </a:cubicBezTo>
                  <a:lnTo>
                    <a:pt x="1380" y="20765"/>
                  </a:lnTo>
                  <a:cubicBezTo>
                    <a:pt x="1502" y="20756"/>
                    <a:pt x="1607" y="20695"/>
                    <a:pt x="1660" y="20581"/>
                  </a:cubicBezTo>
                  <a:lnTo>
                    <a:pt x="11517" y="813"/>
                  </a:lnTo>
                  <a:lnTo>
                    <a:pt x="99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3"/>
            <p:cNvSpPr/>
            <p:nvPr/>
          </p:nvSpPr>
          <p:spPr>
            <a:xfrm>
              <a:off x="6601825" y="3989950"/>
              <a:ext cx="511900" cy="448300"/>
            </a:xfrm>
            <a:custGeom>
              <a:avLst/>
              <a:gdLst/>
              <a:ahLst/>
              <a:cxnLst/>
              <a:rect l="l" t="t" r="r" b="b"/>
              <a:pathLst>
                <a:path w="20476" h="17932" extrusionOk="0">
                  <a:moveTo>
                    <a:pt x="10247" y="1"/>
                  </a:moveTo>
                  <a:cubicBezTo>
                    <a:pt x="6977" y="1"/>
                    <a:pt x="3826" y="1799"/>
                    <a:pt x="2236" y="4911"/>
                  </a:cubicBezTo>
                  <a:cubicBezTo>
                    <a:pt x="1" y="9321"/>
                    <a:pt x="1756" y="14726"/>
                    <a:pt x="6165" y="16961"/>
                  </a:cubicBezTo>
                  <a:cubicBezTo>
                    <a:pt x="7474" y="17619"/>
                    <a:pt x="8860" y="17932"/>
                    <a:pt x="10226" y="17932"/>
                  </a:cubicBezTo>
                  <a:cubicBezTo>
                    <a:pt x="10527" y="17932"/>
                    <a:pt x="10827" y="17917"/>
                    <a:pt x="11125" y="17887"/>
                  </a:cubicBezTo>
                  <a:cubicBezTo>
                    <a:pt x="12705" y="17738"/>
                    <a:pt x="14233" y="17153"/>
                    <a:pt x="15517" y="16210"/>
                  </a:cubicBezTo>
                  <a:cubicBezTo>
                    <a:pt x="16625" y="15407"/>
                    <a:pt x="17560" y="14342"/>
                    <a:pt x="18223" y="13032"/>
                  </a:cubicBezTo>
                  <a:cubicBezTo>
                    <a:pt x="20476" y="8614"/>
                    <a:pt x="18704" y="3217"/>
                    <a:pt x="14294" y="973"/>
                  </a:cubicBezTo>
                  <a:cubicBezTo>
                    <a:pt x="12994" y="313"/>
                    <a:pt x="11610" y="1"/>
                    <a:pt x="102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3"/>
            <p:cNvSpPr/>
            <p:nvPr/>
          </p:nvSpPr>
          <p:spPr>
            <a:xfrm>
              <a:off x="6680200" y="4031400"/>
              <a:ext cx="370225" cy="406375"/>
            </a:xfrm>
            <a:custGeom>
              <a:avLst/>
              <a:gdLst/>
              <a:ahLst/>
              <a:cxnLst/>
              <a:rect l="l" t="t" r="r" b="b"/>
              <a:pathLst>
                <a:path w="14809" h="16255" extrusionOk="0">
                  <a:moveTo>
                    <a:pt x="6815" y="1"/>
                  </a:moveTo>
                  <a:cubicBezTo>
                    <a:pt x="6436" y="1"/>
                    <a:pt x="6057" y="28"/>
                    <a:pt x="5684" y="84"/>
                  </a:cubicBezTo>
                  <a:cubicBezTo>
                    <a:pt x="5239" y="145"/>
                    <a:pt x="4820" y="258"/>
                    <a:pt x="4392" y="389"/>
                  </a:cubicBezTo>
                  <a:cubicBezTo>
                    <a:pt x="4191" y="477"/>
                    <a:pt x="3982" y="547"/>
                    <a:pt x="3772" y="643"/>
                  </a:cubicBezTo>
                  <a:cubicBezTo>
                    <a:pt x="3580" y="747"/>
                    <a:pt x="3371" y="835"/>
                    <a:pt x="3170" y="957"/>
                  </a:cubicBezTo>
                  <a:cubicBezTo>
                    <a:pt x="1589" y="1830"/>
                    <a:pt x="480" y="3437"/>
                    <a:pt x="157" y="5209"/>
                  </a:cubicBezTo>
                  <a:cubicBezTo>
                    <a:pt x="0" y="6091"/>
                    <a:pt x="26" y="7008"/>
                    <a:pt x="262" y="7872"/>
                  </a:cubicBezTo>
                  <a:cubicBezTo>
                    <a:pt x="463" y="8746"/>
                    <a:pt x="900" y="9593"/>
                    <a:pt x="1546" y="10239"/>
                  </a:cubicBezTo>
                  <a:cubicBezTo>
                    <a:pt x="2183" y="10902"/>
                    <a:pt x="2995" y="11374"/>
                    <a:pt x="3860" y="11627"/>
                  </a:cubicBezTo>
                  <a:cubicBezTo>
                    <a:pt x="4304" y="11747"/>
                    <a:pt x="4769" y="11808"/>
                    <a:pt x="5234" y="11808"/>
                  </a:cubicBezTo>
                  <a:cubicBezTo>
                    <a:pt x="5682" y="11808"/>
                    <a:pt x="6129" y="11751"/>
                    <a:pt x="6558" y="11636"/>
                  </a:cubicBezTo>
                  <a:cubicBezTo>
                    <a:pt x="7448" y="11417"/>
                    <a:pt x="8269" y="10859"/>
                    <a:pt x="8836" y="10125"/>
                  </a:cubicBezTo>
                  <a:cubicBezTo>
                    <a:pt x="9404" y="9383"/>
                    <a:pt x="9701" y="8457"/>
                    <a:pt x="9692" y="7541"/>
                  </a:cubicBezTo>
                  <a:cubicBezTo>
                    <a:pt x="9675" y="7069"/>
                    <a:pt x="9587" y="6624"/>
                    <a:pt x="9430" y="6179"/>
                  </a:cubicBezTo>
                  <a:cubicBezTo>
                    <a:pt x="9264" y="5733"/>
                    <a:pt x="9002" y="5323"/>
                    <a:pt x="8671" y="4991"/>
                  </a:cubicBezTo>
                  <a:cubicBezTo>
                    <a:pt x="8041" y="4345"/>
                    <a:pt x="7152" y="3966"/>
                    <a:pt x="6258" y="3966"/>
                  </a:cubicBezTo>
                  <a:cubicBezTo>
                    <a:pt x="6209" y="3966"/>
                    <a:pt x="6161" y="3967"/>
                    <a:pt x="6112" y="3969"/>
                  </a:cubicBezTo>
                  <a:cubicBezTo>
                    <a:pt x="5641" y="3996"/>
                    <a:pt x="5169" y="4100"/>
                    <a:pt x="4733" y="4336"/>
                  </a:cubicBezTo>
                  <a:cubicBezTo>
                    <a:pt x="4296" y="4563"/>
                    <a:pt x="3938" y="4912"/>
                    <a:pt x="3676" y="5323"/>
                  </a:cubicBezTo>
                  <a:cubicBezTo>
                    <a:pt x="3161" y="6152"/>
                    <a:pt x="3109" y="7235"/>
                    <a:pt x="3606" y="8117"/>
                  </a:cubicBezTo>
                  <a:cubicBezTo>
                    <a:pt x="3860" y="8554"/>
                    <a:pt x="4261" y="8894"/>
                    <a:pt x="4733" y="9095"/>
                  </a:cubicBezTo>
                  <a:cubicBezTo>
                    <a:pt x="5004" y="9203"/>
                    <a:pt x="5300" y="9259"/>
                    <a:pt x="5595" y="9259"/>
                  </a:cubicBezTo>
                  <a:cubicBezTo>
                    <a:pt x="5803" y="9259"/>
                    <a:pt x="6010" y="9231"/>
                    <a:pt x="6208" y="9173"/>
                  </a:cubicBezTo>
                  <a:cubicBezTo>
                    <a:pt x="6697" y="9042"/>
                    <a:pt x="7160" y="8693"/>
                    <a:pt x="7396" y="8239"/>
                  </a:cubicBezTo>
                  <a:cubicBezTo>
                    <a:pt x="7649" y="7785"/>
                    <a:pt x="7701" y="7226"/>
                    <a:pt x="7535" y="6737"/>
                  </a:cubicBezTo>
                  <a:lnTo>
                    <a:pt x="7535" y="6720"/>
                  </a:lnTo>
                  <a:cubicBezTo>
                    <a:pt x="7487" y="6559"/>
                    <a:pt x="7332" y="6455"/>
                    <a:pt x="7165" y="6455"/>
                  </a:cubicBezTo>
                  <a:cubicBezTo>
                    <a:pt x="7123" y="6455"/>
                    <a:pt x="7080" y="6461"/>
                    <a:pt x="7038" y="6475"/>
                  </a:cubicBezTo>
                  <a:cubicBezTo>
                    <a:pt x="6828" y="6537"/>
                    <a:pt x="6723" y="6764"/>
                    <a:pt x="6793" y="6973"/>
                  </a:cubicBezTo>
                  <a:cubicBezTo>
                    <a:pt x="7003" y="7567"/>
                    <a:pt x="6619" y="8274"/>
                    <a:pt x="5999" y="8405"/>
                  </a:cubicBezTo>
                  <a:cubicBezTo>
                    <a:pt x="5875" y="8441"/>
                    <a:pt x="5748" y="8458"/>
                    <a:pt x="5621" y="8458"/>
                  </a:cubicBezTo>
                  <a:cubicBezTo>
                    <a:pt x="5101" y="8458"/>
                    <a:pt x="4582" y="8171"/>
                    <a:pt x="4322" y="7715"/>
                  </a:cubicBezTo>
                  <a:cubicBezTo>
                    <a:pt x="3990" y="7148"/>
                    <a:pt x="4025" y="6353"/>
                    <a:pt x="4392" y="5777"/>
                  </a:cubicBezTo>
                  <a:cubicBezTo>
                    <a:pt x="4584" y="5489"/>
                    <a:pt x="4829" y="5236"/>
                    <a:pt x="5134" y="5087"/>
                  </a:cubicBezTo>
                  <a:cubicBezTo>
                    <a:pt x="5431" y="4930"/>
                    <a:pt x="5789" y="4843"/>
                    <a:pt x="6156" y="4834"/>
                  </a:cubicBezTo>
                  <a:cubicBezTo>
                    <a:pt x="6193" y="4832"/>
                    <a:pt x="6231" y="4831"/>
                    <a:pt x="6269" y="4831"/>
                  </a:cubicBezTo>
                  <a:cubicBezTo>
                    <a:pt x="6938" y="4831"/>
                    <a:pt x="7596" y="5123"/>
                    <a:pt x="8059" y="5611"/>
                  </a:cubicBezTo>
                  <a:cubicBezTo>
                    <a:pt x="8566" y="6109"/>
                    <a:pt x="8793" y="6833"/>
                    <a:pt x="8819" y="7567"/>
                  </a:cubicBezTo>
                  <a:cubicBezTo>
                    <a:pt x="8819" y="8283"/>
                    <a:pt x="8575" y="9016"/>
                    <a:pt x="8129" y="9593"/>
                  </a:cubicBezTo>
                  <a:cubicBezTo>
                    <a:pt x="7684" y="10160"/>
                    <a:pt x="7055" y="10588"/>
                    <a:pt x="6331" y="10763"/>
                  </a:cubicBezTo>
                  <a:cubicBezTo>
                    <a:pt x="5981" y="10855"/>
                    <a:pt x="5623" y="10899"/>
                    <a:pt x="5265" y="10899"/>
                  </a:cubicBezTo>
                  <a:cubicBezTo>
                    <a:pt x="4881" y="10899"/>
                    <a:pt x="4496" y="10849"/>
                    <a:pt x="4121" y="10754"/>
                  </a:cubicBezTo>
                  <a:cubicBezTo>
                    <a:pt x="3414" y="10536"/>
                    <a:pt x="2751" y="10151"/>
                    <a:pt x="2235" y="9601"/>
                  </a:cubicBezTo>
                  <a:cubicBezTo>
                    <a:pt x="1712" y="9069"/>
                    <a:pt x="1371" y="8396"/>
                    <a:pt x="1196" y="7663"/>
                  </a:cubicBezTo>
                  <a:cubicBezTo>
                    <a:pt x="1013" y="6929"/>
                    <a:pt x="987" y="6152"/>
                    <a:pt x="1135" y="5401"/>
                  </a:cubicBezTo>
                  <a:cubicBezTo>
                    <a:pt x="1415" y="3917"/>
                    <a:pt x="2366" y="2564"/>
                    <a:pt x="3676" y="1813"/>
                  </a:cubicBezTo>
                  <a:cubicBezTo>
                    <a:pt x="4322" y="1420"/>
                    <a:pt x="5064" y="1202"/>
                    <a:pt x="5824" y="1088"/>
                  </a:cubicBezTo>
                  <a:cubicBezTo>
                    <a:pt x="6144" y="1044"/>
                    <a:pt x="6464" y="1022"/>
                    <a:pt x="6783" y="1022"/>
                  </a:cubicBezTo>
                  <a:cubicBezTo>
                    <a:pt x="7231" y="1022"/>
                    <a:pt x="7677" y="1066"/>
                    <a:pt x="8121" y="1158"/>
                  </a:cubicBezTo>
                  <a:cubicBezTo>
                    <a:pt x="9631" y="1455"/>
                    <a:pt x="11011" y="2302"/>
                    <a:pt x="11980" y="3480"/>
                  </a:cubicBezTo>
                  <a:cubicBezTo>
                    <a:pt x="12469" y="4074"/>
                    <a:pt x="12853" y="4747"/>
                    <a:pt x="13106" y="5471"/>
                  </a:cubicBezTo>
                  <a:cubicBezTo>
                    <a:pt x="13185" y="5646"/>
                    <a:pt x="13228" y="5838"/>
                    <a:pt x="13272" y="6021"/>
                  </a:cubicBezTo>
                  <a:cubicBezTo>
                    <a:pt x="13325" y="6213"/>
                    <a:pt x="13377" y="6406"/>
                    <a:pt x="13412" y="6589"/>
                  </a:cubicBezTo>
                  <a:cubicBezTo>
                    <a:pt x="13464" y="6982"/>
                    <a:pt x="13552" y="7357"/>
                    <a:pt x="13560" y="7750"/>
                  </a:cubicBezTo>
                  <a:cubicBezTo>
                    <a:pt x="13683" y="9296"/>
                    <a:pt x="13325" y="10867"/>
                    <a:pt x="12617" y="12247"/>
                  </a:cubicBezTo>
                  <a:cubicBezTo>
                    <a:pt x="12242" y="12937"/>
                    <a:pt x="11788" y="13565"/>
                    <a:pt x="11264" y="14133"/>
                  </a:cubicBezTo>
                  <a:cubicBezTo>
                    <a:pt x="10714" y="14683"/>
                    <a:pt x="10129" y="15190"/>
                    <a:pt x="9448" y="15574"/>
                  </a:cubicBezTo>
                  <a:cubicBezTo>
                    <a:pt x="9299" y="15687"/>
                    <a:pt x="9107" y="15757"/>
                    <a:pt x="8933" y="15844"/>
                  </a:cubicBezTo>
                  <a:cubicBezTo>
                    <a:pt x="8758" y="15932"/>
                    <a:pt x="8601" y="16037"/>
                    <a:pt x="8409" y="16098"/>
                  </a:cubicBezTo>
                  <a:cubicBezTo>
                    <a:pt x="8269" y="16150"/>
                    <a:pt x="8138" y="16211"/>
                    <a:pt x="7998" y="16255"/>
                  </a:cubicBezTo>
                  <a:cubicBezTo>
                    <a:pt x="9579" y="16098"/>
                    <a:pt x="11107" y="15521"/>
                    <a:pt x="12399" y="14570"/>
                  </a:cubicBezTo>
                  <a:cubicBezTo>
                    <a:pt x="12862" y="14011"/>
                    <a:pt x="13281" y="13417"/>
                    <a:pt x="13621" y="12762"/>
                  </a:cubicBezTo>
                  <a:cubicBezTo>
                    <a:pt x="14416" y="11199"/>
                    <a:pt x="14809" y="9418"/>
                    <a:pt x="14669" y="7663"/>
                  </a:cubicBezTo>
                  <a:cubicBezTo>
                    <a:pt x="14652" y="7226"/>
                    <a:pt x="14556" y="6798"/>
                    <a:pt x="14495" y="6362"/>
                  </a:cubicBezTo>
                  <a:cubicBezTo>
                    <a:pt x="14451" y="6144"/>
                    <a:pt x="14381" y="5934"/>
                    <a:pt x="14329" y="5733"/>
                  </a:cubicBezTo>
                  <a:cubicBezTo>
                    <a:pt x="14276" y="5524"/>
                    <a:pt x="14215" y="5305"/>
                    <a:pt x="14128" y="5105"/>
                  </a:cubicBezTo>
                  <a:cubicBezTo>
                    <a:pt x="13840" y="4266"/>
                    <a:pt x="13386" y="3480"/>
                    <a:pt x="12809" y="2808"/>
                  </a:cubicBezTo>
                  <a:cubicBezTo>
                    <a:pt x="11674" y="1437"/>
                    <a:pt x="10068" y="468"/>
                    <a:pt x="8321" y="145"/>
                  </a:cubicBezTo>
                  <a:cubicBezTo>
                    <a:pt x="7831" y="50"/>
                    <a:pt x="7323" y="1"/>
                    <a:pt x="68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3" name="Google Shape;793;p43"/>
          <p:cNvGrpSpPr/>
          <p:nvPr/>
        </p:nvGrpSpPr>
        <p:grpSpPr>
          <a:xfrm>
            <a:off x="3705971" y="3530616"/>
            <a:ext cx="1732056" cy="1432496"/>
            <a:chOff x="1413675" y="3385375"/>
            <a:chExt cx="1948100" cy="1611175"/>
          </a:xfrm>
        </p:grpSpPr>
        <p:sp>
          <p:nvSpPr>
            <p:cNvPr id="794" name="Google Shape;794;p43"/>
            <p:cNvSpPr/>
            <p:nvPr/>
          </p:nvSpPr>
          <p:spPr>
            <a:xfrm>
              <a:off x="2200075" y="3385375"/>
              <a:ext cx="70900" cy="998225"/>
            </a:xfrm>
            <a:custGeom>
              <a:avLst/>
              <a:gdLst/>
              <a:ahLst/>
              <a:cxnLst/>
              <a:rect l="l" t="t" r="r" b="b"/>
              <a:pathLst>
                <a:path w="2836" h="39929" extrusionOk="0">
                  <a:moveTo>
                    <a:pt x="768" y="0"/>
                  </a:moveTo>
                  <a:cubicBezTo>
                    <a:pt x="334" y="0"/>
                    <a:pt x="1" y="334"/>
                    <a:pt x="1" y="734"/>
                  </a:cubicBezTo>
                  <a:lnTo>
                    <a:pt x="1" y="39929"/>
                  </a:lnTo>
                  <a:lnTo>
                    <a:pt x="2836" y="39929"/>
                  </a:lnTo>
                  <a:lnTo>
                    <a:pt x="2836" y="734"/>
                  </a:lnTo>
                  <a:cubicBezTo>
                    <a:pt x="2836" y="334"/>
                    <a:pt x="2502" y="0"/>
                    <a:pt x="2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3"/>
            <p:cNvSpPr/>
            <p:nvPr/>
          </p:nvSpPr>
          <p:spPr>
            <a:xfrm>
              <a:off x="3148250" y="4602075"/>
              <a:ext cx="213525" cy="66725"/>
            </a:xfrm>
            <a:custGeom>
              <a:avLst/>
              <a:gdLst/>
              <a:ahLst/>
              <a:cxnLst/>
              <a:rect l="l" t="t" r="r" b="b"/>
              <a:pathLst>
                <a:path w="8541" h="2669" extrusionOk="0">
                  <a:moveTo>
                    <a:pt x="1335" y="0"/>
                  </a:moveTo>
                  <a:cubicBezTo>
                    <a:pt x="568" y="0"/>
                    <a:pt x="1" y="567"/>
                    <a:pt x="1" y="1335"/>
                  </a:cubicBezTo>
                  <a:cubicBezTo>
                    <a:pt x="1" y="2068"/>
                    <a:pt x="568" y="2669"/>
                    <a:pt x="1335" y="2669"/>
                  </a:cubicBezTo>
                  <a:lnTo>
                    <a:pt x="7206" y="2669"/>
                  </a:lnTo>
                  <a:cubicBezTo>
                    <a:pt x="7940" y="2669"/>
                    <a:pt x="8540" y="2035"/>
                    <a:pt x="8540" y="1335"/>
                  </a:cubicBezTo>
                  <a:cubicBezTo>
                    <a:pt x="8540" y="567"/>
                    <a:pt x="7940" y="0"/>
                    <a:pt x="7206" y="0"/>
                  </a:cubicBezTo>
                  <a:close/>
                </a:path>
              </a:pathLst>
            </a:custGeom>
            <a:solidFill>
              <a:srgbClr val="AAB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3"/>
            <p:cNvSpPr/>
            <p:nvPr/>
          </p:nvSpPr>
          <p:spPr>
            <a:xfrm>
              <a:off x="3148250" y="4503675"/>
              <a:ext cx="213525" cy="66725"/>
            </a:xfrm>
            <a:custGeom>
              <a:avLst/>
              <a:gdLst/>
              <a:ahLst/>
              <a:cxnLst/>
              <a:rect l="l" t="t" r="r" b="b"/>
              <a:pathLst>
                <a:path w="8541" h="2669" extrusionOk="0">
                  <a:moveTo>
                    <a:pt x="1335" y="0"/>
                  </a:moveTo>
                  <a:cubicBezTo>
                    <a:pt x="568" y="0"/>
                    <a:pt x="1" y="601"/>
                    <a:pt x="1" y="1334"/>
                  </a:cubicBezTo>
                  <a:cubicBezTo>
                    <a:pt x="1" y="2102"/>
                    <a:pt x="568" y="2669"/>
                    <a:pt x="1335" y="2669"/>
                  </a:cubicBezTo>
                  <a:lnTo>
                    <a:pt x="7206" y="2669"/>
                  </a:lnTo>
                  <a:cubicBezTo>
                    <a:pt x="7940" y="2669"/>
                    <a:pt x="8540" y="2102"/>
                    <a:pt x="8540" y="1334"/>
                  </a:cubicBezTo>
                  <a:cubicBezTo>
                    <a:pt x="8540" y="601"/>
                    <a:pt x="7940" y="0"/>
                    <a:pt x="7206" y="0"/>
                  </a:cubicBezTo>
                  <a:close/>
                </a:path>
              </a:pathLst>
            </a:custGeom>
            <a:solidFill>
              <a:srgbClr val="AAB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3"/>
            <p:cNvSpPr/>
            <p:nvPr/>
          </p:nvSpPr>
          <p:spPr>
            <a:xfrm>
              <a:off x="3282525" y="4329375"/>
              <a:ext cx="71725" cy="139300"/>
            </a:xfrm>
            <a:custGeom>
              <a:avLst/>
              <a:gdLst/>
              <a:ahLst/>
              <a:cxnLst/>
              <a:rect l="l" t="t" r="r" b="b"/>
              <a:pathLst>
                <a:path w="2869" h="5572" extrusionOk="0">
                  <a:moveTo>
                    <a:pt x="0" y="0"/>
                  </a:moveTo>
                  <a:lnTo>
                    <a:pt x="0" y="5571"/>
                  </a:lnTo>
                  <a:lnTo>
                    <a:pt x="567" y="5571"/>
                  </a:lnTo>
                  <a:cubicBezTo>
                    <a:pt x="1868" y="5571"/>
                    <a:pt x="2869" y="4504"/>
                    <a:pt x="2869" y="3269"/>
                  </a:cubicBezTo>
                  <a:lnTo>
                    <a:pt x="2869" y="2302"/>
                  </a:lnTo>
                  <a:cubicBezTo>
                    <a:pt x="2869" y="1001"/>
                    <a:pt x="1835" y="0"/>
                    <a:pt x="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3"/>
            <p:cNvSpPr/>
            <p:nvPr/>
          </p:nvSpPr>
          <p:spPr>
            <a:xfrm>
              <a:off x="1772275" y="4281000"/>
              <a:ext cx="383625" cy="97600"/>
            </a:xfrm>
            <a:custGeom>
              <a:avLst/>
              <a:gdLst/>
              <a:ahLst/>
              <a:cxnLst/>
              <a:rect l="l" t="t" r="r" b="b"/>
              <a:pathLst>
                <a:path w="15345" h="3904" extrusionOk="0">
                  <a:moveTo>
                    <a:pt x="1935" y="1"/>
                  </a:moveTo>
                  <a:cubicBezTo>
                    <a:pt x="868" y="1"/>
                    <a:pt x="0" y="868"/>
                    <a:pt x="0" y="1935"/>
                  </a:cubicBezTo>
                  <a:cubicBezTo>
                    <a:pt x="0" y="3036"/>
                    <a:pt x="868" y="3904"/>
                    <a:pt x="1935" y="3904"/>
                  </a:cubicBezTo>
                  <a:lnTo>
                    <a:pt x="13377" y="3904"/>
                  </a:lnTo>
                  <a:cubicBezTo>
                    <a:pt x="14444" y="3904"/>
                    <a:pt x="15345" y="3036"/>
                    <a:pt x="15345" y="1935"/>
                  </a:cubicBezTo>
                  <a:cubicBezTo>
                    <a:pt x="15345" y="868"/>
                    <a:pt x="14444" y="1"/>
                    <a:pt x="13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3"/>
            <p:cNvSpPr/>
            <p:nvPr/>
          </p:nvSpPr>
          <p:spPr>
            <a:xfrm>
              <a:off x="1608825" y="4325200"/>
              <a:ext cx="716375" cy="98425"/>
            </a:xfrm>
            <a:custGeom>
              <a:avLst/>
              <a:gdLst/>
              <a:ahLst/>
              <a:cxnLst/>
              <a:rect l="l" t="t" r="r" b="b"/>
              <a:pathLst>
                <a:path w="28655" h="3937" extrusionOk="0">
                  <a:moveTo>
                    <a:pt x="1968" y="1"/>
                  </a:moveTo>
                  <a:cubicBezTo>
                    <a:pt x="901" y="1"/>
                    <a:pt x="0" y="901"/>
                    <a:pt x="0" y="1969"/>
                  </a:cubicBezTo>
                  <a:cubicBezTo>
                    <a:pt x="34" y="3070"/>
                    <a:pt x="901" y="3937"/>
                    <a:pt x="1968" y="3937"/>
                  </a:cubicBezTo>
                  <a:lnTo>
                    <a:pt x="26686" y="3937"/>
                  </a:lnTo>
                  <a:cubicBezTo>
                    <a:pt x="27787" y="3937"/>
                    <a:pt x="28654" y="3070"/>
                    <a:pt x="28654" y="1969"/>
                  </a:cubicBezTo>
                  <a:cubicBezTo>
                    <a:pt x="28654" y="901"/>
                    <a:pt x="27787" y="1"/>
                    <a:pt x="26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3"/>
            <p:cNvSpPr/>
            <p:nvPr/>
          </p:nvSpPr>
          <p:spPr>
            <a:xfrm>
              <a:off x="2820525" y="3791500"/>
              <a:ext cx="530400" cy="341925"/>
            </a:xfrm>
            <a:custGeom>
              <a:avLst/>
              <a:gdLst/>
              <a:ahLst/>
              <a:cxnLst/>
              <a:rect l="l" t="t" r="r" b="b"/>
              <a:pathLst>
                <a:path w="21216" h="13677" extrusionOk="0">
                  <a:moveTo>
                    <a:pt x="1668" y="0"/>
                  </a:moveTo>
                  <a:cubicBezTo>
                    <a:pt x="767" y="0"/>
                    <a:pt x="0" y="801"/>
                    <a:pt x="0" y="1801"/>
                  </a:cubicBezTo>
                  <a:lnTo>
                    <a:pt x="0" y="11909"/>
                  </a:lnTo>
                  <a:cubicBezTo>
                    <a:pt x="0" y="12843"/>
                    <a:pt x="767" y="13677"/>
                    <a:pt x="1668" y="13677"/>
                  </a:cubicBezTo>
                  <a:lnTo>
                    <a:pt x="19548" y="13677"/>
                  </a:lnTo>
                  <a:cubicBezTo>
                    <a:pt x="20482" y="13677"/>
                    <a:pt x="21215" y="12909"/>
                    <a:pt x="21215" y="11909"/>
                  </a:cubicBezTo>
                  <a:lnTo>
                    <a:pt x="21215" y="1801"/>
                  </a:lnTo>
                  <a:cubicBezTo>
                    <a:pt x="21215" y="801"/>
                    <a:pt x="20482" y="0"/>
                    <a:pt x="195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3"/>
            <p:cNvSpPr/>
            <p:nvPr/>
          </p:nvSpPr>
          <p:spPr>
            <a:xfrm>
              <a:off x="1473725" y="3477925"/>
              <a:ext cx="1843850" cy="1250925"/>
            </a:xfrm>
            <a:custGeom>
              <a:avLst/>
              <a:gdLst/>
              <a:ahLst/>
              <a:cxnLst/>
              <a:rect l="l" t="t" r="r" b="b"/>
              <a:pathLst>
                <a:path w="73754" h="50037" extrusionOk="0">
                  <a:moveTo>
                    <a:pt x="31857" y="1"/>
                  </a:moveTo>
                  <a:lnTo>
                    <a:pt x="31857" y="36160"/>
                  </a:lnTo>
                  <a:lnTo>
                    <a:pt x="2969" y="36160"/>
                  </a:lnTo>
                  <a:cubicBezTo>
                    <a:pt x="1335" y="36160"/>
                    <a:pt x="0" y="37494"/>
                    <a:pt x="0" y="39129"/>
                  </a:cubicBezTo>
                  <a:lnTo>
                    <a:pt x="0" y="50037"/>
                  </a:lnTo>
                  <a:lnTo>
                    <a:pt x="73753" y="50037"/>
                  </a:lnTo>
                  <a:lnTo>
                    <a:pt x="73753" y="15145"/>
                  </a:lnTo>
                  <a:cubicBezTo>
                    <a:pt x="73753" y="6806"/>
                    <a:pt x="67015" y="1"/>
                    <a:pt x="586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3"/>
            <p:cNvSpPr/>
            <p:nvPr/>
          </p:nvSpPr>
          <p:spPr>
            <a:xfrm>
              <a:off x="1632175" y="4578725"/>
              <a:ext cx="1501925" cy="45875"/>
            </a:xfrm>
            <a:custGeom>
              <a:avLst/>
              <a:gdLst/>
              <a:ahLst/>
              <a:cxnLst/>
              <a:rect l="l" t="t" r="r" b="b"/>
              <a:pathLst>
                <a:path w="60077" h="1835" extrusionOk="0">
                  <a:moveTo>
                    <a:pt x="934" y="0"/>
                  </a:moveTo>
                  <a:cubicBezTo>
                    <a:pt x="434" y="0"/>
                    <a:pt x="0" y="434"/>
                    <a:pt x="0" y="934"/>
                  </a:cubicBezTo>
                  <a:cubicBezTo>
                    <a:pt x="0" y="1435"/>
                    <a:pt x="434" y="1835"/>
                    <a:pt x="934" y="1835"/>
                  </a:cubicBezTo>
                  <a:lnTo>
                    <a:pt x="59176" y="1835"/>
                  </a:lnTo>
                  <a:cubicBezTo>
                    <a:pt x="59676" y="1835"/>
                    <a:pt x="60077" y="1435"/>
                    <a:pt x="60077" y="934"/>
                  </a:cubicBezTo>
                  <a:cubicBezTo>
                    <a:pt x="60077" y="434"/>
                    <a:pt x="59676" y="0"/>
                    <a:pt x="59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3"/>
            <p:cNvSpPr/>
            <p:nvPr/>
          </p:nvSpPr>
          <p:spPr>
            <a:xfrm>
              <a:off x="1451200" y="4725500"/>
              <a:ext cx="1822175" cy="91750"/>
            </a:xfrm>
            <a:custGeom>
              <a:avLst/>
              <a:gdLst/>
              <a:ahLst/>
              <a:cxnLst/>
              <a:rect l="l" t="t" r="r" b="b"/>
              <a:pathLst>
                <a:path w="72887" h="3670" extrusionOk="0">
                  <a:moveTo>
                    <a:pt x="1" y="0"/>
                  </a:moveTo>
                  <a:lnTo>
                    <a:pt x="568" y="1735"/>
                  </a:lnTo>
                  <a:cubicBezTo>
                    <a:pt x="1002" y="2902"/>
                    <a:pt x="2069" y="3669"/>
                    <a:pt x="3337" y="3669"/>
                  </a:cubicBezTo>
                  <a:lnTo>
                    <a:pt x="68950" y="3669"/>
                  </a:lnTo>
                  <a:cubicBezTo>
                    <a:pt x="69884" y="3669"/>
                    <a:pt x="70751" y="3269"/>
                    <a:pt x="71285" y="2502"/>
                  </a:cubicBezTo>
                  <a:lnTo>
                    <a:pt x="72886" y="4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3"/>
            <p:cNvSpPr/>
            <p:nvPr/>
          </p:nvSpPr>
          <p:spPr>
            <a:xfrm>
              <a:off x="1413675" y="4689625"/>
              <a:ext cx="1948100" cy="66750"/>
            </a:xfrm>
            <a:custGeom>
              <a:avLst/>
              <a:gdLst/>
              <a:ahLst/>
              <a:cxnLst/>
              <a:rect l="l" t="t" r="r" b="b"/>
              <a:pathLst>
                <a:path w="77924" h="2670" extrusionOk="0">
                  <a:moveTo>
                    <a:pt x="1335" y="1"/>
                  </a:moveTo>
                  <a:cubicBezTo>
                    <a:pt x="568" y="1"/>
                    <a:pt x="1" y="568"/>
                    <a:pt x="1" y="1335"/>
                  </a:cubicBezTo>
                  <a:cubicBezTo>
                    <a:pt x="1" y="2069"/>
                    <a:pt x="568" y="2669"/>
                    <a:pt x="1335" y="2669"/>
                  </a:cubicBezTo>
                  <a:lnTo>
                    <a:pt x="76589" y="2669"/>
                  </a:lnTo>
                  <a:cubicBezTo>
                    <a:pt x="77323" y="2669"/>
                    <a:pt x="77923" y="2069"/>
                    <a:pt x="77923" y="1335"/>
                  </a:cubicBezTo>
                  <a:cubicBezTo>
                    <a:pt x="77923" y="568"/>
                    <a:pt x="77323" y="1"/>
                    <a:pt x="76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3"/>
            <p:cNvSpPr/>
            <p:nvPr/>
          </p:nvSpPr>
          <p:spPr>
            <a:xfrm>
              <a:off x="2549500" y="4504500"/>
              <a:ext cx="492025" cy="492050"/>
            </a:xfrm>
            <a:custGeom>
              <a:avLst/>
              <a:gdLst/>
              <a:ahLst/>
              <a:cxnLst/>
              <a:rect l="l" t="t" r="r" b="b"/>
              <a:pathLst>
                <a:path w="19681" h="19682" extrusionOk="0">
                  <a:moveTo>
                    <a:pt x="9841" y="0"/>
                  </a:moveTo>
                  <a:cubicBezTo>
                    <a:pt x="4403" y="0"/>
                    <a:pt x="0" y="4404"/>
                    <a:pt x="0" y="9841"/>
                  </a:cubicBezTo>
                  <a:cubicBezTo>
                    <a:pt x="0" y="15278"/>
                    <a:pt x="4403" y="19681"/>
                    <a:pt x="9841" y="19681"/>
                  </a:cubicBezTo>
                  <a:cubicBezTo>
                    <a:pt x="15278" y="19681"/>
                    <a:pt x="19681" y="15278"/>
                    <a:pt x="19681" y="9841"/>
                  </a:cubicBezTo>
                  <a:cubicBezTo>
                    <a:pt x="19681" y="4404"/>
                    <a:pt x="15278" y="0"/>
                    <a:pt x="9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3"/>
            <p:cNvSpPr/>
            <p:nvPr/>
          </p:nvSpPr>
          <p:spPr>
            <a:xfrm>
              <a:off x="2631225" y="4600825"/>
              <a:ext cx="329425" cy="300225"/>
            </a:xfrm>
            <a:custGeom>
              <a:avLst/>
              <a:gdLst/>
              <a:ahLst/>
              <a:cxnLst/>
              <a:rect l="l" t="t" r="r" b="b"/>
              <a:pathLst>
                <a:path w="13177" h="12009" extrusionOk="0">
                  <a:moveTo>
                    <a:pt x="6572" y="0"/>
                  </a:moveTo>
                  <a:cubicBezTo>
                    <a:pt x="5037" y="0"/>
                    <a:pt x="3503" y="584"/>
                    <a:pt x="2335" y="1752"/>
                  </a:cubicBezTo>
                  <a:cubicBezTo>
                    <a:pt x="0" y="4087"/>
                    <a:pt x="0" y="7889"/>
                    <a:pt x="2335" y="10258"/>
                  </a:cubicBezTo>
                  <a:cubicBezTo>
                    <a:pt x="3503" y="11425"/>
                    <a:pt x="5037" y="12009"/>
                    <a:pt x="6572" y="12009"/>
                  </a:cubicBezTo>
                  <a:cubicBezTo>
                    <a:pt x="8106" y="12009"/>
                    <a:pt x="9640" y="11425"/>
                    <a:pt x="10808" y="10258"/>
                  </a:cubicBezTo>
                  <a:cubicBezTo>
                    <a:pt x="13176" y="7889"/>
                    <a:pt x="13176" y="4087"/>
                    <a:pt x="10808" y="1752"/>
                  </a:cubicBezTo>
                  <a:cubicBezTo>
                    <a:pt x="9640" y="584"/>
                    <a:pt x="8106" y="0"/>
                    <a:pt x="6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3"/>
            <p:cNvSpPr/>
            <p:nvPr/>
          </p:nvSpPr>
          <p:spPr>
            <a:xfrm>
              <a:off x="2654575" y="4622925"/>
              <a:ext cx="281875" cy="256025"/>
            </a:xfrm>
            <a:custGeom>
              <a:avLst/>
              <a:gdLst/>
              <a:ahLst/>
              <a:cxnLst/>
              <a:rect l="l" t="t" r="r" b="b"/>
              <a:pathLst>
                <a:path w="11275" h="10241" extrusionOk="0">
                  <a:moveTo>
                    <a:pt x="5650" y="0"/>
                  </a:moveTo>
                  <a:cubicBezTo>
                    <a:pt x="4337" y="0"/>
                    <a:pt x="3019" y="501"/>
                    <a:pt x="2002" y="1501"/>
                  </a:cubicBezTo>
                  <a:cubicBezTo>
                    <a:pt x="0" y="3503"/>
                    <a:pt x="0" y="6738"/>
                    <a:pt x="2002" y="8740"/>
                  </a:cubicBezTo>
                  <a:cubicBezTo>
                    <a:pt x="3019" y="9741"/>
                    <a:pt x="4337" y="10241"/>
                    <a:pt x="5650" y="10241"/>
                  </a:cubicBezTo>
                  <a:cubicBezTo>
                    <a:pt x="6963" y="10241"/>
                    <a:pt x="8273" y="9741"/>
                    <a:pt x="9273" y="8740"/>
                  </a:cubicBezTo>
                  <a:cubicBezTo>
                    <a:pt x="11275" y="6738"/>
                    <a:pt x="11275" y="3503"/>
                    <a:pt x="9273" y="1501"/>
                  </a:cubicBezTo>
                  <a:cubicBezTo>
                    <a:pt x="8273" y="501"/>
                    <a:pt x="6963" y="0"/>
                    <a:pt x="5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3"/>
            <p:cNvSpPr/>
            <p:nvPr/>
          </p:nvSpPr>
          <p:spPr>
            <a:xfrm>
              <a:off x="1574625" y="4504500"/>
              <a:ext cx="492050" cy="492050"/>
            </a:xfrm>
            <a:custGeom>
              <a:avLst/>
              <a:gdLst/>
              <a:ahLst/>
              <a:cxnLst/>
              <a:rect l="l" t="t" r="r" b="b"/>
              <a:pathLst>
                <a:path w="19682" h="19682" extrusionOk="0">
                  <a:moveTo>
                    <a:pt x="9841" y="0"/>
                  </a:moveTo>
                  <a:cubicBezTo>
                    <a:pt x="4404" y="0"/>
                    <a:pt x="1" y="4404"/>
                    <a:pt x="1" y="9841"/>
                  </a:cubicBezTo>
                  <a:cubicBezTo>
                    <a:pt x="1" y="15278"/>
                    <a:pt x="4404" y="19681"/>
                    <a:pt x="9841" y="19681"/>
                  </a:cubicBezTo>
                  <a:cubicBezTo>
                    <a:pt x="15278" y="19681"/>
                    <a:pt x="19681" y="15278"/>
                    <a:pt x="19681" y="9841"/>
                  </a:cubicBezTo>
                  <a:cubicBezTo>
                    <a:pt x="19681" y="4404"/>
                    <a:pt x="15278" y="0"/>
                    <a:pt x="9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3"/>
            <p:cNvSpPr/>
            <p:nvPr/>
          </p:nvSpPr>
          <p:spPr>
            <a:xfrm>
              <a:off x="1657200" y="4600300"/>
              <a:ext cx="328575" cy="300450"/>
            </a:xfrm>
            <a:custGeom>
              <a:avLst/>
              <a:gdLst/>
              <a:ahLst/>
              <a:cxnLst/>
              <a:rect l="l" t="t" r="r" b="b"/>
              <a:pathLst>
                <a:path w="13143" h="12018" extrusionOk="0">
                  <a:moveTo>
                    <a:pt x="6578" y="0"/>
                  </a:moveTo>
                  <a:cubicBezTo>
                    <a:pt x="3796" y="0"/>
                    <a:pt x="1308" y="1907"/>
                    <a:pt x="701" y="4741"/>
                  </a:cubicBezTo>
                  <a:cubicBezTo>
                    <a:pt x="0" y="7977"/>
                    <a:pt x="2035" y="11179"/>
                    <a:pt x="5270" y="11880"/>
                  </a:cubicBezTo>
                  <a:cubicBezTo>
                    <a:pt x="5701" y="11973"/>
                    <a:pt x="6131" y="12018"/>
                    <a:pt x="6554" y="12018"/>
                  </a:cubicBezTo>
                  <a:cubicBezTo>
                    <a:pt x="9314" y="12018"/>
                    <a:pt x="11806" y="10115"/>
                    <a:pt x="12442" y="7310"/>
                  </a:cubicBezTo>
                  <a:cubicBezTo>
                    <a:pt x="13143" y="4074"/>
                    <a:pt x="11108" y="872"/>
                    <a:pt x="7872" y="138"/>
                  </a:cubicBezTo>
                  <a:cubicBezTo>
                    <a:pt x="7438" y="45"/>
                    <a:pt x="7005" y="0"/>
                    <a:pt x="6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3"/>
            <p:cNvSpPr/>
            <p:nvPr/>
          </p:nvSpPr>
          <p:spPr>
            <a:xfrm>
              <a:off x="1679700" y="4622950"/>
              <a:ext cx="282725" cy="256250"/>
            </a:xfrm>
            <a:custGeom>
              <a:avLst/>
              <a:gdLst/>
              <a:ahLst/>
              <a:cxnLst/>
              <a:rect l="l" t="t" r="r" b="b"/>
              <a:pathLst>
                <a:path w="11309" h="10250" extrusionOk="0">
                  <a:moveTo>
                    <a:pt x="5673" y="0"/>
                  </a:moveTo>
                  <a:cubicBezTo>
                    <a:pt x="3331" y="0"/>
                    <a:pt x="1212" y="1591"/>
                    <a:pt x="668" y="3969"/>
                  </a:cubicBezTo>
                  <a:cubicBezTo>
                    <a:pt x="1" y="6704"/>
                    <a:pt x="1735" y="9473"/>
                    <a:pt x="4471" y="10106"/>
                  </a:cubicBezTo>
                  <a:cubicBezTo>
                    <a:pt x="4872" y="10203"/>
                    <a:pt x="5274" y="10249"/>
                    <a:pt x="5669" y="10249"/>
                  </a:cubicBezTo>
                  <a:cubicBezTo>
                    <a:pt x="7997" y="10249"/>
                    <a:pt x="10100" y="8642"/>
                    <a:pt x="10642" y="6304"/>
                  </a:cubicBezTo>
                  <a:cubicBezTo>
                    <a:pt x="11309" y="3535"/>
                    <a:pt x="9574" y="766"/>
                    <a:pt x="6839" y="133"/>
                  </a:cubicBezTo>
                  <a:cubicBezTo>
                    <a:pt x="6448" y="43"/>
                    <a:pt x="6057" y="0"/>
                    <a:pt x="56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3"/>
            <p:cNvSpPr/>
            <p:nvPr/>
          </p:nvSpPr>
          <p:spPr>
            <a:xfrm>
              <a:off x="2577000" y="3791500"/>
              <a:ext cx="530425" cy="341925"/>
            </a:xfrm>
            <a:custGeom>
              <a:avLst/>
              <a:gdLst/>
              <a:ahLst/>
              <a:cxnLst/>
              <a:rect l="l" t="t" r="r" b="b"/>
              <a:pathLst>
                <a:path w="21217" h="13677" extrusionOk="0">
                  <a:moveTo>
                    <a:pt x="1669" y="0"/>
                  </a:moveTo>
                  <a:cubicBezTo>
                    <a:pt x="735" y="0"/>
                    <a:pt x="1" y="801"/>
                    <a:pt x="1" y="1801"/>
                  </a:cubicBezTo>
                  <a:lnTo>
                    <a:pt x="1" y="11909"/>
                  </a:lnTo>
                  <a:cubicBezTo>
                    <a:pt x="1" y="12843"/>
                    <a:pt x="735" y="13677"/>
                    <a:pt x="1669" y="13677"/>
                  </a:cubicBezTo>
                  <a:lnTo>
                    <a:pt x="19548" y="13677"/>
                  </a:lnTo>
                  <a:cubicBezTo>
                    <a:pt x="20449" y="13677"/>
                    <a:pt x="21216" y="12909"/>
                    <a:pt x="21216" y="11909"/>
                  </a:cubicBezTo>
                  <a:lnTo>
                    <a:pt x="21216" y="1801"/>
                  </a:lnTo>
                  <a:cubicBezTo>
                    <a:pt x="21216" y="801"/>
                    <a:pt x="20449" y="0"/>
                    <a:pt x="195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3"/>
            <p:cNvSpPr/>
            <p:nvPr/>
          </p:nvSpPr>
          <p:spPr>
            <a:xfrm>
              <a:off x="2577000" y="3791500"/>
              <a:ext cx="280225" cy="341925"/>
            </a:xfrm>
            <a:custGeom>
              <a:avLst/>
              <a:gdLst/>
              <a:ahLst/>
              <a:cxnLst/>
              <a:rect l="l" t="t" r="r" b="b"/>
              <a:pathLst>
                <a:path w="11209" h="13677" extrusionOk="0">
                  <a:moveTo>
                    <a:pt x="1669" y="0"/>
                  </a:moveTo>
                  <a:cubicBezTo>
                    <a:pt x="735" y="0"/>
                    <a:pt x="1" y="801"/>
                    <a:pt x="1" y="1801"/>
                  </a:cubicBezTo>
                  <a:lnTo>
                    <a:pt x="1" y="11909"/>
                  </a:lnTo>
                  <a:cubicBezTo>
                    <a:pt x="1" y="12843"/>
                    <a:pt x="735" y="13677"/>
                    <a:pt x="1669" y="13677"/>
                  </a:cubicBezTo>
                  <a:lnTo>
                    <a:pt x="11209" y="13677"/>
                  </a:lnTo>
                  <a:cubicBezTo>
                    <a:pt x="11109" y="9140"/>
                    <a:pt x="11009" y="4603"/>
                    <a:pt x="10942" y="67"/>
                  </a:cubicBezTo>
                  <a:lnTo>
                    <a:pt x="1669" y="67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3"/>
            <p:cNvSpPr/>
            <p:nvPr/>
          </p:nvSpPr>
          <p:spPr>
            <a:xfrm>
              <a:off x="3159100" y="3791500"/>
              <a:ext cx="108425" cy="341925"/>
            </a:xfrm>
            <a:custGeom>
              <a:avLst/>
              <a:gdLst/>
              <a:ahLst/>
              <a:cxnLst/>
              <a:rect l="l" t="t" r="r" b="b"/>
              <a:pathLst>
                <a:path w="4337" h="13677" extrusionOk="0">
                  <a:moveTo>
                    <a:pt x="1802" y="0"/>
                  </a:moveTo>
                  <a:cubicBezTo>
                    <a:pt x="834" y="0"/>
                    <a:pt x="0" y="801"/>
                    <a:pt x="0" y="1801"/>
                  </a:cubicBezTo>
                  <a:lnTo>
                    <a:pt x="0" y="11909"/>
                  </a:lnTo>
                  <a:cubicBezTo>
                    <a:pt x="0" y="12843"/>
                    <a:pt x="801" y="13677"/>
                    <a:pt x="1802" y="13677"/>
                  </a:cubicBezTo>
                  <a:lnTo>
                    <a:pt x="2569" y="13677"/>
                  </a:lnTo>
                  <a:cubicBezTo>
                    <a:pt x="3503" y="13677"/>
                    <a:pt x="4337" y="12909"/>
                    <a:pt x="4337" y="11909"/>
                  </a:cubicBezTo>
                  <a:lnTo>
                    <a:pt x="4337" y="1801"/>
                  </a:lnTo>
                  <a:cubicBezTo>
                    <a:pt x="4337" y="801"/>
                    <a:pt x="3569" y="0"/>
                    <a:pt x="2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3"/>
            <p:cNvSpPr/>
            <p:nvPr/>
          </p:nvSpPr>
          <p:spPr>
            <a:xfrm>
              <a:off x="2593700" y="4199275"/>
              <a:ext cx="218500" cy="45900"/>
            </a:xfrm>
            <a:custGeom>
              <a:avLst/>
              <a:gdLst/>
              <a:ahLst/>
              <a:cxnLst/>
              <a:rect l="l" t="t" r="r" b="b"/>
              <a:pathLst>
                <a:path w="8740" h="1836" extrusionOk="0">
                  <a:moveTo>
                    <a:pt x="901" y="1"/>
                  </a:moveTo>
                  <a:cubicBezTo>
                    <a:pt x="400" y="1"/>
                    <a:pt x="0" y="434"/>
                    <a:pt x="0" y="935"/>
                  </a:cubicBezTo>
                  <a:cubicBezTo>
                    <a:pt x="0" y="1435"/>
                    <a:pt x="400" y="1835"/>
                    <a:pt x="901" y="1835"/>
                  </a:cubicBezTo>
                  <a:lnTo>
                    <a:pt x="7772" y="1835"/>
                  </a:lnTo>
                  <a:cubicBezTo>
                    <a:pt x="8339" y="1835"/>
                    <a:pt x="8740" y="1435"/>
                    <a:pt x="8706" y="935"/>
                  </a:cubicBezTo>
                  <a:cubicBezTo>
                    <a:pt x="8706" y="434"/>
                    <a:pt x="8273" y="1"/>
                    <a:pt x="77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3"/>
            <p:cNvSpPr/>
            <p:nvPr/>
          </p:nvSpPr>
          <p:spPr>
            <a:xfrm>
              <a:off x="2304325" y="3802325"/>
              <a:ext cx="220175" cy="37550"/>
            </a:xfrm>
            <a:custGeom>
              <a:avLst/>
              <a:gdLst/>
              <a:ahLst/>
              <a:cxnLst/>
              <a:rect l="l" t="t" r="r" b="b"/>
              <a:pathLst>
                <a:path w="8807" h="1502" extrusionOk="0">
                  <a:moveTo>
                    <a:pt x="767" y="1"/>
                  </a:moveTo>
                  <a:cubicBezTo>
                    <a:pt x="334" y="1"/>
                    <a:pt x="0" y="334"/>
                    <a:pt x="0" y="735"/>
                  </a:cubicBezTo>
                  <a:cubicBezTo>
                    <a:pt x="0" y="1168"/>
                    <a:pt x="334" y="1502"/>
                    <a:pt x="767" y="1502"/>
                  </a:cubicBezTo>
                  <a:lnTo>
                    <a:pt x="8073" y="1502"/>
                  </a:lnTo>
                  <a:cubicBezTo>
                    <a:pt x="8440" y="1502"/>
                    <a:pt x="8773" y="1168"/>
                    <a:pt x="8806" y="735"/>
                  </a:cubicBezTo>
                  <a:cubicBezTo>
                    <a:pt x="8806" y="334"/>
                    <a:pt x="8473" y="1"/>
                    <a:pt x="8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3"/>
            <p:cNvSpPr/>
            <p:nvPr/>
          </p:nvSpPr>
          <p:spPr>
            <a:xfrm>
              <a:off x="2304325" y="3881550"/>
              <a:ext cx="220175" cy="37550"/>
            </a:xfrm>
            <a:custGeom>
              <a:avLst/>
              <a:gdLst/>
              <a:ahLst/>
              <a:cxnLst/>
              <a:rect l="l" t="t" r="r" b="b"/>
              <a:pathLst>
                <a:path w="8807" h="1502" extrusionOk="0">
                  <a:moveTo>
                    <a:pt x="767" y="1"/>
                  </a:moveTo>
                  <a:cubicBezTo>
                    <a:pt x="334" y="1"/>
                    <a:pt x="0" y="334"/>
                    <a:pt x="0" y="735"/>
                  </a:cubicBezTo>
                  <a:cubicBezTo>
                    <a:pt x="0" y="1168"/>
                    <a:pt x="334" y="1502"/>
                    <a:pt x="767" y="1502"/>
                  </a:cubicBezTo>
                  <a:lnTo>
                    <a:pt x="8073" y="1502"/>
                  </a:lnTo>
                  <a:cubicBezTo>
                    <a:pt x="8440" y="1502"/>
                    <a:pt x="8773" y="1168"/>
                    <a:pt x="8806" y="735"/>
                  </a:cubicBezTo>
                  <a:cubicBezTo>
                    <a:pt x="8806" y="334"/>
                    <a:pt x="8473" y="1"/>
                    <a:pt x="8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3"/>
            <p:cNvSpPr/>
            <p:nvPr/>
          </p:nvSpPr>
          <p:spPr>
            <a:xfrm>
              <a:off x="2304325" y="3960775"/>
              <a:ext cx="220175" cy="37550"/>
            </a:xfrm>
            <a:custGeom>
              <a:avLst/>
              <a:gdLst/>
              <a:ahLst/>
              <a:cxnLst/>
              <a:rect l="l" t="t" r="r" b="b"/>
              <a:pathLst>
                <a:path w="8807" h="1502" extrusionOk="0">
                  <a:moveTo>
                    <a:pt x="767" y="1"/>
                  </a:moveTo>
                  <a:cubicBezTo>
                    <a:pt x="334" y="1"/>
                    <a:pt x="0" y="334"/>
                    <a:pt x="0" y="734"/>
                  </a:cubicBezTo>
                  <a:cubicBezTo>
                    <a:pt x="0" y="1168"/>
                    <a:pt x="334" y="1502"/>
                    <a:pt x="767" y="1502"/>
                  </a:cubicBezTo>
                  <a:lnTo>
                    <a:pt x="8073" y="1502"/>
                  </a:lnTo>
                  <a:cubicBezTo>
                    <a:pt x="8440" y="1502"/>
                    <a:pt x="8773" y="1168"/>
                    <a:pt x="8806" y="734"/>
                  </a:cubicBezTo>
                  <a:cubicBezTo>
                    <a:pt x="8806" y="334"/>
                    <a:pt x="8473" y="1"/>
                    <a:pt x="8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3"/>
            <p:cNvSpPr/>
            <p:nvPr/>
          </p:nvSpPr>
          <p:spPr>
            <a:xfrm>
              <a:off x="1473725" y="4478650"/>
              <a:ext cx="71750" cy="178475"/>
            </a:xfrm>
            <a:custGeom>
              <a:avLst/>
              <a:gdLst/>
              <a:ahLst/>
              <a:cxnLst/>
              <a:rect l="l" t="t" r="r" b="b"/>
              <a:pathLst>
                <a:path w="2870" h="7139" extrusionOk="0">
                  <a:moveTo>
                    <a:pt x="0" y="0"/>
                  </a:moveTo>
                  <a:lnTo>
                    <a:pt x="0" y="7139"/>
                  </a:lnTo>
                  <a:lnTo>
                    <a:pt x="568" y="7139"/>
                  </a:lnTo>
                  <a:cubicBezTo>
                    <a:pt x="1868" y="7139"/>
                    <a:pt x="2869" y="6105"/>
                    <a:pt x="2869" y="4837"/>
                  </a:cubicBezTo>
                  <a:lnTo>
                    <a:pt x="2869" y="2302"/>
                  </a:lnTo>
                  <a:cubicBezTo>
                    <a:pt x="2869" y="1001"/>
                    <a:pt x="1835" y="0"/>
                    <a:pt x="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3"/>
            <p:cNvSpPr/>
            <p:nvPr/>
          </p:nvSpPr>
          <p:spPr>
            <a:xfrm>
              <a:off x="2175050" y="3718100"/>
              <a:ext cx="95100" cy="50075"/>
            </a:xfrm>
            <a:custGeom>
              <a:avLst/>
              <a:gdLst/>
              <a:ahLst/>
              <a:cxnLst/>
              <a:rect l="l" t="t" r="r" b="b"/>
              <a:pathLst>
                <a:path w="3804" h="2003" extrusionOk="0">
                  <a:moveTo>
                    <a:pt x="1002" y="1"/>
                  </a:moveTo>
                  <a:cubicBezTo>
                    <a:pt x="468" y="1"/>
                    <a:pt x="1" y="434"/>
                    <a:pt x="1" y="1001"/>
                  </a:cubicBezTo>
                  <a:cubicBezTo>
                    <a:pt x="1" y="1535"/>
                    <a:pt x="468" y="2002"/>
                    <a:pt x="1002" y="2002"/>
                  </a:cubicBezTo>
                  <a:lnTo>
                    <a:pt x="3804" y="2002"/>
                  </a:lnTo>
                  <a:lnTo>
                    <a:pt x="38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3"/>
            <p:cNvSpPr/>
            <p:nvPr/>
          </p:nvSpPr>
          <p:spPr>
            <a:xfrm>
              <a:off x="2175050" y="3814000"/>
              <a:ext cx="95100" cy="50075"/>
            </a:xfrm>
            <a:custGeom>
              <a:avLst/>
              <a:gdLst/>
              <a:ahLst/>
              <a:cxnLst/>
              <a:rect l="l" t="t" r="r" b="b"/>
              <a:pathLst>
                <a:path w="3804" h="2003" extrusionOk="0">
                  <a:moveTo>
                    <a:pt x="1002" y="1"/>
                  </a:moveTo>
                  <a:cubicBezTo>
                    <a:pt x="468" y="1"/>
                    <a:pt x="1" y="434"/>
                    <a:pt x="1" y="1001"/>
                  </a:cubicBezTo>
                  <a:cubicBezTo>
                    <a:pt x="1" y="1535"/>
                    <a:pt x="468" y="2002"/>
                    <a:pt x="1002" y="2002"/>
                  </a:cubicBezTo>
                  <a:lnTo>
                    <a:pt x="3804" y="2002"/>
                  </a:lnTo>
                  <a:lnTo>
                    <a:pt x="38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1" name="Google Shape;821;p43"/>
          <p:cNvSpPr/>
          <p:nvPr/>
        </p:nvSpPr>
        <p:spPr>
          <a:xfrm>
            <a:off x="5841375" y="4886900"/>
            <a:ext cx="2514050" cy="152400"/>
          </a:xfrm>
          <a:custGeom>
            <a:avLst/>
            <a:gdLst/>
            <a:ahLst/>
            <a:cxnLst/>
            <a:rect l="l" t="t" r="r" b="b"/>
            <a:pathLst>
              <a:path w="100562" h="6096" extrusionOk="0">
                <a:moveTo>
                  <a:pt x="50276" y="0"/>
                </a:moveTo>
                <a:cubicBezTo>
                  <a:pt x="22510" y="0"/>
                  <a:pt x="0" y="1363"/>
                  <a:pt x="0" y="3048"/>
                </a:cubicBezTo>
                <a:cubicBezTo>
                  <a:pt x="0" y="4733"/>
                  <a:pt x="22501" y="6095"/>
                  <a:pt x="50276" y="6095"/>
                </a:cubicBezTo>
                <a:cubicBezTo>
                  <a:pt x="78051" y="6095"/>
                  <a:pt x="100561" y="4733"/>
                  <a:pt x="100561" y="3048"/>
                </a:cubicBezTo>
                <a:cubicBezTo>
                  <a:pt x="100561" y="1371"/>
                  <a:pt x="78051" y="18"/>
                  <a:pt x="50276" y="0"/>
                </a:cubicBezTo>
                <a:close/>
              </a:path>
            </a:pathLst>
          </a:custGeom>
          <a:solidFill>
            <a:srgbClr val="2C2C2C">
              <a:alpha val="5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2" name="Google Shape;822;p43"/>
          <p:cNvGrpSpPr/>
          <p:nvPr/>
        </p:nvGrpSpPr>
        <p:grpSpPr>
          <a:xfrm>
            <a:off x="5595195" y="1517175"/>
            <a:ext cx="2911785" cy="3445935"/>
            <a:chOff x="5595195" y="1517175"/>
            <a:chExt cx="2911785" cy="3445935"/>
          </a:xfrm>
        </p:grpSpPr>
        <p:grpSp>
          <p:nvGrpSpPr>
            <p:cNvPr id="823" name="Google Shape;823;p43"/>
            <p:cNvGrpSpPr/>
            <p:nvPr/>
          </p:nvGrpSpPr>
          <p:grpSpPr>
            <a:xfrm rot="-4922354" flipH="1">
              <a:off x="5691139" y="2814431"/>
              <a:ext cx="380953" cy="525141"/>
              <a:chOff x="7423379" y="1665368"/>
              <a:chExt cx="380939" cy="525121"/>
            </a:xfrm>
          </p:grpSpPr>
          <p:sp>
            <p:nvSpPr>
              <p:cNvPr id="824" name="Google Shape;824;p43"/>
              <p:cNvSpPr/>
              <p:nvPr/>
            </p:nvSpPr>
            <p:spPr>
              <a:xfrm flipH="1">
                <a:off x="7423379" y="1665368"/>
                <a:ext cx="380939" cy="525121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17959" extrusionOk="0">
                    <a:moveTo>
                      <a:pt x="4123" y="1"/>
                    </a:moveTo>
                    <a:cubicBezTo>
                      <a:pt x="4090" y="1"/>
                      <a:pt x="4057" y="5"/>
                      <a:pt x="4025" y="15"/>
                    </a:cubicBezTo>
                    <a:cubicBezTo>
                      <a:pt x="2934" y="365"/>
                      <a:pt x="5160" y="6084"/>
                      <a:pt x="5160" y="6084"/>
                    </a:cubicBezTo>
                    <a:cubicBezTo>
                      <a:pt x="5160" y="6084"/>
                      <a:pt x="2394" y="2086"/>
                      <a:pt x="1513" y="2086"/>
                    </a:cubicBezTo>
                    <a:cubicBezTo>
                      <a:pt x="1473" y="2086"/>
                      <a:pt x="1437" y="2094"/>
                      <a:pt x="1406" y="2111"/>
                    </a:cubicBezTo>
                    <a:cubicBezTo>
                      <a:pt x="672" y="2504"/>
                      <a:pt x="3274" y="7594"/>
                      <a:pt x="3274" y="7594"/>
                    </a:cubicBezTo>
                    <a:cubicBezTo>
                      <a:pt x="3274" y="7594"/>
                      <a:pt x="1285" y="5189"/>
                      <a:pt x="625" y="5189"/>
                    </a:cubicBezTo>
                    <a:cubicBezTo>
                      <a:pt x="583" y="5189"/>
                      <a:pt x="546" y="5198"/>
                      <a:pt x="515" y="5219"/>
                    </a:cubicBezTo>
                    <a:cubicBezTo>
                      <a:pt x="0" y="5569"/>
                      <a:pt x="2916" y="9969"/>
                      <a:pt x="3807" y="11759"/>
                    </a:cubicBezTo>
                    <a:cubicBezTo>
                      <a:pt x="4715" y="13558"/>
                      <a:pt x="6374" y="17941"/>
                      <a:pt x="6348" y="17959"/>
                    </a:cubicBezTo>
                    <a:lnTo>
                      <a:pt x="13028" y="16256"/>
                    </a:lnTo>
                    <a:cubicBezTo>
                      <a:pt x="13028" y="16256"/>
                      <a:pt x="12085" y="13157"/>
                      <a:pt x="11954" y="11777"/>
                    </a:cubicBezTo>
                    <a:cubicBezTo>
                      <a:pt x="11831" y="10406"/>
                      <a:pt x="12582" y="3456"/>
                      <a:pt x="11709" y="3325"/>
                    </a:cubicBezTo>
                    <a:cubicBezTo>
                      <a:pt x="11693" y="3322"/>
                      <a:pt x="11676" y="3321"/>
                      <a:pt x="11660" y="3321"/>
                    </a:cubicBezTo>
                    <a:cubicBezTo>
                      <a:pt x="10813" y="3321"/>
                      <a:pt x="10216" y="6617"/>
                      <a:pt x="10216" y="6617"/>
                    </a:cubicBezTo>
                    <a:cubicBezTo>
                      <a:pt x="10216" y="6617"/>
                      <a:pt x="8167" y="590"/>
                      <a:pt x="7187" y="590"/>
                    </a:cubicBezTo>
                    <a:cubicBezTo>
                      <a:pt x="7178" y="590"/>
                      <a:pt x="7169" y="591"/>
                      <a:pt x="7160" y="592"/>
                    </a:cubicBezTo>
                    <a:cubicBezTo>
                      <a:pt x="6191" y="696"/>
                      <a:pt x="7239" y="5324"/>
                      <a:pt x="7239" y="5324"/>
                    </a:cubicBezTo>
                    <a:cubicBezTo>
                      <a:pt x="7239" y="5324"/>
                      <a:pt x="5231" y="1"/>
                      <a:pt x="4123" y="1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43"/>
              <p:cNvSpPr/>
              <p:nvPr/>
            </p:nvSpPr>
            <p:spPr>
              <a:xfrm flipH="1">
                <a:off x="7535982" y="1870311"/>
                <a:ext cx="78129" cy="123861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4236" fill="none" extrusionOk="0">
                    <a:moveTo>
                      <a:pt x="2672" y="0"/>
                    </a:moveTo>
                    <a:cubicBezTo>
                      <a:pt x="2672" y="0"/>
                      <a:pt x="0" y="1607"/>
                      <a:pt x="253" y="4235"/>
                    </a:cubicBezTo>
                  </a:path>
                </a:pathLst>
              </a:custGeom>
              <a:noFill/>
              <a:ln w="852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6" name="Google Shape;826;p43"/>
            <p:cNvGrpSpPr/>
            <p:nvPr/>
          </p:nvGrpSpPr>
          <p:grpSpPr>
            <a:xfrm>
              <a:off x="6074297" y="1517175"/>
              <a:ext cx="2432683" cy="3445935"/>
              <a:chOff x="5727503" y="3114525"/>
              <a:chExt cx="1495747" cy="2118750"/>
            </a:xfrm>
          </p:grpSpPr>
          <p:sp>
            <p:nvSpPr>
              <p:cNvPr id="827" name="Google Shape;827;p43"/>
              <p:cNvSpPr/>
              <p:nvPr/>
            </p:nvSpPr>
            <p:spPr>
              <a:xfrm>
                <a:off x="6245300" y="4549675"/>
                <a:ext cx="222875" cy="601200"/>
              </a:xfrm>
              <a:custGeom>
                <a:avLst/>
                <a:gdLst/>
                <a:ahLst/>
                <a:cxnLst/>
                <a:rect l="l" t="t" r="r" b="b"/>
                <a:pathLst>
                  <a:path w="8915" h="24048" extrusionOk="0">
                    <a:moveTo>
                      <a:pt x="0" y="0"/>
                    </a:moveTo>
                    <a:cubicBezTo>
                      <a:pt x="105" y="2873"/>
                      <a:pt x="279" y="5248"/>
                      <a:pt x="480" y="6619"/>
                    </a:cubicBezTo>
                    <a:cubicBezTo>
                      <a:pt x="1257" y="12085"/>
                      <a:pt x="2506" y="24047"/>
                      <a:pt x="2506" y="24047"/>
                    </a:cubicBezTo>
                    <a:lnTo>
                      <a:pt x="8915" y="24047"/>
                    </a:lnTo>
                    <a:cubicBezTo>
                      <a:pt x="8880" y="19681"/>
                      <a:pt x="8225" y="4794"/>
                      <a:pt x="8304" y="681"/>
                    </a:cubicBezTo>
                    <a:cubicBezTo>
                      <a:pt x="7116" y="681"/>
                      <a:pt x="5929" y="655"/>
                      <a:pt x="4733" y="594"/>
                    </a:cubicBezTo>
                    <a:cubicBezTo>
                      <a:pt x="3161" y="507"/>
                      <a:pt x="1589" y="350"/>
                      <a:pt x="52" y="9"/>
                    </a:cubicBezTo>
                    <a:cubicBezTo>
                      <a:pt x="35" y="9"/>
                      <a:pt x="18" y="0"/>
                      <a:pt x="0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43"/>
              <p:cNvSpPr/>
              <p:nvPr/>
            </p:nvSpPr>
            <p:spPr>
              <a:xfrm>
                <a:off x="6280650" y="4903950"/>
                <a:ext cx="187525" cy="246925"/>
              </a:xfrm>
              <a:custGeom>
                <a:avLst/>
                <a:gdLst/>
                <a:ahLst/>
                <a:cxnLst/>
                <a:rect l="l" t="t" r="r" b="b"/>
                <a:pathLst>
                  <a:path w="7501" h="9877" extrusionOk="0">
                    <a:moveTo>
                      <a:pt x="1" y="1"/>
                    </a:moveTo>
                    <a:cubicBezTo>
                      <a:pt x="44" y="420"/>
                      <a:pt x="97" y="848"/>
                      <a:pt x="140" y="1275"/>
                    </a:cubicBezTo>
                    <a:cubicBezTo>
                      <a:pt x="158" y="1319"/>
                      <a:pt x="166" y="1372"/>
                      <a:pt x="166" y="1415"/>
                    </a:cubicBezTo>
                    <a:cubicBezTo>
                      <a:pt x="201" y="1660"/>
                      <a:pt x="219" y="1895"/>
                      <a:pt x="254" y="2140"/>
                    </a:cubicBezTo>
                    <a:cubicBezTo>
                      <a:pt x="262" y="2192"/>
                      <a:pt x="262" y="2253"/>
                      <a:pt x="271" y="2315"/>
                    </a:cubicBezTo>
                    <a:cubicBezTo>
                      <a:pt x="734" y="6383"/>
                      <a:pt x="1092" y="9876"/>
                      <a:pt x="1092" y="9876"/>
                    </a:cubicBezTo>
                    <a:lnTo>
                      <a:pt x="7501" y="9876"/>
                    </a:lnTo>
                    <a:cubicBezTo>
                      <a:pt x="7492" y="8392"/>
                      <a:pt x="7405" y="5676"/>
                      <a:pt x="7309" y="2585"/>
                    </a:cubicBezTo>
                    <a:cubicBezTo>
                      <a:pt x="7309" y="2515"/>
                      <a:pt x="7291" y="2454"/>
                      <a:pt x="7291" y="2384"/>
                    </a:cubicBezTo>
                    <a:cubicBezTo>
                      <a:pt x="7291" y="2140"/>
                      <a:pt x="7283" y="1887"/>
                      <a:pt x="7274" y="1625"/>
                    </a:cubicBezTo>
                    <a:cubicBezTo>
                      <a:pt x="7274" y="1572"/>
                      <a:pt x="7256" y="1511"/>
                      <a:pt x="7256" y="1459"/>
                    </a:cubicBezTo>
                    <a:cubicBezTo>
                      <a:pt x="7248" y="1005"/>
                      <a:pt x="7239" y="533"/>
                      <a:pt x="7222" y="53"/>
                    </a:cubicBezTo>
                    <a:cubicBezTo>
                      <a:pt x="6154" y="92"/>
                      <a:pt x="5089" y="113"/>
                      <a:pt x="4027" y="113"/>
                    </a:cubicBezTo>
                    <a:cubicBezTo>
                      <a:pt x="2683" y="113"/>
                      <a:pt x="1342" y="79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43"/>
              <p:cNvSpPr/>
              <p:nvPr/>
            </p:nvSpPr>
            <p:spPr>
              <a:xfrm>
                <a:off x="6284800" y="4939525"/>
                <a:ext cx="1777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7108" h="377" fill="none" extrusionOk="0">
                    <a:moveTo>
                      <a:pt x="0" y="1"/>
                    </a:moveTo>
                    <a:cubicBezTo>
                      <a:pt x="0" y="1"/>
                      <a:pt x="2760" y="376"/>
                      <a:pt x="7108" y="210"/>
                    </a:cubicBezTo>
                  </a:path>
                </a:pathLst>
              </a:custGeom>
              <a:noFill/>
              <a:ln w="6775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43"/>
              <p:cNvSpPr/>
              <p:nvPr/>
            </p:nvSpPr>
            <p:spPr>
              <a:xfrm>
                <a:off x="6202725" y="5142275"/>
                <a:ext cx="28860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11544" h="3640" extrusionOk="0">
                    <a:moveTo>
                      <a:pt x="5649" y="0"/>
                    </a:moveTo>
                    <a:cubicBezTo>
                      <a:pt x="4800" y="0"/>
                      <a:pt x="4166" y="14"/>
                      <a:pt x="4095" y="46"/>
                    </a:cubicBezTo>
                    <a:cubicBezTo>
                      <a:pt x="4095" y="46"/>
                      <a:pt x="3545" y="90"/>
                      <a:pt x="1878" y="1181"/>
                    </a:cubicBezTo>
                    <a:cubicBezTo>
                      <a:pt x="856" y="1845"/>
                      <a:pt x="323" y="2474"/>
                      <a:pt x="105" y="2919"/>
                    </a:cubicBezTo>
                    <a:cubicBezTo>
                      <a:pt x="0" y="3137"/>
                      <a:pt x="158" y="3399"/>
                      <a:pt x="402" y="3408"/>
                    </a:cubicBezTo>
                    <a:cubicBezTo>
                      <a:pt x="1710" y="3468"/>
                      <a:pt x="5487" y="3640"/>
                      <a:pt x="8211" y="3640"/>
                    </a:cubicBezTo>
                    <a:cubicBezTo>
                      <a:pt x="9853" y="3640"/>
                      <a:pt x="11112" y="3578"/>
                      <a:pt x="11220" y="3390"/>
                    </a:cubicBezTo>
                    <a:cubicBezTo>
                      <a:pt x="11544" y="2805"/>
                      <a:pt x="10932" y="203"/>
                      <a:pt x="10644" y="125"/>
                    </a:cubicBezTo>
                    <a:cubicBezTo>
                      <a:pt x="10446" y="65"/>
                      <a:pt x="7524" y="0"/>
                      <a:pt x="56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43"/>
              <p:cNvSpPr/>
              <p:nvPr/>
            </p:nvSpPr>
            <p:spPr>
              <a:xfrm>
                <a:off x="6286550" y="5148450"/>
                <a:ext cx="559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856" fill="none" extrusionOk="0">
                    <a:moveTo>
                      <a:pt x="0" y="140"/>
                    </a:moveTo>
                    <a:cubicBezTo>
                      <a:pt x="0" y="140"/>
                      <a:pt x="1319" y="0"/>
                      <a:pt x="2236" y="856"/>
                    </a:cubicBez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43"/>
              <p:cNvSpPr/>
              <p:nvPr/>
            </p:nvSpPr>
            <p:spPr>
              <a:xfrm>
                <a:off x="6479300" y="4549675"/>
                <a:ext cx="288825" cy="601200"/>
              </a:xfrm>
              <a:custGeom>
                <a:avLst/>
                <a:gdLst/>
                <a:ahLst/>
                <a:cxnLst/>
                <a:rect l="l" t="t" r="r" b="b"/>
                <a:pathLst>
                  <a:path w="11553" h="24048" extrusionOk="0">
                    <a:moveTo>
                      <a:pt x="0" y="0"/>
                    </a:moveTo>
                    <a:cubicBezTo>
                      <a:pt x="428" y="2873"/>
                      <a:pt x="865" y="5248"/>
                      <a:pt x="1205" y="6619"/>
                    </a:cubicBezTo>
                    <a:cubicBezTo>
                      <a:pt x="2576" y="12085"/>
                      <a:pt x="5143" y="24047"/>
                      <a:pt x="5143" y="24047"/>
                    </a:cubicBezTo>
                    <a:lnTo>
                      <a:pt x="11552" y="24047"/>
                    </a:lnTo>
                    <a:cubicBezTo>
                      <a:pt x="11063" y="19681"/>
                      <a:pt x="8767" y="4794"/>
                      <a:pt x="8383" y="681"/>
                    </a:cubicBezTo>
                    <a:cubicBezTo>
                      <a:pt x="7195" y="681"/>
                      <a:pt x="6008" y="655"/>
                      <a:pt x="4803" y="594"/>
                    </a:cubicBezTo>
                    <a:cubicBezTo>
                      <a:pt x="3222" y="507"/>
                      <a:pt x="1633" y="350"/>
                      <a:pt x="61" y="9"/>
                    </a:cubicBezTo>
                    <a:cubicBezTo>
                      <a:pt x="35" y="9"/>
                      <a:pt x="26" y="0"/>
                      <a:pt x="0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43"/>
              <p:cNvSpPr/>
              <p:nvPr/>
            </p:nvSpPr>
            <p:spPr>
              <a:xfrm>
                <a:off x="6553950" y="4903950"/>
                <a:ext cx="214375" cy="246925"/>
              </a:xfrm>
              <a:custGeom>
                <a:avLst/>
                <a:gdLst/>
                <a:ahLst/>
                <a:cxnLst/>
                <a:rect l="l" t="t" r="r" b="b"/>
                <a:pathLst>
                  <a:path w="8575" h="987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7" y="420"/>
                      <a:pt x="184" y="848"/>
                      <a:pt x="280" y="1275"/>
                    </a:cubicBezTo>
                    <a:cubicBezTo>
                      <a:pt x="289" y="1319"/>
                      <a:pt x="297" y="1372"/>
                      <a:pt x="315" y="1415"/>
                    </a:cubicBezTo>
                    <a:lnTo>
                      <a:pt x="472" y="2140"/>
                    </a:lnTo>
                    <a:cubicBezTo>
                      <a:pt x="498" y="2192"/>
                      <a:pt x="507" y="2253"/>
                      <a:pt x="516" y="2315"/>
                    </a:cubicBezTo>
                    <a:cubicBezTo>
                      <a:pt x="1424" y="6383"/>
                      <a:pt x="2166" y="9876"/>
                      <a:pt x="2166" y="9876"/>
                    </a:cubicBezTo>
                    <a:lnTo>
                      <a:pt x="8575" y="9876"/>
                    </a:lnTo>
                    <a:cubicBezTo>
                      <a:pt x="8400" y="8392"/>
                      <a:pt x="8033" y="5676"/>
                      <a:pt x="7571" y="2585"/>
                    </a:cubicBezTo>
                    <a:lnTo>
                      <a:pt x="7536" y="2384"/>
                    </a:lnTo>
                    <a:cubicBezTo>
                      <a:pt x="7510" y="2140"/>
                      <a:pt x="7457" y="1887"/>
                      <a:pt x="7431" y="1625"/>
                    </a:cubicBezTo>
                    <a:cubicBezTo>
                      <a:pt x="7431" y="1572"/>
                      <a:pt x="7422" y="1511"/>
                      <a:pt x="7405" y="1459"/>
                    </a:cubicBezTo>
                    <a:cubicBezTo>
                      <a:pt x="7352" y="1005"/>
                      <a:pt x="7274" y="533"/>
                      <a:pt x="7213" y="53"/>
                    </a:cubicBezTo>
                    <a:cubicBezTo>
                      <a:pt x="6156" y="92"/>
                      <a:pt x="5097" y="113"/>
                      <a:pt x="4035" y="113"/>
                    </a:cubicBezTo>
                    <a:cubicBezTo>
                      <a:pt x="2692" y="113"/>
                      <a:pt x="1346" y="79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43"/>
              <p:cNvSpPr/>
              <p:nvPr/>
            </p:nvSpPr>
            <p:spPr>
              <a:xfrm>
                <a:off x="6561800" y="4939525"/>
                <a:ext cx="1777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109" h="508" fill="none" extrusionOk="0">
                    <a:moveTo>
                      <a:pt x="1" y="1"/>
                    </a:moveTo>
                    <a:cubicBezTo>
                      <a:pt x="1" y="1"/>
                      <a:pt x="4838" y="507"/>
                      <a:pt x="7108" y="45"/>
                    </a:cubicBezTo>
                  </a:path>
                </a:pathLst>
              </a:custGeom>
              <a:noFill/>
              <a:ln w="6775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43"/>
              <p:cNvSpPr/>
              <p:nvPr/>
            </p:nvSpPr>
            <p:spPr>
              <a:xfrm>
                <a:off x="6503100" y="5142275"/>
                <a:ext cx="28880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11552" h="3640" extrusionOk="0">
                    <a:moveTo>
                      <a:pt x="5648" y="0"/>
                    </a:moveTo>
                    <a:cubicBezTo>
                      <a:pt x="4800" y="0"/>
                      <a:pt x="4166" y="14"/>
                      <a:pt x="4095" y="46"/>
                    </a:cubicBezTo>
                    <a:cubicBezTo>
                      <a:pt x="4095" y="46"/>
                      <a:pt x="3545" y="90"/>
                      <a:pt x="1877" y="1181"/>
                    </a:cubicBezTo>
                    <a:cubicBezTo>
                      <a:pt x="864" y="1845"/>
                      <a:pt x="323" y="2474"/>
                      <a:pt x="105" y="2919"/>
                    </a:cubicBezTo>
                    <a:cubicBezTo>
                      <a:pt x="0" y="3137"/>
                      <a:pt x="166" y="3399"/>
                      <a:pt x="402" y="3408"/>
                    </a:cubicBezTo>
                    <a:cubicBezTo>
                      <a:pt x="1709" y="3468"/>
                      <a:pt x="5490" y="3640"/>
                      <a:pt x="8215" y="3640"/>
                    </a:cubicBezTo>
                    <a:cubicBezTo>
                      <a:pt x="9856" y="3640"/>
                      <a:pt x="11115" y="3578"/>
                      <a:pt x="11220" y="3390"/>
                    </a:cubicBezTo>
                    <a:cubicBezTo>
                      <a:pt x="11552" y="2805"/>
                      <a:pt x="10941" y="203"/>
                      <a:pt x="10644" y="125"/>
                    </a:cubicBezTo>
                    <a:cubicBezTo>
                      <a:pt x="10445" y="65"/>
                      <a:pt x="7523" y="0"/>
                      <a:pt x="56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43"/>
              <p:cNvSpPr/>
              <p:nvPr/>
            </p:nvSpPr>
            <p:spPr>
              <a:xfrm>
                <a:off x="6566175" y="5161750"/>
                <a:ext cx="5787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892" fill="none" extrusionOk="0">
                    <a:moveTo>
                      <a:pt x="0" y="1"/>
                    </a:moveTo>
                    <a:cubicBezTo>
                      <a:pt x="0" y="1"/>
                      <a:pt x="1738" y="97"/>
                      <a:pt x="2314" y="891"/>
                    </a:cubicBez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43"/>
              <p:cNvSpPr/>
              <p:nvPr/>
            </p:nvSpPr>
            <p:spPr>
              <a:xfrm>
                <a:off x="6159950" y="4299350"/>
                <a:ext cx="644175" cy="374275"/>
              </a:xfrm>
              <a:custGeom>
                <a:avLst/>
                <a:gdLst/>
                <a:ahLst/>
                <a:cxnLst/>
                <a:rect l="l" t="t" r="r" b="b"/>
                <a:pathLst>
                  <a:path w="25767" h="14971" extrusionOk="0">
                    <a:moveTo>
                      <a:pt x="2907" y="0"/>
                    </a:moveTo>
                    <a:cubicBezTo>
                      <a:pt x="2841" y="0"/>
                      <a:pt x="2791" y="47"/>
                      <a:pt x="2777" y="112"/>
                    </a:cubicBezTo>
                    <a:cubicBezTo>
                      <a:pt x="2593" y="1159"/>
                      <a:pt x="2366" y="2216"/>
                      <a:pt x="2165" y="3299"/>
                    </a:cubicBezTo>
                    <a:cubicBezTo>
                      <a:pt x="2148" y="3395"/>
                      <a:pt x="2139" y="3482"/>
                      <a:pt x="2113" y="3587"/>
                    </a:cubicBezTo>
                    <a:cubicBezTo>
                      <a:pt x="1484" y="7018"/>
                      <a:pt x="786" y="10485"/>
                      <a:pt x="0" y="13122"/>
                    </a:cubicBezTo>
                    <a:cubicBezTo>
                      <a:pt x="4237" y="14456"/>
                      <a:pt x="9441" y="14971"/>
                      <a:pt x="14184" y="14971"/>
                    </a:cubicBezTo>
                    <a:cubicBezTo>
                      <a:pt x="17601" y="14971"/>
                      <a:pt x="20779" y="14704"/>
                      <a:pt x="23182" y="14283"/>
                    </a:cubicBezTo>
                    <a:cubicBezTo>
                      <a:pt x="23226" y="14283"/>
                      <a:pt x="23278" y="14266"/>
                      <a:pt x="23322" y="14257"/>
                    </a:cubicBezTo>
                    <a:cubicBezTo>
                      <a:pt x="24282" y="14091"/>
                      <a:pt x="25103" y="13899"/>
                      <a:pt x="25767" y="13681"/>
                    </a:cubicBezTo>
                    <a:cubicBezTo>
                      <a:pt x="24859" y="12406"/>
                      <a:pt x="22492" y="6704"/>
                      <a:pt x="21637" y="3351"/>
                    </a:cubicBezTo>
                    <a:cubicBezTo>
                      <a:pt x="21506" y="2818"/>
                      <a:pt x="21349" y="1797"/>
                      <a:pt x="21183" y="539"/>
                    </a:cubicBezTo>
                    <a:cubicBezTo>
                      <a:pt x="21175" y="421"/>
                      <a:pt x="21068" y="317"/>
                      <a:pt x="20938" y="317"/>
                    </a:cubicBezTo>
                    <a:cubicBezTo>
                      <a:pt x="20924" y="317"/>
                      <a:pt x="20909" y="319"/>
                      <a:pt x="20895" y="321"/>
                    </a:cubicBezTo>
                    <a:cubicBezTo>
                      <a:pt x="20449" y="374"/>
                      <a:pt x="20013" y="426"/>
                      <a:pt x="19567" y="470"/>
                    </a:cubicBezTo>
                    <a:cubicBezTo>
                      <a:pt x="19524" y="470"/>
                      <a:pt x="19480" y="470"/>
                      <a:pt x="19436" y="487"/>
                    </a:cubicBezTo>
                    <a:cubicBezTo>
                      <a:pt x="18886" y="548"/>
                      <a:pt x="18336" y="592"/>
                      <a:pt x="17777" y="635"/>
                    </a:cubicBezTo>
                    <a:cubicBezTo>
                      <a:pt x="17306" y="679"/>
                      <a:pt x="16826" y="714"/>
                      <a:pt x="16354" y="732"/>
                    </a:cubicBezTo>
                    <a:cubicBezTo>
                      <a:pt x="16284" y="732"/>
                      <a:pt x="16206" y="749"/>
                      <a:pt x="16127" y="749"/>
                    </a:cubicBezTo>
                    <a:cubicBezTo>
                      <a:pt x="14944" y="815"/>
                      <a:pt x="13757" y="850"/>
                      <a:pt x="12566" y="850"/>
                    </a:cubicBezTo>
                    <a:cubicBezTo>
                      <a:pt x="11235" y="850"/>
                      <a:pt x="9898" y="806"/>
                      <a:pt x="8557" y="714"/>
                    </a:cubicBezTo>
                    <a:cubicBezTo>
                      <a:pt x="8487" y="714"/>
                      <a:pt x="8435" y="714"/>
                      <a:pt x="8382" y="705"/>
                    </a:cubicBezTo>
                    <a:cubicBezTo>
                      <a:pt x="8147" y="679"/>
                      <a:pt x="7920" y="670"/>
                      <a:pt x="7693" y="644"/>
                    </a:cubicBezTo>
                    <a:cubicBezTo>
                      <a:pt x="7596" y="644"/>
                      <a:pt x="7492" y="635"/>
                      <a:pt x="7396" y="627"/>
                    </a:cubicBezTo>
                    <a:cubicBezTo>
                      <a:pt x="7378" y="627"/>
                      <a:pt x="7343" y="618"/>
                      <a:pt x="7308" y="618"/>
                    </a:cubicBezTo>
                    <a:cubicBezTo>
                      <a:pt x="6243" y="531"/>
                      <a:pt x="5152" y="400"/>
                      <a:pt x="4078" y="225"/>
                    </a:cubicBezTo>
                    <a:lnTo>
                      <a:pt x="3886" y="190"/>
                    </a:lnTo>
                    <a:cubicBezTo>
                      <a:pt x="3554" y="138"/>
                      <a:pt x="3257" y="68"/>
                      <a:pt x="2951" y="7"/>
                    </a:cubicBezTo>
                    <a:cubicBezTo>
                      <a:pt x="2936" y="2"/>
                      <a:pt x="2921" y="0"/>
                      <a:pt x="29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43"/>
              <p:cNvSpPr/>
              <p:nvPr/>
            </p:nvSpPr>
            <p:spPr>
              <a:xfrm>
                <a:off x="6645625" y="4311725"/>
                <a:ext cx="97175" cy="344500"/>
              </a:xfrm>
              <a:custGeom>
                <a:avLst/>
                <a:gdLst/>
                <a:ahLst/>
                <a:cxnLst/>
                <a:rect l="l" t="t" r="r" b="b"/>
                <a:pathLst>
                  <a:path w="3887" h="13780" fill="none" extrusionOk="0">
                    <a:moveTo>
                      <a:pt x="1" y="1"/>
                    </a:moveTo>
                    <a:cubicBezTo>
                      <a:pt x="1" y="1"/>
                      <a:pt x="1363" y="9029"/>
                      <a:pt x="3886" y="13779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43"/>
              <p:cNvSpPr/>
              <p:nvPr/>
            </p:nvSpPr>
            <p:spPr>
              <a:xfrm>
                <a:off x="6562900" y="4318075"/>
                <a:ext cx="115050" cy="152825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6113" fill="none" extrusionOk="0">
                    <a:moveTo>
                      <a:pt x="0" y="0"/>
                    </a:moveTo>
                    <a:cubicBezTo>
                      <a:pt x="0" y="0"/>
                      <a:pt x="193" y="4409"/>
                      <a:pt x="4602" y="6112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43"/>
              <p:cNvSpPr/>
              <p:nvPr/>
            </p:nvSpPr>
            <p:spPr>
              <a:xfrm>
                <a:off x="6463800" y="4614275"/>
                <a:ext cx="900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36" extrusionOk="0">
                    <a:moveTo>
                      <a:pt x="27" y="1"/>
                    </a:moveTo>
                    <a:cubicBezTo>
                      <a:pt x="0" y="1"/>
                      <a:pt x="0" y="36"/>
                      <a:pt x="27" y="36"/>
                    </a:cubicBezTo>
                    <a:cubicBezTo>
                      <a:pt x="35" y="36"/>
                      <a:pt x="35" y="1"/>
                      <a:pt x="2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43"/>
              <p:cNvSpPr/>
              <p:nvPr/>
            </p:nvSpPr>
            <p:spPr>
              <a:xfrm>
                <a:off x="6194200" y="3883775"/>
                <a:ext cx="534400" cy="555250"/>
              </a:xfrm>
              <a:custGeom>
                <a:avLst/>
                <a:gdLst/>
                <a:ahLst/>
                <a:cxnLst/>
                <a:rect l="l" t="t" r="r" b="b"/>
                <a:pathLst>
                  <a:path w="21376" h="22210" extrusionOk="0">
                    <a:moveTo>
                      <a:pt x="12645" y="1"/>
                    </a:moveTo>
                    <a:cubicBezTo>
                      <a:pt x="9750" y="1"/>
                      <a:pt x="6073" y="809"/>
                      <a:pt x="4218" y="1489"/>
                    </a:cubicBezTo>
                    <a:cubicBezTo>
                      <a:pt x="3624" y="1716"/>
                      <a:pt x="3214" y="1926"/>
                      <a:pt x="3092" y="2092"/>
                    </a:cubicBezTo>
                    <a:cubicBezTo>
                      <a:pt x="2795" y="2485"/>
                      <a:pt x="2498" y="3209"/>
                      <a:pt x="2210" y="4205"/>
                    </a:cubicBezTo>
                    <a:cubicBezTo>
                      <a:pt x="1992" y="4938"/>
                      <a:pt x="1782" y="5785"/>
                      <a:pt x="1581" y="6746"/>
                    </a:cubicBezTo>
                    <a:cubicBezTo>
                      <a:pt x="1398" y="7645"/>
                      <a:pt x="1215" y="8640"/>
                      <a:pt x="1049" y="9688"/>
                    </a:cubicBezTo>
                    <a:cubicBezTo>
                      <a:pt x="883" y="10710"/>
                      <a:pt x="734" y="11793"/>
                      <a:pt x="603" y="12901"/>
                    </a:cubicBezTo>
                    <a:cubicBezTo>
                      <a:pt x="481" y="13906"/>
                      <a:pt x="376" y="14936"/>
                      <a:pt x="289" y="15949"/>
                    </a:cubicBezTo>
                    <a:cubicBezTo>
                      <a:pt x="202" y="16892"/>
                      <a:pt x="132" y="17817"/>
                      <a:pt x="88" y="18725"/>
                    </a:cubicBezTo>
                    <a:cubicBezTo>
                      <a:pt x="45" y="19616"/>
                      <a:pt x="10" y="20507"/>
                      <a:pt x="1" y="21345"/>
                    </a:cubicBezTo>
                    <a:cubicBezTo>
                      <a:pt x="3529" y="21996"/>
                      <a:pt x="7173" y="22210"/>
                      <a:pt x="10439" y="22210"/>
                    </a:cubicBezTo>
                    <a:cubicBezTo>
                      <a:pt x="15976" y="22210"/>
                      <a:pt x="20426" y="21596"/>
                      <a:pt x="21376" y="21458"/>
                    </a:cubicBezTo>
                    <a:cubicBezTo>
                      <a:pt x="21358" y="20734"/>
                      <a:pt x="21332" y="19791"/>
                      <a:pt x="21271" y="18743"/>
                    </a:cubicBezTo>
                    <a:cubicBezTo>
                      <a:pt x="21227" y="17966"/>
                      <a:pt x="21175" y="17136"/>
                      <a:pt x="21122" y="16254"/>
                    </a:cubicBezTo>
                    <a:cubicBezTo>
                      <a:pt x="21044" y="15207"/>
                      <a:pt x="20965" y="14106"/>
                      <a:pt x="20878" y="12989"/>
                    </a:cubicBezTo>
                    <a:cubicBezTo>
                      <a:pt x="20808" y="12002"/>
                      <a:pt x="20730" y="10998"/>
                      <a:pt x="20642" y="10011"/>
                    </a:cubicBezTo>
                    <a:cubicBezTo>
                      <a:pt x="20555" y="8902"/>
                      <a:pt x="20459" y="7820"/>
                      <a:pt x="20354" y="6833"/>
                    </a:cubicBezTo>
                    <a:cubicBezTo>
                      <a:pt x="20267" y="5960"/>
                      <a:pt x="20197" y="5165"/>
                      <a:pt x="20118" y="4467"/>
                    </a:cubicBezTo>
                    <a:cubicBezTo>
                      <a:pt x="19952" y="2939"/>
                      <a:pt x="19821" y="1900"/>
                      <a:pt x="19743" y="1716"/>
                    </a:cubicBezTo>
                    <a:cubicBezTo>
                      <a:pt x="19717" y="1620"/>
                      <a:pt x="19638" y="1507"/>
                      <a:pt x="19525" y="1411"/>
                    </a:cubicBezTo>
                    <a:cubicBezTo>
                      <a:pt x="18765" y="677"/>
                      <a:pt x="16355" y="83"/>
                      <a:pt x="12993" y="5"/>
                    </a:cubicBezTo>
                    <a:cubicBezTo>
                      <a:pt x="12879" y="2"/>
                      <a:pt x="12763" y="1"/>
                      <a:pt x="126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43"/>
              <p:cNvSpPr/>
              <p:nvPr/>
            </p:nvSpPr>
            <p:spPr>
              <a:xfrm>
                <a:off x="6360325" y="3814250"/>
                <a:ext cx="196475" cy="12792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5117" extrusionOk="0">
                    <a:moveTo>
                      <a:pt x="6837" y="0"/>
                    </a:moveTo>
                    <a:lnTo>
                      <a:pt x="1" y="1485"/>
                    </a:lnTo>
                    <a:lnTo>
                      <a:pt x="856" y="4567"/>
                    </a:lnTo>
                    <a:cubicBezTo>
                      <a:pt x="856" y="4567"/>
                      <a:pt x="1193" y="5117"/>
                      <a:pt x="2563" y="5117"/>
                    </a:cubicBezTo>
                    <a:cubicBezTo>
                      <a:pt x="3115" y="5117"/>
                      <a:pt x="3835" y="5028"/>
                      <a:pt x="4768" y="4777"/>
                    </a:cubicBezTo>
                    <a:cubicBezTo>
                      <a:pt x="7859" y="3947"/>
                      <a:pt x="7562" y="2445"/>
                      <a:pt x="7562" y="2445"/>
                    </a:cubicBezTo>
                    <a:lnTo>
                      <a:pt x="6837" y="0"/>
                    </a:ln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43"/>
              <p:cNvSpPr/>
              <p:nvPr/>
            </p:nvSpPr>
            <p:spPr>
              <a:xfrm>
                <a:off x="6324100" y="3878000"/>
                <a:ext cx="110475" cy="108075"/>
              </a:xfrm>
              <a:custGeom>
                <a:avLst/>
                <a:gdLst/>
                <a:ahLst/>
                <a:cxnLst/>
                <a:rect l="l" t="t" r="r" b="b"/>
                <a:pathLst>
                  <a:path w="4419" h="4323" extrusionOk="0">
                    <a:moveTo>
                      <a:pt x="1755" y="0"/>
                    </a:moveTo>
                    <a:cubicBezTo>
                      <a:pt x="1380" y="323"/>
                      <a:pt x="769" y="550"/>
                      <a:pt x="568" y="1022"/>
                    </a:cubicBezTo>
                    <a:cubicBezTo>
                      <a:pt x="140" y="2035"/>
                      <a:pt x="0" y="3213"/>
                      <a:pt x="79" y="4322"/>
                    </a:cubicBezTo>
                    <a:cubicBezTo>
                      <a:pt x="1650" y="3999"/>
                      <a:pt x="3143" y="3327"/>
                      <a:pt x="4418" y="2366"/>
                    </a:cubicBezTo>
                    <a:cubicBezTo>
                      <a:pt x="4069" y="2288"/>
                      <a:pt x="3755" y="2323"/>
                      <a:pt x="3379" y="2235"/>
                    </a:cubicBezTo>
                    <a:cubicBezTo>
                      <a:pt x="3222" y="2200"/>
                      <a:pt x="3065" y="2166"/>
                      <a:pt x="2916" y="2104"/>
                    </a:cubicBezTo>
                    <a:cubicBezTo>
                      <a:pt x="2532" y="1938"/>
                      <a:pt x="2270" y="1580"/>
                      <a:pt x="2122" y="1196"/>
                    </a:cubicBezTo>
                    <a:cubicBezTo>
                      <a:pt x="1965" y="803"/>
                      <a:pt x="1799" y="410"/>
                      <a:pt x="17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43"/>
              <p:cNvSpPr/>
              <p:nvPr/>
            </p:nvSpPr>
            <p:spPr>
              <a:xfrm>
                <a:off x="6434550" y="3851350"/>
                <a:ext cx="161550" cy="166375"/>
              </a:xfrm>
              <a:custGeom>
                <a:avLst/>
                <a:gdLst/>
                <a:ahLst/>
                <a:cxnLst/>
                <a:rect l="l" t="t" r="r" b="b"/>
                <a:pathLst>
                  <a:path w="6462" h="6655" extrusionOk="0">
                    <a:moveTo>
                      <a:pt x="4322" y="1"/>
                    </a:moveTo>
                    <a:cubicBezTo>
                      <a:pt x="4392" y="263"/>
                      <a:pt x="4471" y="734"/>
                      <a:pt x="4445" y="1092"/>
                    </a:cubicBezTo>
                    <a:cubicBezTo>
                      <a:pt x="4427" y="1529"/>
                      <a:pt x="4270" y="1869"/>
                      <a:pt x="3921" y="2140"/>
                    </a:cubicBezTo>
                    <a:cubicBezTo>
                      <a:pt x="3572" y="2419"/>
                      <a:pt x="3161" y="2594"/>
                      <a:pt x="2751" y="2769"/>
                    </a:cubicBezTo>
                    <a:cubicBezTo>
                      <a:pt x="1888" y="3131"/>
                      <a:pt x="983" y="3485"/>
                      <a:pt x="35" y="3485"/>
                    </a:cubicBezTo>
                    <a:cubicBezTo>
                      <a:pt x="23" y="3485"/>
                      <a:pt x="12" y="3485"/>
                      <a:pt x="0" y="3485"/>
                    </a:cubicBezTo>
                    <a:lnTo>
                      <a:pt x="0" y="3485"/>
                    </a:lnTo>
                    <a:cubicBezTo>
                      <a:pt x="673" y="4821"/>
                      <a:pt x="1773" y="5965"/>
                      <a:pt x="3091" y="6654"/>
                    </a:cubicBezTo>
                    <a:cubicBezTo>
                      <a:pt x="4628" y="5345"/>
                      <a:pt x="5789" y="3598"/>
                      <a:pt x="6462" y="1686"/>
                    </a:cubicBezTo>
                    <a:cubicBezTo>
                      <a:pt x="5920" y="953"/>
                      <a:pt x="5169" y="368"/>
                      <a:pt x="43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43"/>
              <p:cNvSpPr/>
              <p:nvPr/>
            </p:nvSpPr>
            <p:spPr>
              <a:xfrm>
                <a:off x="6416875" y="3984075"/>
                <a:ext cx="1595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0" extrusionOk="0">
                    <a:moveTo>
                      <a:pt x="314" y="1"/>
                    </a:moveTo>
                    <a:cubicBezTo>
                      <a:pt x="140" y="1"/>
                      <a:pt x="0" y="140"/>
                      <a:pt x="0" y="315"/>
                    </a:cubicBezTo>
                    <a:cubicBezTo>
                      <a:pt x="0" y="490"/>
                      <a:pt x="140" y="629"/>
                      <a:pt x="314" y="629"/>
                    </a:cubicBezTo>
                    <a:cubicBezTo>
                      <a:pt x="489" y="629"/>
                      <a:pt x="637" y="490"/>
                      <a:pt x="637" y="315"/>
                    </a:cubicBezTo>
                    <a:cubicBezTo>
                      <a:pt x="637" y="140"/>
                      <a:pt x="489" y="1"/>
                      <a:pt x="3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43"/>
              <p:cNvSpPr/>
              <p:nvPr/>
            </p:nvSpPr>
            <p:spPr>
              <a:xfrm>
                <a:off x="6413600" y="4131000"/>
                <a:ext cx="1595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8" extrusionOk="0">
                    <a:moveTo>
                      <a:pt x="314" y="0"/>
                    </a:moveTo>
                    <a:cubicBezTo>
                      <a:pt x="140" y="0"/>
                      <a:pt x="0" y="148"/>
                      <a:pt x="0" y="323"/>
                    </a:cubicBezTo>
                    <a:cubicBezTo>
                      <a:pt x="0" y="498"/>
                      <a:pt x="140" y="637"/>
                      <a:pt x="314" y="637"/>
                    </a:cubicBezTo>
                    <a:cubicBezTo>
                      <a:pt x="489" y="637"/>
                      <a:pt x="637" y="498"/>
                      <a:pt x="637" y="323"/>
                    </a:cubicBezTo>
                    <a:cubicBezTo>
                      <a:pt x="637" y="148"/>
                      <a:pt x="489" y="0"/>
                      <a:pt x="3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43"/>
              <p:cNvSpPr/>
              <p:nvPr/>
            </p:nvSpPr>
            <p:spPr>
              <a:xfrm>
                <a:off x="6406825" y="4284675"/>
                <a:ext cx="1575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638" extrusionOk="0">
                    <a:moveTo>
                      <a:pt x="315" y="0"/>
                    </a:moveTo>
                    <a:cubicBezTo>
                      <a:pt x="140" y="0"/>
                      <a:pt x="0" y="149"/>
                      <a:pt x="0" y="323"/>
                    </a:cubicBezTo>
                    <a:cubicBezTo>
                      <a:pt x="0" y="498"/>
                      <a:pt x="140" y="637"/>
                      <a:pt x="315" y="637"/>
                    </a:cubicBezTo>
                    <a:cubicBezTo>
                      <a:pt x="489" y="637"/>
                      <a:pt x="629" y="489"/>
                      <a:pt x="629" y="323"/>
                    </a:cubicBezTo>
                    <a:cubicBezTo>
                      <a:pt x="629" y="157"/>
                      <a:pt x="489" y="18"/>
                      <a:pt x="3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43"/>
              <p:cNvSpPr/>
              <p:nvPr/>
            </p:nvSpPr>
            <p:spPr>
              <a:xfrm>
                <a:off x="6414900" y="4054375"/>
                <a:ext cx="1595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8" extrusionOk="0">
                    <a:moveTo>
                      <a:pt x="324" y="0"/>
                    </a:moveTo>
                    <a:cubicBezTo>
                      <a:pt x="149" y="0"/>
                      <a:pt x="0" y="149"/>
                      <a:pt x="0" y="323"/>
                    </a:cubicBezTo>
                    <a:cubicBezTo>
                      <a:pt x="0" y="498"/>
                      <a:pt x="149" y="638"/>
                      <a:pt x="324" y="638"/>
                    </a:cubicBezTo>
                    <a:cubicBezTo>
                      <a:pt x="498" y="638"/>
                      <a:pt x="638" y="498"/>
                      <a:pt x="638" y="323"/>
                    </a:cubicBezTo>
                    <a:cubicBezTo>
                      <a:pt x="638" y="157"/>
                      <a:pt x="498" y="9"/>
                      <a:pt x="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43"/>
              <p:cNvSpPr/>
              <p:nvPr/>
            </p:nvSpPr>
            <p:spPr>
              <a:xfrm>
                <a:off x="6408350" y="4203450"/>
                <a:ext cx="1595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0" extrusionOk="0">
                    <a:moveTo>
                      <a:pt x="324" y="1"/>
                    </a:moveTo>
                    <a:cubicBezTo>
                      <a:pt x="149" y="1"/>
                      <a:pt x="1" y="141"/>
                      <a:pt x="1" y="315"/>
                    </a:cubicBezTo>
                    <a:cubicBezTo>
                      <a:pt x="1" y="490"/>
                      <a:pt x="149" y="630"/>
                      <a:pt x="324" y="630"/>
                    </a:cubicBezTo>
                    <a:cubicBezTo>
                      <a:pt x="498" y="630"/>
                      <a:pt x="638" y="490"/>
                      <a:pt x="638" y="315"/>
                    </a:cubicBezTo>
                    <a:cubicBezTo>
                      <a:pt x="638" y="141"/>
                      <a:pt x="498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3"/>
              <p:cNvSpPr/>
              <p:nvPr/>
            </p:nvSpPr>
            <p:spPr>
              <a:xfrm>
                <a:off x="6409225" y="4363900"/>
                <a:ext cx="1595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0" extrusionOk="0">
                    <a:moveTo>
                      <a:pt x="315" y="1"/>
                    </a:moveTo>
                    <a:cubicBezTo>
                      <a:pt x="140" y="1"/>
                      <a:pt x="0" y="140"/>
                      <a:pt x="0" y="315"/>
                    </a:cubicBezTo>
                    <a:cubicBezTo>
                      <a:pt x="0" y="490"/>
                      <a:pt x="140" y="629"/>
                      <a:pt x="315" y="629"/>
                    </a:cubicBezTo>
                    <a:cubicBezTo>
                      <a:pt x="489" y="629"/>
                      <a:pt x="638" y="490"/>
                      <a:pt x="638" y="315"/>
                    </a:cubicBezTo>
                    <a:cubicBezTo>
                      <a:pt x="638" y="140"/>
                      <a:pt x="489" y="1"/>
                      <a:pt x="3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3"/>
              <p:cNvSpPr/>
              <p:nvPr/>
            </p:nvSpPr>
            <p:spPr>
              <a:xfrm>
                <a:off x="6756300" y="4536325"/>
                <a:ext cx="75875" cy="57450"/>
              </a:xfrm>
              <a:custGeom>
                <a:avLst/>
                <a:gdLst/>
                <a:ahLst/>
                <a:cxnLst/>
                <a:rect l="l" t="t" r="r" b="b"/>
                <a:pathLst>
                  <a:path w="3035" h="2298" extrusionOk="0">
                    <a:moveTo>
                      <a:pt x="2408" y="1"/>
                    </a:moveTo>
                    <a:cubicBezTo>
                      <a:pt x="2016" y="1"/>
                      <a:pt x="1363" y="368"/>
                      <a:pt x="1363" y="368"/>
                    </a:cubicBezTo>
                    <a:lnTo>
                      <a:pt x="1" y="2193"/>
                    </a:lnTo>
                    <a:cubicBezTo>
                      <a:pt x="1" y="2193"/>
                      <a:pt x="356" y="2298"/>
                      <a:pt x="832" y="2298"/>
                    </a:cubicBezTo>
                    <a:cubicBezTo>
                      <a:pt x="1357" y="2298"/>
                      <a:pt x="2029" y="2170"/>
                      <a:pt x="2533" y="1634"/>
                    </a:cubicBezTo>
                    <a:cubicBezTo>
                      <a:pt x="3035" y="1105"/>
                      <a:pt x="2876" y="979"/>
                      <a:pt x="2610" y="979"/>
                    </a:cubicBezTo>
                    <a:cubicBezTo>
                      <a:pt x="2367" y="979"/>
                      <a:pt x="2035" y="1084"/>
                      <a:pt x="2035" y="1084"/>
                    </a:cubicBezTo>
                    <a:cubicBezTo>
                      <a:pt x="2035" y="1084"/>
                      <a:pt x="2882" y="395"/>
                      <a:pt x="2646" y="89"/>
                    </a:cubicBezTo>
                    <a:cubicBezTo>
                      <a:pt x="2596" y="26"/>
                      <a:pt x="2511" y="1"/>
                      <a:pt x="2408" y="1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3"/>
              <p:cNvSpPr/>
              <p:nvPr/>
            </p:nvSpPr>
            <p:spPr>
              <a:xfrm>
                <a:off x="6664400" y="4449300"/>
                <a:ext cx="15210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6084" h="5722" extrusionOk="0">
                    <a:moveTo>
                      <a:pt x="2523" y="1"/>
                    </a:moveTo>
                    <a:cubicBezTo>
                      <a:pt x="2394" y="1"/>
                      <a:pt x="2289" y="35"/>
                      <a:pt x="2218" y="112"/>
                    </a:cubicBezTo>
                    <a:cubicBezTo>
                      <a:pt x="2218" y="112"/>
                      <a:pt x="1" y="1946"/>
                      <a:pt x="123" y="3011"/>
                    </a:cubicBezTo>
                    <a:cubicBezTo>
                      <a:pt x="233" y="4048"/>
                      <a:pt x="3049" y="5722"/>
                      <a:pt x="3787" y="5722"/>
                    </a:cubicBezTo>
                    <a:cubicBezTo>
                      <a:pt x="3807" y="5722"/>
                      <a:pt x="3826" y="5720"/>
                      <a:pt x="3843" y="5718"/>
                    </a:cubicBezTo>
                    <a:cubicBezTo>
                      <a:pt x="4471" y="5622"/>
                      <a:pt x="6017" y="2671"/>
                      <a:pt x="6060" y="2382"/>
                    </a:cubicBezTo>
                    <a:cubicBezTo>
                      <a:pt x="6084" y="2119"/>
                      <a:pt x="3537" y="1"/>
                      <a:pt x="2523" y="1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43"/>
              <p:cNvSpPr/>
              <p:nvPr/>
            </p:nvSpPr>
            <p:spPr>
              <a:xfrm>
                <a:off x="6772475" y="4542200"/>
                <a:ext cx="2707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550" extrusionOk="0">
                    <a:moveTo>
                      <a:pt x="995" y="0"/>
                    </a:moveTo>
                    <a:cubicBezTo>
                      <a:pt x="975" y="0"/>
                      <a:pt x="957" y="11"/>
                      <a:pt x="951" y="37"/>
                    </a:cubicBezTo>
                    <a:cubicBezTo>
                      <a:pt x="847" y="325"/>
                      <a:pt x="716" y="587"/>
                      <a:pt x="559" y="832"/>
                    </a:cubicBezTo>
                    <a:cubicBezTo>
                      <a:pt x="480" y="963"/>
                      <a:pt x="384" y="1085"/>
                      <a:pt x="279" y="1199"/>
                    </a:cubicBezTo>
                    <a:cubicBezTo>
                      <a:pt x="235" y="1251"/>
                      <a:pt x="192" y="1303"/>
                      <a:pt x="139" y="1356"/>
                    </a:cubicBezTo>
                    <a:cubicBezTo>
                      <a:pt x="96" y="1399"/>
                      <a:pt x="43" y="1443"/>
                      <a:pt x="8" y="1504"/>
                    </a:cubicBezTo>
                    <a:cubicBezTo>
                      <a:pt x="1" y="1520"/>
                      <a:pt x="28" y="1549"/>
                      <a:pt x="52" y="1549"/>
                    </a:cubicBezTo>
                    <a:cubicBezTo>
                      <a:pt x="55" y="1549"/>
                      <a:pt x="58" y="1549"/>
                      <a:pt x="61" y="1548"/>
                    </a:cubicBezTo>
                    <a:cubicBezTo>
                      <a:pt x="131" y="1522"/>
                      <a:pt x="183" y="1461"/>
                      <a:pt x="235" y="1417"/>
                    </a:cubicBezTo>
                    <a:cubicBezTo>
                      <a:pt x="297" y="1373"/>
                      <a:pt x="349" y="1303"/>
                      <a:pt x="401" y="1251"/>
                    </a:cubicBezTo>
                    <a:cubicBezTo>
                      <a:pt x="497" y="1129"/>
                      <a:pt x="585" y="1007"/>
                      <a:pt x="672" y="893"/>
                    </a:cubicBezTo>
                    <a:cubicBezTo>
                      <a:pt x="838" y="640"/>
                      <a:pt x="969" y="369"/>
                      <a:pt x="1065" y="81"/>
                    </a:cubicBezTo>
                    <a:cubicBezTo>
                      <a:pt x="1082" y="41"/>
                      <a:pt x="1035" y="0"/>
                      <a:pt x="9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3"/>
              <p:cNvSpPr/>
              <p:nvPr/>
            </p:nvSpPr>
            <p:spPr>
              <a:xfrm>
                <a:off x="6612025" y="3909225"/>
                <a:ext cx="3746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4984" h="25400" extrusionOk="0">
                    <a:moveTo>
                      <a:pt x="2143" y="1"/>
                    </a:moveTo>
                    <a:cubicBezTo>
                      <a:pt x="2027" y="1"/>
                      <a:pt x="1927" y="20"/>
                      <a:pt x="1842" y="61"/>
                    </a:cubicBezTo>
                    <a:cubicBezTo>
                      <a:pt x="306" y="803"/>
                      <a:pt x="0" y="6330"/>
                      <a:pt x="1528" y="7291"/>
                    </a:cubicBezTo>
                    <a:cubicBezTo>
                      <a:pt x="3449" y="8513"/>
                      <a:pt x="6889" y="10373"/>
                      <a:pt x="6977" y="13036"/>
                    </a:cubicBezTo>
                    <a:cubicBezTo>
                      <a:pt x="7038" y="14826"/>
                      <a:pt x="5466" y="17908"/>
                      <a:pt x="4444" y="19733"/>
                    </a:cubicBezTo>
                    <a:cubicBezTo>
                      <a:pt x="4409" y="19786"/>
                      <a:pt x="4383" y="19847"/>
                      <a:pt x="4357" y="19899"/>
                    </a:cubicBezTo>
                    <a:cubicBezTo>
                      <a:pt x="3894" y="20694"/>
                      <a:pt x="3571" y="21209"/>
                      <a:pt x="3571" y="21209"/>
                    </a:cubicBezTo>
                    <a:lnTo>
                      <a:pt x="8487" y="25400"/>
                    </a:lnTo>
                    <a:cubicBezTo>
                      <a:pt x="8723" y="24990"/>
                      <a:pt x="8950" y="24570"/>
                      <a:pt x="9186" y="24169"/>
                    </a:cubicBezTo>
                    <a:cubicBezTo>
                      <a:pt x="9212" y="24125"/>
                      <a:pt x="9247" y="24081"/>
                      <a:pt x="9264" y="24029"/>
                    </a:cubicBezTo>
                    <a:cubicBezTo>
                      <a:pt x="12259" y="18746"/>
                      <a:pt x="14983" y="13909"/>
                      <a:pt x="12801" y="9866"/>
                    </a:cubicBezTo>
                    <a:cubicBezTo>
                      <a:pt x="10622" y="5839"/>
                      <a:pt x="4144" y="1"/>
                      <a:pt x="21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3"/>
              <p:cNvSpPr/>
              <p:nvPr/>
            </p:nvSpPr>
            <p:spPr>
              <a:xfrm>
                <a:off x="5727503" y="3920775"/>
                <a:ext cx="59660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23864" h="8562" extrusionOk="0">
                    <a:moveTo>
                      <a:pt x="23017" y="0"/>
                    </a:moveTo>
                    <a:cubicBezTo>
                      <a:pt x="23017" y="0"/>
                      <a:pt x="5423" y="1607"/>
                      <a:pt x="0" y="2087"/>
                    </a:cubicBezTo>
                    <a:lnTo>
                      <a:pt x="306" y="7684"/>
                    </a:lnTo>
                    <a:cubicBezTo>
                      <a:pt x="306" y="7684"/>
                      <a:pt x="10911" y="8561"/>
                      <a:pt x="18224" y="8561"/>
                    </a:cubicBezTo>
                    <a:cubicBezTo>
                      <a:pt x="20621" y="8561"/>
                      <a:pt x="22663" y="8467"/>
                      <a:pt x="23864" y="8217"/>
                    </a:cubicBezTo>
                    <a:lnTo>
                      <a:pt x="2301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43"/>
              <p:cNvSpPr/>
              <p:nvPr/>
            </p:nvSpPr>
            <p:spPr>
              <a:xfrm>
                <a:off x="6645200" y="4087775"/>
                <a:ext cx="64425" cy="57200"/>
              </a:xfrm>
              <a:custGeom>
                <a:avLst/>
                <a:gdLst/>
                <a:ahLst/>
                <a:cxnLst/>
                <a:rect l="l" t="t" r="r" b="b"/>
                <a:pathLst>
                  <a:path w="2577" h="2288" fill="none" extrusionOk="0">
                    <a:moveTo>
                      <a:pt x="0" y="0"/>
                    </a:moveTo>
                    <a:lnTo>
                      <a:pt x="2576" y="1624"/>
                    </a:lnTo>
                    <a:lnTo>
                      <a:pt x="454" y="2288"/>
                    </a:ln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43"/>
              <p:cNvSpPr/>
              <p:nvPr/>
            </p:nvSpPr>
            <p:spPr>
              <a:xfrm>
                <a:off x="6720950" y="4406700"/>
                <a:ext cx="12072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4270" fill="none" extrusionOk="0">
                    <a:moveTo>
                      <a:pt x="0" y="0"/>
                    </a:moveTo>
                    <a:cubicBezTo>
                      <a:pt x="0" y="0"/>
                      <a:pt x="4034" y="2445"/>
                      <a:pt x="4829" y="4270"/>
                    </a:cubicBez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43"/>
              <p:cNvSpPr/>
              <p:nvPr/>
            </p:nvSpPr>
            <p:spPr>
              <a:xfrm>
                <a:off x="6582975" y="3114525"/>
                <a:ext cx="640275" cy="573850"/>
              </a:xfrm>
              <a:custGeom>
                <a:avLst/>
                <a:gdLst/>
                <a:ahLst/>
                <a:cxnLst/>
                <a:rect l="l" t="t" r="r" b="b"/>
                <a:pathLst>
                  <a:path w="25611" h="22954" extrusionOk="0">
                    <a:moveTo>
                      <a:pt x="7236" y="0"/>
                    </a:moveTo>
                    <a:cubicBezTo>
                      <a:pt x="6840" y="0"/>
                      <a:pt x="6443" y="36"/>
                      <a:pt x="6052" y="109"/>
                    </a:cubicBezTo>
                    <a:cubicBezTo>
                      <a:pt x="4017" y="485"/>
                      <a:pt x="2245" y="1864"/>
                      <a:pt x="1232" y="3628"/>
                    </a:cubicBezTo>
                    <a:cubicBezTo>
                      <a:pt x="909" y="4205"/>
                      <a:pt x="1" y="5829"/>
                      <a:pt x="970" y="6134"/>
                    </a:cubicBezTo>
                    <a:cubicBezTo>
                      <a:pt x="998" y="6143"/>
                      <a:pt x="1030" y="6146"/>
                      <a:pt x="1067" y="6146"/>
                    </a:cubicBezTo>
                    <a:cubicBezTo>
                      <a:pt x="1488" y="6146"/>
                      <a:pt x="2441" y="5628"/>
                      <a:pt x="2795" y="5532"/>
                    </a:cubicBezTo>
                    <a:cubicBezTo>
                      <a:pt x="3432" y="5357"/>
                      <a:pt x="4087" y="5226"/>
                      <a:pt x="4742" y="5174"/>
                    </a:cubicBezTo>
                    <a:cubicBezTo>
                      <a:pt x="4919" y="5160"/>
                      <a:pt x="5098" y="5153"/>
                      <a:pt x="5277" y="5153"/>
                    </a:cubicBezTo>
                    <a:cubicBezTo>
                      <a:pt x="6698" y="5153"/>
                      <a:pt x="8155" y="5593"/>
                      <a:pt x="9116" y="6632"/>
                    </a:cubicBezTo>
                    <a:cubicBezTo>
                      <a:pt x="10548" y="8169"/>
                      <a:pt x="10531" y="10500"/>
                      <a:pt x="10723" y="12596"/>
                    </a:cubicBezTo>
                    <a:cubicBezTo>
                      <a:pt x="10924" y="14875"/>
                      <a:pt x="11491" y="17162"/>
                      <a:pt x="12731" y="19083"/>
                    </a:cubicBezTo>
                    <a:cubicBezTo>
                      <a:pt x="13963" y="21013"/>
                      <a:pt x="15936" y="22541"/>
                      <a:pt x="18197" y="22881"/>
                    </a:cubicBezTo>
                    <a:cubicBezTo>
                      <a:pt x="18508" y="22930"/>
                      <a:pt x="18823" y="22953"/>
                      <a:pt x="19139" y="22953"/>
                    </a:cubicBezTo>
                    <a:cubicBezTo>
                      <a:pt x="21044" y="22953"/>
                      <a:pt x="22961" y="22087"/>
                      <a:pt x="24100" y="20559"/>
                    </a:cubicBezTo>
                    <a:cubicBezTo>
                      <a:pt x="25444" y="18795"/>
                      <a:pt x="25610" y="16176"/>
                      <a:pt x="24397" y="14316"/>
                    </a:cubicBezTo>
                    <a:cubicBezTo>
                      <a:pt x="22310" y="11120"/>
                      <a:pt x="17289" y="10937"/>
                      <a:pt x="15211" y="7732"/>
                    </a:cubicBezTo>
                    <a:cubicBezTo>
                      <a:pt x="14425" y="6536"/>
                      <a:pt x="14172" y="5069"/>
                      <a:pt x="13526" y="3794"/>
                    </a:cubicBezTo>
                    <a:cubicBezTo>
                      <a:pt x="12361" y="1494"/>
                      <a:pt x="9806" y="0"/>
                      <a:pt x="7236" y="0"/>
                    </a:cubicBezTo>
                    <a:close/>
                  </a:path>
                </a:pathLst>
              </a:custGeom>
              <a:solidFill>
                <a:srgbClr val="EFB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43"/>
              <p:cNvSpPr/>
              <p:nvPr/>
            </p:nvSpPr>
            <p:spPr>
              <a:xfrm>
                <a:off x="6165400" y="3287750"/>
                <a:ext cx="205875" cy="238950"/>
              </a:xfrm>
              <a:custGeom>
                <a:avLst/>
                <a:gdLst/>
                <a:ahLst/>
                <a:cxnLst/>
                <a:rect l="l" t="t" r="r" b="b"/>
                <a:pathLst>
                  <a:path w="8235" h="9558" extrusionOk="0">
                    <a:moveTo>
                      <a:pt x="6016" y="1"/>
                    </a:moveTo>
                    <a:cubicBezTo>
                      <a:pt x="5441" y="1"/>
                      <a:pt x="4861" y="131"/>
                      <a:pt x="4497" y="262"/>
                    </a:cubicBezTo>
                    <a:cubicBezTo>
                      <a:pt x="1624" y="1283"/>
                      <a:pt x="0" y="4139"/>
                      <a:pt x="585" y="7116"/>
                    </a:cubicBezTo>
                    <a:cubicBezTo>
                      <a:pt x="681" y="7614"/>
                      <a:pt x="847" y="8120"/>
                      <a:pt x="1162" y="8574"/>
                    </a:cubicBezTo>
                    <a:cubicBezTo>
                      <a:pt x="1493" y="9037"/>
                      <a:pt x="2009" y="9421"/>
                      <a:pt x="2559" y="9526"/>
                    </a:cubicBezTo>
                    <a:cubicBezTo>
                      <a:pt x="2672" y="9548"/>
                      <a:pt x="2781" y="9558"/>
                      <a:pt x="2887" y="9558"/>
                    </a:cubicBezTo>
                    <a:cubicBezTo>
                      <a:pt x="3725" y="9558"/>
                      <a:pt x="4355" y="8927"/>
                      <a:pt x="4820" y="8338"/>
                    </a:cubicBezTo>
                    <a:cubicBezTo>
                      <a:pt x="5728" y="7195"/>
                      <a:pt x="6619" y="6033"/>
                      <a:pt x="7204" y="4706"/>
                    </a:cubicBezTo>
                    <a:cubicBezTo>
                      <a:pt x="7623" y="3719"/>
                      <a:pt x="8234" y="1999"/>
                      <a:pt x="7684" y="803"/>
                    </a:cubicBezTo>
                    <a:cubicBezTo>
                      <a:pt x="7397" y="191"/>
                      <a:pt x="6711" y="1"/>
                      <a:pt x="6016" y="1"/>
                    </a:cubicBezTo>
                    <a:close/>
                  </a:path>
                </a:pathLst>
              </a:custGeom>
              <a:solidFill>
                <a:srgbClr val="EFB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43"/>
              <p:cNvSpPr/>
              <p:nvPr/>
            </p:nvSpPr>
            <p:spPr>
              <a:xfrm>
                <a:off x="6189400" y="3282000"/>
                <a:ext cx="520650" cy="584400"/>
              </a:xfrm>
              <a:custGeom>
                <a:avLst/>
                <a:gdLst/>
                <a:ahLst/>
                <a:cxnLst/>
                <a:rect l="l" t="t" r="r" b="b"/>
                <a:pathLst>
                  <a:path w="20826" h="23376" extrusionOk="0">
                    <a:moveTo>
                      <a:pt x="9006" y="0"/>
                    </a:moveTo>
                    <a:cubicBezTo>
                      <a:pt x="3634" y="0"/>
                      <a:pt x="646" y="4211"/>
                      <a:pt x="140" y="11109"/>
                    </a:cubicBezTo>
                    <a:cubicBezTo>
                      <a:pt x="53" y="12253"/>
                      <a:pt x="1" y="13362"/>
                      <a:pt x="18" y="14392"/>
                    </a:cubicBezTo>
                    <a:cubicBezTo>
                      <a:pt x="62" y="16829"/>
                      <a:pt x="498" y="18933"/>
                      <a:pt x="1887" y="20505"/>
                    </a:cubicBezTo>
                    <a:cubicBezTo>
                      <a:pt x="3074" y="21849"/>
                      <a:pt x="4986" y="22810"/>
                      <a:pt x="7964" y="23229"/>
                    </a:cubicBezTo>
                    <a:cubicBezTo>
                      <a:pt x="8235" y="23264"/>
                      <a:pt x="8531" y="23299"/>
                      <a:pt x="8828" y="23325"/>
                    </a:cubicBezTo>
                    <a:cubicBezTo>
                      <a:pt x="9175" y="23359"/>
                      <a:pt x="9518" y="23376"/>
                      <a:pt x="9858" y="23376"/>
                    </a:cubicBezTo>
                    <a:cubicBezTo>
                      <a:pt x="13417" y="23376"/>
                      <a:pt x="16579" y="21532"/>
                      <a:pt x="18468" y="18575"/>
                    </a:cubicBezTo>
                    <a:cubicBezTo>
                      <a:pt x="19420" y="17073"/>
                      <a:pt x="20057" y="15266"/>
                      <a:pt x="20232" y="13257"/>
                    </a:cubicBezTo>
                    <a:cubicBezTo>
                      <a:pt x="20826" y="6717"/>
                      <a:pt x="16311" y="710"/>
                      <a:pt x="10182" y="64"/>
                    </a:cubicBezTo>
                    <a:cubicBezTo>
                      <a:pt x="9778" y="21"/>
                      <a:pt x="9386" y="0"/>
                      <a:pt x="9006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43"/>
              <p:cNvSpPr/>
              <p:nvPr/>
            </p:nvSpPr>
            <p:spPr>
              <a:xfrm>
                <a:off x="6262975" y="3202400"/>
                <a:ext cx="555350" cy="461825"/>
              </a:xfrm>
              <a:custGeom>
                <a:avLst/>
                <a:gdLst/>
                <a:ahLst/>
                <a:cxnLst/>
                <a:rect l="l" t="t" r="r" b="b"/>
                <a:pathLst>
                  <a:path w="22214" h="18473" extrusionOk="0">
                    <a:moveTo>
                      <a:pt x="7012" y="1"/>
                    </a:moveTo>
                    <a:cubicBezTo>
                      <a:pt x="6091" y="1"/>
                      <a:pt x="5180" y="109"/>
                      <a:pt x="4305" y="366"/>
                    </a:cubicBezTo>
                    <a:cubicBezTo>
                      <a:pt x="2428" y="899"/>
                      <a:pt x="44" y="2410"/>
                      <a:pt x="9" y="4680"/>
                    </a:cubicBezTo>
                    <a:cubicBezTo>
                      <a:pt x="0" y="5614"/>
                      <a:pt x="419" y="6548"/>
                      <a:pt x="969" y="7299"/>
                    </a:cubicBezTo>
                    <a:cubicBezTo>
                      <a:pt x="1834" y="8452"/>
                      <a:pt x="2969" y="9395"/>
                      <a:pt x="4130" y="10198"/>
                    </a:cubicBezTo>
                    <a:cubicBezTo>
                      <a:pt x="6051" y="11552"/>
                      <a:pt x="8697" y="12250"/>
                      <a:pt x="9291" y="12425"/>
                    </a:cubicBezTo>
                    <a:cubicBezTo>
                      <a:pt x="9832" y="12591"/>
                      <a:pt x="10391" y="12704"/>
                      <a:pt x="10958" y="12923"/>
                    </a:cubicBezTo>
                    <a:cubicBezTo>
                      <a:pt x="11605" y="13167"/>
                      <a:pt x="12128" y="13604"/>
                      <a:pt x="12417" y="14206"/>
                    </a:cubicBezTo>
                    <a:cubicBezTo>
                      <a:pt x="12617" y="14590"/>
                      <a:pt x="12696" y="14983"/>
                      <a:pt x="12740" y="15367"/>
                    </a:cubicBezTo>
                    <a:cubicBezTo>
                      <a:pt x="12670" y="16092"/>
                      <a:pt x="12277" y="16948"/>
                      <a:pt x="12792" y="17550"/>
                    </a:cubicBezTo>
                    <a:cubicBezTo>
                      <a:pt x="12958" y="17873"/>
                      <a:pt x="13307" y="18188"/>
                      <a:pt x="13683" y="18362"/>
                    </a:cubicBezTo>
                    <a:cubicBezTo>
                      <a:pt x="13855" y="18439"/>
                      <a:pt x="13997" y="18473"/>
                      <a:pt x="14116" y="18473"/>
                    </a:cubicBezTo>
                    <a:cubicBezTo>
                      <a:pt x="14403" y="18473"/>
                      <a:pt x="14560" y="18282"/>
                      <a:pt x="14695" y="18048"/>
                    </a:cubicBezTo>
                    <a:cubicBezTo>
                      <a:pt x="15019" y="17480"/>
                      <a:pt x="15595" y="17070"/>
                      <a:pt x="16363" y="16782"/>
                    </a:cubicBezTo>
                    <a:cubicBezTo>
                      <a:pt x="16482" y="16739"/>
                      <a:pt x="16635" y="16723"/>
                      <a:pt x="16809" y="16723"/>
                    </a:cubicBezTo>
                    <a:cubicBezTo>
                      <a:pt x="17366" y="16723"/>
                      <a:pt x="18141" y="16889"/>
                      <a:pt x="18739" y="16889"/>
                    </a:cubicBezTo>
                    <a:cubicBezTo>
                      <a:pt x="18985" y="16889"/>
                      <a:pt x="19200" y="16861"/>
                      <a:pt x="19358" y="16782"/>
                    </a:cubicBezTo>
                    <a:cubicBezTo>
                      <a:pt x="20118" y="16398"/>
                      <a:pt x="21340" y="13883"/>
                      <a:pt x="21777" y="12355"/>
                    </a:cubicBezTo>
                    <a:cubicBezTo>
                      <a:pt x="22213" y="10809"/>
                      <a:pt x="22135" y="9063"/>
                      <a:pt x="21401" y="7422"/>
                    </a:cubicBezTo>
                    <a:cubicBezTo>
                      <a:pt x="20808" y="6077"/>
                      <a:pt x="19830" y="4933"/>
                      <a:pt x="18686" y="3999"/>
                    </a:cubicBezTo>
                    <a:cubicBezTo>
                      <a:pt x="18022" y="3466"/>
                      <a:pt x="17315" y="2995"/>
                      <a:pt x="16555" y="2584"/>
                    </a:cubicBezTo>
                    <a:cubicBezTo>
                      <a:pt x="14329" y="1353"/>
                      <a:pt x="11814" y="628"/>
                      <a:pt x="9395" y="218"/>
                    </a:cubicBezTo>
                    <a:cubicBezTo>
                      <a:pt x="9308" y="201"/>
                      <a:pt x="9221" y="183"/>
                      <a:pt x="9134" y="174"/>
                    </a:cubicBezTo>
                    <a:cubicBezTo>
                      <a:pt x="8429" y="65"/>
                      <a:pt x="7718" y="1"/>
                      <a:pt x="7012" y="1"/>
                    </a:cubicBezTo>
                    <a:close/>
                  </a:path>
                </a:pathLst>
              </a:custGeom>
              <a:solidFill>
                <a:srgbClr val="EFB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43"/>
              <p:cNvSpPr/>
              <p:nvPr/>
            </p:nvSpPr>
            <p:spPr>
              <a:xfrm>
                <a:off x="6620750" y="3592025"/>
                <a:ext cx="1521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6087" h="6182" extrusionOk="0">
                    <a:moveTo>
                      <a:pt x="3728" y="0"/>
                    </a:moveTo>
                    <a:cubicBezTo>
                      <a:pt x="2903" y="0"/>
                      <a:pt x="2043" y="298"/>
                      <a:pt x="1485" y="664"/>
                    </a:cubicBezTo>
                    <a:cubicBezTo>
                      <a:pt x="515" y="1319"/>
                      <a:pt x="175" y="2725"/>
                      <a:pt x="53" y="3904"/>
                    </a:cubicBezTo>
                    <a:cubicBezTo>
                      <a:pt x="0" y="4436"/>
                      <a:pt x="44" y="5048"/>
                      <a:pt x="411" y="5502"/>
                    </a:cubicBezTo>
                    <a:cubicBezTo>
                      <a:pt x="822" y="6005"/>
                      <a:pt x="1408" y="6182"/>
                      <a:pt x="2002" y="6182"/>
                    </a:cubicBezTo>
                    <a:cubicBezTo>
                      <a:pt x="2593" y="6182"/>
                      <a:pt x="3193" y="6007"/>
                      <a:pt x="3641" y="5807"/>
                    </a:cubicBezTo>
                    <a:cubicBezTo>
                      <a:pt x="4733" y="5327"/>
                      <a:pt x="5562" y="4366"/>
                      <a:pt x="5894" y="3161"/>
                    </a:cubicBezTo>
                    <a:cubicBezTo>
                      <a:pt x="6043" y="2603"/>
                      <a:pt x="6086" y="1983"/>
                      <a:pt x="5885" y="1406"/>
                    </a:cubicBezTo>
                    <a:cubicBezTo>
                      <a:pt x="5693" y="883"/>
                      <a:pt x="5379" y="525"/>
                      <a:pt x="4995" y="306"/>
                    </a:cubicBezTo>
                    <a:cubicBezTo>
                      <a:pt x="4621" y="90"/>
                      <a:pt x="4180" y="0"/>
                      <a:pt x="3728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3"/>
              <p:cNvSpPr/>
              <p:nvPr/>
            </p:nvSpPr>
            <p:spPr>
              <a:xfrm>
                <a:off x="6376475" y="3688300"/>
                <a:ext cx="274625" cy="178100"/>
              </a:xfrm>
              <a:custGeom>
                <a:avLst/>
                <a:gdLst/>
                <a:ahLst/>
                <a:cxnLst/>
                <a:rect l="l" t="t" r="r" b="b"/>
                <a:pathLst>
                  <a:path w="10985" h="7124" extrusionOk="0">
                    <a:moveTo>
                      <a:pt x="6830" y="1"/>
                    </a:moveTo>
                    <a:cubicBezTo>
                      <a:pt x="5670" y="1"/>
                      <a:pt x="4540" y="360"/>
                      <a:pt x="3528" y="882"/>
                    </a:cubicBezTo>
                    <a:cubicBezTo>
                      <a:pt x="2463" y="1424"/>
                      <a:pt x="1494" y="2183"/>
                      <a:pt x="874" y="3187"/>
                    </a:cubicBezTo>
                    <a:cubicBezTo>
                      <a:pt x="254" y="4191"/>
                      <a:pt x="1" y="5458"/>
                      <a:pt x="350" y="6610"/>
                    </a:cubicBezTo>
                    <a:cubicBezTo>
                      <a:pt x="385" y="6732"/>
                      <a:pt x="437" y="6855"/>
                      <a:pt x="481" y="6977"/>
                    </a:cubicBezTo>
                    <a:cubicBezTo>
                      <a:pt x="752" y="7012"/>
                      <a:pt x="1048" y="7047"/>
                      <a:pt x="1345" y="7073"/>
                    </a:cubicBezTo>
                    <a:cubicBezTo>
                      <a:pt x="1692" y="7107"/>
                      <a:pt x="2035" y="7124"/>
                      <a:pt x="2375" y="7124"/>
                    </a:cubicBezTo>
                    <a:cubicBezTo>
                      <a:pt x="5934" y="7124"/>
                      <a:pt x="9096" y="5280"/>
                      <a:pt x="10985" y="2323"/>
                    </a:cubicBezTo>
                    <a:cubicBezTo>
                      <a:pt x="10863" y="2070"/>
                      <a:pt x="10706" y="1834"/>
                      <a:pt x="10522" y="1616"/>
                    </a:cubicBezTo>
                    <a:cubicBezTo>
                      <a:pt x="9693" y="620"/>
                      <a:pt x="8409" y="70"/>
                      <a:pt x="7134" y="9"/>
                    </a:cubicBezTo>
                    <a:cubicBezTo>
                      <a:pt x="7033" y="3"/>
                      <a:pt x="6931" y="1"/>
                      <a:pt x="6830" y="1"/>
                    </a:cubicBezTo>
                    <a:close/>
                  </a:path>
                </a:pathLst>
              </a:custGeom>
              <a:solidFill>
                <a:srgbClr val="DF5937">
                  <a:alpha val="27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3"/>
              <p:cNvSpPr/>
              <p:nvPr/>
            </p:nvSpPr>
            <p:spPr>
              <a:xfrm>
                <a:off x="6189850" y="3641800"/>
                <a:ext cx="46725" cy="1528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611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4" y="2437"/>
                      <a:pt x="480" y="4541"/>
                      <a:pt x="1869" y="6113"/>
                    </a:cubicBezTo>
                    <a:cubicBezTo>
                      <a:pt x="1816" y="5056"/>
                      <a:pt x="1703" y="3991"/>
                      <a:pt x="1423" y="2943"/>
                    </a:cubicBezTo>
                    <a:cubicBezTo>
                      <a:pt x="1144" y="1904"/>
                      <a:pt x="681" y="865"/>
                      <a:pt x="0" y="0"/>
                    </a:cubicBezTo>
                    <a:close/>
                  </a:path>
                </a:pathLst>
              </a:custGeom>
              <a:solidFill>
                <a:srgbClr val="DF5937">
                  <a:alpha val="27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3"/>
              <p:cNvSpPr/>
              <p:nvPr/>
            </p:nvSpPr>
            <p:spPr>
              <a:xfrm>
                <a:off x="6250100" y="3684625"/>
                <a:ext cx="141200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5648" h="2431" extrusionOk="0">
                    <a:moveTo>
                      <a:pt x="649" y="0"/>
                    </a:moveTo>
                    <a:cubicBezTo>
                      <a:pt x="551" y="0"/>
                      <a:pt x="480" y="22"/>
                      <a:pt x="437" y="77"/>
                    </a:cubicBezTo>
                    <a:cubicBezTo>
                      <a:pt x="0" y="636"/>
                      <a:pt x="917" y="2199"/>
                      <a:pt x="2611" y="2418"/>
                    </a:cubicBezTo>
                    <a:cubicBezTo>
                      <a:pt x="2688" y="2426"/>
                      <a:pt x="2764" y="2430"/>
                      <a:pt x="2839" y="2430"/>
                    </a:cubicBezTo>
                    <a:cubicBezTo>
                      <a:pt x="4425" y="2430"/>
                      <a:pt x="5647" y="577"/>
                      <a:pt x="5047" y="243"/>
                    </a:cubicBezTo>
                    <a:cubicBezTo>
                      <a:pt x="4862" y="142"/>
                      <a:pt x="4680" y="107"/>
                      <a:pt x="4484" y="107"/>
                    </a:cubicBezTo>
                    <a:cubicBezTo>
                      <a:pt x="4037" y="107"/>
                      <a:pt x="3520" y="290"/>
                      <a:pt x="2750" y="290"/>
                    </a:cubicBezTo>
                    <a:cubicBezTo>
                      <a:pt x="2693" y="290"/>
                      <a:pt x="2635" y="289"/>
                      <a:pt x="2576" y="287"/>
                    </a:cubicBezTo>
                    <a:cubicBezTo>
                      <a:pt x="1631" y="253"/>
                      <a:pt x="983" y="0"/>
                      <a:pt x="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43"/>
              <p:cNvSpPr/>
              <p:nvPr/>
            </p:nvSpPr>
            <p:spPr>
              <a:xfrm>
                <a:off x="6293750" y="3699475"/>
                <a:ext cx="860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1829" extrusionOk="0">
                    <a:moveTo>
                      <a:pt x="3033" y="0"/>
                    </a:moveTo>
                    <a:cubicBezTo>
                      <a:pt x="2585" y="0"/>
                      <a:pt x="2051" y="204"/>
                      <a:pt x="1703" y="348"/>
                    </a:cubicBezTo>
                    <a:cubicBezTo>
                      <a:pt x="1083" y="610"/>
                      <a:pt x="463" y="1029"/>
                      <a:pt x="0" y="1570"/>
                    </a:cubicBezTo>
                    <a:cubicBezTo>
                      <a:pt x="262" y="1693"/>
                      <a:pt x="551" y="1780"/>
                      <a:pt x="865" y="1815"/>
                    </a:cubicBezTo>
                    <a:cubicBezTo>
                      <a:pt x="945" y="1824"/>
                      <a:pt x="1025" y="1829"/>
                      <a:pt x="1104" y="1829"/>
                    </a:cubicBezTo>
                    <a:cubicBezTo>
                      <a:pt x="2317" y="1829"/>
                      <a:pt x="3318" y="741"/>
                      <a:pt x="3441" y="77"/>
                    </a:cubicBezTo>
                    <a:cubicBezTo>
                      <a:pt x="3321" y="23"/>
                      <a:pt x="3182" y="0"/>
                      <a:pt x="3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43"/>
              <p:cNvSpPr/>
              <p:nvPr/>
            </p:nvSpPr>
            <p:spPr>
              <a:xfrm>
                <a:off x="6366225" y="3456925"/>
                <a:ext cx="117050" cy="57200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2288" extrusionOk="0">
                    <a:moveTo>
                      <a:pt x="1508" y="1"/>
                    </a:moveTo>
                    <a:cubicBezTo>
                      <a:pt x="1436" y="1"/>
                      <a:pt x="1364" y="3"/>
                      <a:pt x="1293" y="9"/>
                    </a:cubicBezTo>
                    <a:cubicBezTo>
                      <a:pt x="917" y="43"/>
                      <a:pt x="568" y="166"/>
                      <a:pt x="315" y="410"/>
                    </a:cubicBezTo>
                    <a:cubicBezTo>
                      <a:pt x="105" y="628"/>
                      <a:pt x="0" y="925"/>
                      <a:pt x="96" y="1187"/>
                    </a:cubicBezTo>
                    <a:cubicBezTo>
                      <a:pt x="219" y="1493"/>
                      <a:pt x="550" y="1702"/>
                      <a:pt x="917" y="1764"/>
                    </a:cubicBezTo>
                    <a:cubicBezTo>
                      <a:pt x="1093" y="1796"/>
                      <a:pt x="1270" y="1804"/>
                      <a:pt x="1449" y="1804"/>
                    </a:cubicBezTo>
                    <a:cubicBezTo>
                      <a:pt x="1616" y="1804"/>
                      <a:pt x="1784" y="1797"/>
                      <a:pt x="1954" y="1797"/>
                    </a:cubicBezTo>
                    <a:cubicBezTo>
                      <a:pt x="1992" y="1797"/>
                      <a:pt x="2031" y="1798"/>
                      <a:pt x="2070" y="1798"/>
                    </a:cubicBezTo>
                    <a:cubicBezTo>
                      <a:pt x="2812" y="1807"/>
                      <a:pt x="3545" y="1973"/>
                      <a:pt x="4200" y="2261"/>
                    </a:cubicBezTo>
                    <a:cubicBezTo>
                      <a:pt x="4244" y="2279"/>
                      <a:pt x="4287" y="2287"/>
                      <a:pt x="4328" y="2287"/>
                    </a:cubicBezTo>
                    <a:cubicBezTo>
                      <a:pt x="4527" y="2287"/>
                      <a:pt x="4681" y="2100"/>
                      <a:pt x="4602" y="1956"/>
                    </a:cubicBezTo>
                    <a:cubicBezTo>
                      <a:pt x="4462" y="1344"/>
                      <a:pt x="3912" y="838"/>
                      <a:pt x="3318" y="497"/>
                    </a:cubicBezTo>
                    <a:cubicBezTo>
                      <a:pt x="2807" y="207"/>
                      <a:pt x="2155" y="1"/>
                      <a:pt x="1508" y="1"/>
                    </a:cubicBezTo>
                    <a:close/>
                  </a:path>
                </a:pathLst>
              </a:custGeom>
              <a:solidFill>
                <a:srgbClr val="EFB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43"/>
              <p:cNvSpPr/>
              <p:nvPr/>
            </p:nvSpPr>
            <p:spPr>
              <a:xfrm>
                <a:off x="6193175" y="3453825"/>
                <a:ext cx="918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2108" extrusionOk="0">
                    <a:moveTo>
                      <a:pt x="2519" y="1"/>
                    </a:moveTo>
                    <a:cubicBezTo>
                      <a:pt x="1972" y="1"/>
                      <a:pt x="1423" y="214"/>
                      <a:pt x="1002" y="508"/>
                    </a:cubicBezTo>
                    <a:cubicBezTo>
                      <a:pt x="548" y="822"/>
                      <a:pt x="129" y="1294"/>
                      <a:pt x="51" y="1826"/>
                    </a:cubicBezTo>
                    <a:cubicBezTo>
                      <a:pt x="1" y="1947"/>
                      <a:pt x="130" y="2108"/>
                      <a:pt x="283" y="2108"/>
                    </a:cubicBezTo>
                    <a:cubicBezTo>
                      <a:pt x="318" y="2108"/>
                      <a:pt x="355" y="2099"/>
                      <a:pt x="391" y="2080"/>
                    </a:cubicBezTo>
                    <a:cubicBezTo>
                      <a:pt x="898" y="1800"/>
                      <a:pt x="1474" y="1643"/>
                      <a:pt x="2059" y="1599"/>
                    </a:cubicBezTo>
                    <a:cubicBezTo>
                      <a:pt x="2364" y="1573"/>
                      <a:pt x="2688" y="1608"/>
                      <a:pt x="2976" y="1530"/>
                    </a:cubicBezTo>
                    <a:cubicBezTo>
                      <a:pt x="3281" y="1468"/>
                      <a:pt x="3543" y="1268"/>
                      <a:pt x="3613" y="1006"/>
                    </a:cubicBezTo>
                    <a:cubicBezTo>
                      <a:pt x="3674" y="770"/>
                      <a:pt x="3578" y="517"/>
                      <a:pt x="3395" y="333"/>
                    </a:cubicBezTo>
                    <a:cubicBezTo>
                      <a:pt x="3185" y="115"/>
                      <a:pt x="2888" y="28"/>
                      <a:pt x="2583" y="2"/>
                    </a:cubicBezTo>
                    <a:cubicBezTo>
                      <a:pt x="2561" y="1"/>
                      <a:pt x="2540" y="1"/>
                      <a:pt x="2519" y="1"/>
                    </a:cubicBezTo>
                    <a:close/>
                  </a:path>
                </a:pathLst>
              </a:custGeom>
              <a:solidFill>
                <a:srgbClr val="EFB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43"/>
              <p:cNvSpPr/>
              <p:nvPr/>
            </p:nvSpPr>
            <p:spPr>
              <a:xfrm>
                <a:off x="6386950" y="3583725"/>
                <a:ext cx="38450" cy="5745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2298" extrusionOk="0">
                    <a:moveTo>
                      <a:pt x="794" y="1"/>
                    </a:moveTo>
                    <a:cubicBezTo>
                      <a:pt x="396" y="1"/>
                      <a:pt x="44" y="495"/>
                      <a:pt x="18" y="1127"/>
                    </a:cubicBezTo>
                    <a:cubicBezTo>
                      <a:pt x="1" y="1756"/>
                      <a:pt x="315" y="2280"/>
                      <a:pt x="726" y="2297"/>
                    </a:cubicBezTo>
                    <a:cubicBezTo>
                      <a:pt x="729" y="2297"/>
                      <a:pt x="733" y="2297"/>
                      <a:pt x="736" y="2297"/>
                    </a:cubicBezTo>
                    <a:cubicBezTo>
                      <a:pt x="1151" y="2297"/>
                      <a:pt x="1494" y="1794"/>
                      <a:pt x="1511" y="1171"/>
                    </a:cubicBezTo>
                    <a:cubicBezTo>
                      <a:pt x="1538" y="533"/>
                      <a:pt x="1223" y="10"/>
                      <a:pt x="804" y="1"/>
                    </a:cubicBezTo>
                    <a:cubicBezTo>
                      <a:pt x="801" y="1"/>
                      <a:pt x="797" y="1"/>
                      <a:pt x="7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43"/>
              <p:cNvSpPr/>
              <p:nvPr/>
            </p:nvSpPr>
            <p:spPr>
              <a:xfrm>
                <a:off x="6214075" y="3579375"/>
                <a:ext cx="31025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922" extrusionOk="0">
                    <a:moveTo>
                      <a:pt x="645" y="0"/>
                    </a:moveTo>
                    <a:cubicBezTo>
                      <a:pt x="318" y="0"/>
                      <a:pt x="44" y="425"/>
                      <a:pt x="27" y="943"/>
                    </a:cubicBezTo>
                    <a:cubicBezTo>
                      <a:pt x="0" y="1476"/>
                      <a:pt x="254" y="1912"/>
                      <a:pt x="585" y="1921"/>
                    </a:cubicBezTo>
                    <a:cubicBezTo>
                      <a:pt x="589" y="1921"/>
                      <a:pt x="592" y="1921"/>
                      <a:pt x="595" y="1921"/>
                    </a:cubicBezTo>
                    <a:cubicBezTo>
                      <a:pt x="914" y="1921"/>
                      <a:pt x="1197" y="1505"/>
                      <a:pt x="1214" y="987"/>
                    </a:cubicBezTo>
                    <a:cubicBezTo>
                      <a:pt x="1240" y="446"/>
                      <a:pt x="987" y="9"/>
                      <a:pt x="655" y="0"/>
                    </a:cubicBezTo>
                    <a:cubicBezTo>
                      <a:pt x="652" y="0"/>
                      <a:pt x="649" y="0"/>
                      <a:pt x="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43"/>
              <p:cNvSpPr/>
              <p:nvPr/>
            </p:nvSpPr>
            <p:spPr>
              <a:xfrm>
                <a:off x="6662650" y="3590075"/>
                <a:ext cx="77950" cy="117675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4707" fill="none" extrusionOk="0">
                    <a:moveTo>
                      <a:pt x="3118" y="1519"/>
                    </a:moveTo>
                    <a:cubicBezTo>
                      <a:pt x="3118" y="1519"/>
                      <a:pt x="682" y="0"/>
                      <a:pt x="1" y="4706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43"/>
              <p:cNvSpPr/>
              <p:nvPr/>
            </p:nvSpPr>
            <p:spPr>
              <a:xfrm>
                <a:off x="6695825" y="3630225"/>
                <a:ext cx="301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992" fill="none" extrusionOk="0">
                    <a:moveTo>
                      <a:pt x="490" y="1991"/>
                    </a:moveTo>
                    <a:cubicBezTo>
                      <a:pt x="490" y="1991"/>
                      <a:pt x="1206" y="577"/>
                      <a:pt x="1" y="1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43"/>
              <p:cNvSpPr/>
              <p:nvPr/>
            </p:nvSpPr>
            <p:spPr>
              <a:xfrm>
                <a:off x="6266475" y="3552300"/>
                <a:ext cx="46500" cy="1069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4279" fill="none" extrusionOk="0">
                    <a:moveTo>
                      <a:pt x="1633" y="1"/>
                    </a:moveTo>
                    <a:cubicBezTo>
                      <a:pt x="1633" y="1"/>
                      <a:pt x="1860" y="2472"/>
                      <a:pt x="952" y="2821"/>
                    </a:cubicBezTo>
                    <a:cubicBezTo>
                      <a:pt x="0" y="3188"/>
                      <a:pt x="349" y="4148"/>
                      <a:pt x="1318" y="4279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4" name="Google Shape;874;p43"/>
          <p:cNvGrpSpPr/>
          <p:nvPr/>
        </p:nvGrpSpPr>
        <p:grpSpPr>
          <a:xfrm flipH="1">
            <a:off x="152394" y="3546638"/>
            <a:ext cx="788225" cy="1677325"/>
            <a:chOff x="2363375" y="2549550"/>
            <a:chExt cx="788225" cy="1677325"/>
          </a:xfrm>
        </p:grpSpPr>
        <p:sp>
          <p:nvSpPr>
            <p:cNvPr id="875" name="Google Shape;875;p43"/>
            <p:cNvSpPr/>
            <p:nvPr/>
          </p:nvSpPr>
          <p:spPr>
            <a:xfrm>
              <a:off x="2654475" y="2552225"/>
              <a:ext cx="359000" cy="460200"/>
            </a:xfrm>
            <a:custGeom>
              <a:avLst/>
              <a:gdLst/>
              <a:ahLst/>
              <a:cxnLst/>
              <a:rect l="l" t="t" r="r" b="b"/>
              <a:pathLst>
                <a:path w="14360" h="18408" extrusionOk="0">
                  <a:moveTo>
                    <a:pt x="14360" y="1"/>
                  </a:moveTo>
                  <a:cubicBezTo>
                    <a:pt x="8300" y="3477"/>
                    <a:pt x="3597" y="7490"/>
                    <a:pt x="1" y="11776"/>
                  </a:cubicBezTo>
                  <a:lnTo>
                    <a:pt x="8109" y="18408"/>
                  </a:lnTo>
                  <a:cubicBezTo>
                    <a:pt x="11407" y="8526"/>
                    <a:pt x="13943" y="1179"/>
                    <a:pt x="143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3"/>
            <p:cNvSpPr/>
            <p:nvPr/>
          </p:nvSpPr>
          <p:spPr>
            <a:xfrm>
              <a:off x="2581275" y="3438950"/>
              <a:ext cx="504550" cy="452750"/>
            </a:xfrm>
            <a:custGeom>
              <a:avLst/>
              <a:gdLst/>
              <a:ahLst/>
              <a:cxnLst/>
              <a:rect l="l" t="t" r="r" b="b"/>
              <a:pathLst>
                <a:path w="20182" h="18110" extrusionOk="0">
                  <a:moveTo>
                    <a:pt x="20181" y="0"/>
                  </a:moveTo>
                  <a:lnTo>
                    <a:pt x="5203" y="1655"/>
                  </a:lnTo>
                  <a:cubicBezTo>
                    <a:pt x="4036" y="5227"/>
                    <a:pt x="2881" y="8835"/>
                    <a:pt x="1774" y="12383"/>
                  </a:cubicBezTo>
                  <a:lnTo>
                    <a:pt x="1822" y="12407"/>
                  </a:lnTo>
                  <a:lnTo>
                    <a:pt x="1715" y="12549"/>
                  </a:lnTo>
                  <a:cubicBezTo>
                    <a:pt x="1143" y="14419"/>
                    <a:pt x="560" y="16276"/>
                    <a:pt x="0" y="18110"/>
                  </a:cubicBezTo>
                  <a:lnTo>
                    <a:pt x="11061" y="16502"/>
                  </a:lnTo>
                  <a:cubicBezTo>
                    <a:pt x="15502" y="10775"/>
                    <a:pt x="18383" y="5227"/>
                    <a:pt x="20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3"/>
            <p:cNvSpPr/>
            <p:nvPr/>
          </p:nvSpPr>
          <p:spPr>
            <a:xfrm>
              <a:off x="2363375" y="3574075"/>
              <a:ext cx="253325" cy="646825"/>
            </a:xfrm>
            <a:custGeom>
              <a:avLst/>
              <a:gdLst/>
              <a:ahLst/>
              <a:cxnLst/>
              <a:rect l="l" t="t" r="r" b="b"/>
              <a:pathLst>
                <a:path w="10133" h="25873" extrusionOk="0">
                  <a:moveTo>
                    <a:pt x="655" y="1"/>
                  </a:moveTo>
                  <a:lnTo>
                    <a:pt x="655" y="1"/>
                  </a:lnTo>
                  <a:cubicBezTo>
                    <a:pt x="1" y="13240"/>
                    <a:pt x="3918" y="24170"/>
                    <a:pt x="4561" y="25873"/>
                  </a:cubicBezTo>
                  <a:cubicBezTo>
                    <a:pt x="6085" y="20301"/>
                    <a:pt x="8037" y="13812"/>
                    <a:pt x="10133" y="7097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3"/>
            <p:cNvSpPr/>
            <p:nvPr/>
          </p:nvSpPr>
          <p:spPr>
            <a:xfrm>
              <a:off x="2924175" y="2553725"/>
              <a:ext cx="192000" cy="282500"/>
            </a:xfrm>
            <a:custGeom>
              <a:avLst/>
              <a:gdLst/>
              <a:ahLst/>
              <a:cxnLst/>
              <a:rect l="l" t="t" r="r" b="b"/>
              <a:pathLst>
                <a:path w="7680" h="11300" extrusionOk="0">
                  <a:moveTo>
                    <a:pt x="3870" y="0"/>
                  </a:moveTo>
                  <a:cubicBezTo>
                    <a:pt x="3620" y="738"/>
                    <a:pt x="2131" y="5037"/>
                    <a:pt x="0" y="11299"/>
                  </a:cubicBezTo>
                  <a:lnTo>
                    <a:pt x="7680" y="9763"/>
                  </a:lnTo>
                  <a:cubicBezTo>
                    <a:pt x="6322" y="4298"/>
                    <a:pt x="4334" y="774"/>
                    <a:pt x="38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3"/>
            <p:cNvSpPr/>
            <p:nvPr/>
          </p:nvSpPr>
          <p:spPr>
            <a:xfrm>
              <a:off x="2817300" y="2804950"/>
              <a:ext cx="334300" cy="349750"/>
            </a:xfrm>
            <a:custGeom>
              <a:avLst/>
              <a:gdLst/>
              <a:ahLst/>
              <a:cxnLst/>
              <a:rect l="l" t="t" r="r" b="b"/>
              <a:pathLst>
                <a:path w="13372" h="13990" extrusionOk="0">
                  <a:moveTo>
                    <a:pt x="12014" y="0"/>
                  </a:moveTo>
                  <a:lnTo>
                    <a:pt x="4156" y="1560"/>
                  </a:lnTo>
                  <a:cubicBezTo>
                    <a:pt x="2953" y="5179"/>
                    <a:pt x="1525" y="9406"/>
                    <a:pt x="1" y="13990"/>
                  </a:cubicBezTo>
                  <a:lnTo>
                    <a:pt x="13252" y="11609"/>
                  </a:lnTo>
                  <a:cubicBezTo>
                    <a:pt x="13371" y="7180"/>
                    <a:pt x="12800" y="3250"/>
                    <a:pt x="120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3"/>
            <p:cNvSpPr/>
            <p:nvPr/>
          </p:nvSpPr>
          <p:spPr>
            <a:xfrm>
              <a:off x="2713425" y="3102900"/>
              <a:ext cx="434600" cy="369400"/>
            </a:xfrm>
            <a:custGeom>
              <a:avLst/>
              <a:gdLst/>
              <a:ahLst/>
              <a:cxnLst/>
              <a:rect l="l" t="t" r="r" b="b"/>
              <a:pathLst>
                <a:path w="17384" h="14776" extrusionOk="0">
                  <a:moveTo>
                    <a:pt x="17384" y="0"/>
                  </a:moveTo>
                  <a:lnTo>
                    <a:pt x="4037" y="2393"/>
                  </a:lnTo>
                  <a:cubicBezTo>
                    <a:pt x="2739" y="6322"/>
                    <a:pt x="1370" y="10525"/>
                    <a:pt x="0" y="14776"/>
                  </a:cubicBezTo>
                  <a:lnTo>
                    <a:pt x="14990" y="13145"/>
                  </a:lnTo>
                  <a:cubicBezTo>
                    <a:pt x="16574" y="8442"/>
                    <a:pt x="17264" y="4024"/>
                    <a:pt x="17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3"/>
            <p:cNvSpPr/>
            <p:nvPr/>
          </p:nvSpPr>
          <p:spPr>
            <a:xfrm>
              <a:off x="2380350" y="3151700"/>
              <a:ext cx="360475" cy="592375"/>
            </a:xfrm>
            <a:custGeom>
              <a:avLst/>
              <a:gdLst/>
              <a:ahLst/>
              <a:cxnLst/>
              <a:rect l="l" t="t" r="r" b="b"/>
              <a:pathLst>
                <a:path w="14419" h="23695" extrusionOk="0">
                  <a:moveTo>
                    <a:pt x="3596" y="1"/>
                  </a:moveTo>
                  <a:cubicBezTo>
                    <a:pt x="1334" y="5585"/>
                    <a:pt x="286" y="11240"/>
                    <a:pt x="0" y="16539"/>
                  </a:cubicBezTo>
                  <a:lnTo>
                    <a:pt x="9561" y="23694"/>
                  </a:lnTo>
                  <a:cubicBezTo>
                    <a:pt x="11145" y="18646"/>
                    <a:pt x="12788" y="13502"/>
                    <a:pt x="14419" y="8526"/>
                  </a:cubicBez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3"/>
            <p:cNvSpPr/>
            <p:nvPr/>
          </p:nvSpPr>
          <p:spPr>
            <a:xfrm>
              <a:off x="2472925" y="2852575"/>
              <a:ext cx="381325" cy="504550"/>
            </a:xfrm>
            <a:custGeom>
              <a:avLst/>
              <a:gdLst/>
              <a:ahLst/>
              <a:cxnLst/>
              <a:rect l="l" t="t" r="r" b="b"/>
              <a:pathLst>
                <a:path w="15253" h="20182" extrusionOk="0">
                  <a:moveTo>
                    <a:pt x="7049" y="0"/>
                  </a:moveTo>
                  <a:cubicBezTo>
                    <a:pt x="3941" y="3739"/>
                    <a:pt x="1643" y="7680"/>
                    <a:pt x="0" y="11668"/>
                  </a:cubicBezTo>
                  <a:lnTo>
                    <a:pt x="10787" y="20181"/>
                  </a:lnTo>
                  <a:cubicBezTo>
                    <a:pt x="12347" y="15431"/>
                    <a:pt x="13871" y="10847"/>
                    <a:pt x="15252" y="6715"/>
                  </a:cubicBezTo>
                  <a:lnTo>
                    <a:pt x="70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3"/>
            <p:cNvSpPr/>
            <p:nvPr/>
          </p:nvSpPr>
          <p:spPr>
            <a:xfrm>
              <a:off x="2485125" y="3860425"/>
              <a:ext cx="366425" cy="362575"/>
            </a:xfrm>
            <a:custGeom>
              <a:avLst/>
              <a:gdLst/>
              <a:ahLst/>
              <a:cxnLst/>
              <a:rect l="l" t="t" r="r" b="b"/>
              <a:pathLst>
                <a:path w="14657" h="14503" extrusionOk="0">
                  <a:moveTo>
                    <a:pt x="14657" y="1"/>
                  </a:moveTo>
                  <a:lnTo>
                    <a:pt x="3763" y="1584"/>
                  </a:lnTo>
                  <a:cubicBezTo>
                    <a:pt x="2370" y="6180"/>
                    <a:pt x="1072" y="10549"/>
                    <a:pt x="0" y="14502"/>
                  </a:cubicBezTo>
                  <a:cubicBezTo>
                    <a:pt x="6120" y="9621"/>
                    <a:pt x="10918" y="4751"/>
                    <a:pt x="146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3"/>
            <p:cNvSpPr/>
            <p:nvPr/>
          </p:nvSpPr>
          <p:spPr>
            <a:xfrm>
              <a:off x="2380650" y="2549550"/>
              <a:ext cx="767975" cy="1677325"/>
            </a:xfrm>
            <a:custGeom>
              <a:avLst/>
              <a:gdLst/>
              <a:ahLst/>
              <a:cxnLst/>
              <a:rect l="l" t="t" r="r" b="b"/>
              <a:pathLst>
                <a:path w="30719" h="67093" extrusionOk="0">
                  <a:moveTo>
                    <a:pt x="25503" y="1"/>
                  </a:moveTo>
                  <a:cubicBezTo>
                    <a:pt x="25444" y="48"/>
                    <a:pt x="25372" y="72"/>
                    <a:pt x="25313" y="120"/>
                  </a:cubicBezTo>
                  <a:cubicBezTo>
                    <a:pt x="24908" y="1298"/>
                    <a:pt x="22360" y="8644"/>
                    <a:pt x="19062" y="18527"/>
                  </a:cubicBezTo>
                  <a:lnTo>
                    <a:pt x="10954" y="11895"/>
                  </a:lnTo>
                  <a:cubicBezTo>
                    <a:pt x="10894" y="11966"/>
                    <a:pt x="10811" y="12038"/>
                    <a:pt x="10752" y="12121"/>
                  </a:cubicBezTo>
                  <a:lnTo>
                    <a:pt x="18955" y="18824"/>
                  </a:lnTo>
                  <a:cubicBezTo>
                    <a:pt x="17574" y="22980"/>
                    <a:pt x="16050" y="27552"/>
                    <a:pt x="14502" y="32314"/>
                  </a:cubicBezTo>
                  <a:lnTo>
                    <a:pt x="3715" y="23801"/>
                  </a:lnTo>
                  <a:cubicBezTo>
                    <a:pt x="3667" y="23884"/>
                    <a:pt x="3644" y="23992"/>
                    <a:pt x="3596" y="24087"/>
                  </a:cubicBezTo>
                  <a:lnTo>
                    <a:pt x="14419" y="32612"/>
                  </a:lnTo>
                  <a:cubicBezTo>
                    <a:pt x="12799" y="37577"/>
                    <a:pt x="11144" y="42732"/>
                    <a:pt x="9561" y="47780"/>
                  </a:cubicBezTo>
                  <a:lnTo>
                    <a:pt x="12" y="40613"/>
                  </a:lnTo>
                  <a:cubicBezTo>
                    <a:pt x="12" y="40732"/>
                    <a:pt x="0" y="40851"/>
                    <a:pt x="0" y="40970"/>
                  </a:cubicBezTo>
                  <a:lnTo>
                    <a:pt x="9478" y="48078"/>
                  </a:lnTo>
                  <a:cubicBezTo>
                    <a:pt x="7382" y="54781"/>
                    <a:pt x="5441" y="61270"/>
                    <a:pt x="3894" y="66854"/>
                  </a:cubicBezTo>
                  <a:cubicBezTo>
                    <a:pt x="3953" y="67009"/>
                    <a:pt x="3989" y="67092"/>
                    <a:pt x="3989" y="67092"/>
                  </a:cubicBezTo>
                  <a:cubicBezTo>
                    <a:pt x="4048" y="67033"/>
                    <a:pt x="4120" y="66985"/>
                    <a:pt x="4179" y="66925"/>
                  </a:cubicBezTo>
                  <a:cubicBezTo>
                    <a:pt x="5263" y="62996"/>
                    <a:pt x="6549" y="58615"/>
                    <a:pt x="7942" y="54007"/>
                  </a:cubicBezTo>
                  <a:lnTo>
                    <a:pt x="18824" y="52424"/>
                  </a:lnTo>
                  <a:cubicBezTo>
                    <a:pt x="18907" y="52305"/>
                    <a:pt x="19003" y="52197"/>
                    <a:pt x="19086" y="52078"/>
                  </a:cubicBezTo>
                  <a:lnTo>
                    <a:pt x="19086" y="52078"/>
                  </a:lnTo>
                  <a:lnTo>
                    <a:pt x="8025" y="53686"/>
                  </a:lnTo>
                  <a:cubicBezTo>
                    <a:pt x="8585" y="51852"/>
                    <a:pt x="9168" y="49995"/>
                    <a:pt x="9740" y="48125"/>
                  </a:cubicBezTo>
                  <a:lnTo>
                    <a:pt x="9847" y="47983"/>
                  </a:lnTo>
                  <a:lnTo>
                    <a:pt x="9799" y="47959"/>
                  </a:lnTo>
                  <a:cubicBezTo>
                    <a:pt x="10918" y="44399"/>
                    <a:pt x="12061" y="40779"/>
                    <a:pt x="13216" y="37231"/>
                  </a:cubicBezTo>
                  <a:lnTo>
                    <a:pt x="28194" y="35576"/>
                  </a:lnTo>
                  <a:cubicBezTo>
                    <a:pt x="28230" y="35469"/>
                    <a:pt x="28278" y="35362"/>
                    <a:pt x="28301" y="35255"/>
                  </a:cubicBezTo>
                  <a:lnTo>
                    <a:pt x="28301" y="35255"/>
                  </a:lnTo>
                  <a:lnTo>
                    <a:pt x="13299" y="36910"/>
                  </a:lnTo>
                  <a:cubicBezTo>
                    <a:pt x="14669" y="32659"/>
                    <a:pt x="16050" y="28456"/>
                    <a:pt x="17348" y="24515"/>
                  </a:cubicBezTo>
                  <a:lnTo>
                    <a:pt x="30695" y="22122"/>
                  </a:lnTo>
                  <a:cubicBezTo>
                    <a:pt x="30695" y="22015"/>
                    <a:pt x="30695" y="21908"/>
                    <a:pt x="30718" y="21825"/>
                  </a:cubicBezTo>
                  <a:lnTo>
                    <a:pt x="30718" y="21825"/>
                  </a:lnTo>
                  <a:lnTo>
                    <a:pt x="17467" y="24206"/>
                  </a:lnTo>
                  <a:cubicBezTo>
                    <a:pt x="18991" y="19622"/>
                    <a:pt x="20419" y="15383"/>
                    <a:pt x="21634" y="11776"/>
                  </a:cubicBezTo>
                  <a:lnTo>
                    <a:pt x="29492" y="10216"/>
                  </a:lnTo>
                  <a:cubicBezTo>
                    <a:pt x="29468" y="10109"/>
                    <a:pt x="29444" y="10026"/>
                    <a:pt x="29421" y="9930"/>
                  </a:cubicBezTo>
                  <a:lnTo>
                    <a:pt x="21741" y="11466"/>
                  </a:lnTo>
                  <a:cubicBezTo>
                    <a:pt x="23872" y="5192"/>
                    <a:pt x="25337" y="905"/>
                    <a:pt x="25611" y="167"/>
                  </a:cubicBezTo>
                  <a:cubicBezTo>
                    <a:pt x="25551" y="60"/>
                    <a:pt x="25503" y="1"/>
                    <a:pt x="255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43"/>
          <p:cNvGrpSpPr/>
          <p:nvPr/>
        </p:nvGrpSpPr>
        <p:grpSpPr>
          <a:xfrm rot="4724303" flipH="1">
            <a:off x="855529" y="4332471"/>
            <a:ext cx="861498" cy="1028582"/>
            <a:chOff x="1521900" y="2791675"/>
            <a:chExt cx="861450" cy="1028525"/>
          </a:xfrm>
        </p:grpSpPr>
        <p:sp>
          <p:nvSpPr>
            <p:cNvPr id="886" name="Google Shape;886;p43"/>
            <p:cNvSpPr/>
            <p:nvPr/>
          </p:nvSpPr>
          <p:spPr>
            <a:xfrm>
              <a:off x="1874925" y="2965975"/>
              <a:ext cx="196775" cy="378350"/>
            </a:xfrm>
            <a:custGeom>
              <a:avLst/>
              <a:gdLst/>
              <a:ahLst/>
              <a:cxnLst/>
              <a:rect l="l" t="t" r="r" b="b"/>
              <a:pathLst>
                <a:path w="7871" h="15134" extrusionOk="0">
                  <a:moveTo>
                    <a:pt x="4856" y="0"/>
                  </a:moveTo>
                  <a:cubicBezTo>
                    <a:pt x="3268" y="0"/>
                    <a:pt x="1475" y="224"/>
                    <a:pt x="108" y="1274"/>
                  </a:cubicBezTo>
                  <a:cubicBezTo>
                    <a:pt x="0" y="3894"/>
                    <a:pt x="310" y="9061"/>
                    <a:pt x="3299" y="15133"/>
                  </a:cubicBezTo>
                  <a:cubicBezTo>
                    <a:pt x="4882" y="12395"/>
                    <a:pt x="6418" y="9847"/>
                    <a:pt x="7871" y="7501"/>
                  </a:cubicBezTo>
                  <a:cubicBezTo>
                    <a:pt x="6989" y="5156"/>
                    <a:pt x="6775" y="2132"/>
                    <a:pt x="6739" y="48"/>
                  </a:cubicBezTo>
                  <a:cubicBezTo>
                    <a:pt x="6668" y="54"/>
                    <a:pt x="6594" y="57"/>
                    <a:pt x="6516" y="57"/>
                  </a:cubicBezTo>
                  <a:cubicBezTo>
                    <a:pt x="6439" y="57"/>
                    <a:pt x="6358" y="54"/>
                    <a:pt x="6275" y="48"/>
                  </a:cubicBezTo>
                  <a:cubicBezTo>
                    <a:pt x="5836" y="22"/>
                    <a:pt x="5356" y="0"/>
                    <a:pt x="4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3"/>
            <p:cNvSpPr/>
            <p:nvPr/>
          </p:nvSpPr>
          <p:spPr>
            <a:xfrm>
              <a:off x="1742475" y="3618725"/>
              <a:ext cx="485800" cy="201475"/>
            </a:xfrm>
            <a:custGeom>
              <a:avLst/>
              <a:gdLst/>
              <a:ahLst/>
              <a:cxnLst/>
              <a:rect l="l" t="t" r="r" b="b"/>
              <a:pathLst>
                <a:path w="19432" h="8059" extrusionOk="0">
                  <a:moveTo>
                    <a:pt x="19372" y="1"/>
                  </a:moveTo>
                  <a:lnTo>
                    <a:pt x="19372" y="1"/>
                  </a:lnTo>
                  <a:cubicBezTo>
                    <a:pt x="15121" y="1929"/>
                    <a:pt x="9942" y="2346"/>
                    <a:pt x="6334" y="2346"/>
                  </a:cubicBezTo>
                  <a:cubicBezTo>
                    <a:pt x="3798" y="2346"/>
                    <a:pt x="2048" y="2156"/>
                    <a:pt x="1929" y="2144"/>
                  </a:cubicBezTo>
                  <a:cubicBezTo>
                    <a:pt x="1274" y="3465"/>
                    <a:pt x="619" y="4823"/>
                    <a:pt x="0" y="6168"/>
                  </a:cubicBezTo>
                  <a:cubicBezTo>
                    <a:pt x="1996" y="7376"/>
                    <a:pt x="5113" y="8059"/>
                    <a:pt x="8203" y="8059"/>
                  </a:cubicBezTo>
                  <a:cubicBezTo>
                    <a:pt x="11877" y="8059"/>
                    <a:pt x="15512" y="7093"/>
                    <a:pt x="17181" y="4894"/>
                  </a:cubicBezTo>
                  <a:cubicBezTo>
                    <a:pt x="18991" y="2537"/>
                    <a:pt x="19431" y="1251"/>
                    <a:pt x="19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3"/>
            <p:cNvSpPr/>
            <p:nvPr/>
          </p:nvSpPr>
          <p:spPr>
            <a:xfrm>
              <a:off x="2149375" y="2804950"/>
              <a:ext cx="233975" cy="239825"/>
            </a:xfrm>
            <a:custGeom>
              <a:avLst/>
              <a:gdLst/>
              <a:ahLst/>
              <a:cxnLst/>
              <a:rect l="l" t="t" r="r" b="b"/>
              <a:pathLst>
                <a:path w="9359" h="9593" extrusionOk="0">
                  <a:moveTo>
                    <a:pt x="6537" y="0"/>
                  </a:moveTo>
                  <a:cubicBezTo>
                    <a:pt x="5417" y="1548"/>
                    <a:pt x="3024" y="4905"/>
                    <a:pt x="0" y="9585"/>
                  </a:cubicBezTo>
                  <a:cubicBezTo>
                    <a:pt x="99" y="9589"/>
                    <a:pt x="225" y="9593"/>
                    <a:pt x="375" y="9593"/>
                  </a:cubicBezTo>
                  <a:cubicBezTo>
                    <a:pt x="1721" y="9593"/>
                    <a:pt x="5035" y="9315"/>
                    <a:pt x="8870" y="7215"/>
                  </a:cubicBezTo>
                  <a:cubicBezTo>
                    <a:pt x="9358" y="5298"/>
                    <a:pt x="9323" y="3143"/>
                    <a:pt x="7965" y="1250"/>
                  </a:cubicBezTo>
                  <a:cubicBezTo>
                    <a:pt x="7561" y="691"/>
                    <a:pt x="7084" y="274"/>
                    <a:pt x="6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3"/>
            <p:cNvSpPr/>
            <p:nvPr/>
          </p:nvSpPr>
          <p:spPr>
            <a:xfrm>
              <a:off x="1920775" y="2995450"/>
              <a:ext cx="456025" cy="430650"/>
            </a:xfrm>
            <a:custGeom>
              <a:avLst/>
              <a:gdLst/>
              <a:ahLst/>
              <a:cxnLst/>
              <a:rect l="l" t="t" r="r" b="b"/>
              <a:pathLst>
                <a:path w="18241" h="17226" extrusionOk="0">
                  <a:moveTo>
                    <a:pt x="17931" y="0"/>
                  </a:moveTo>
                  <a:lnTo>
                    <a:pt x="17931" y="0"/>
                  </a:lnTo>
                  <a:cubicBezTo>
                    <a:pt x="14073" y="2036"/>
                    <a:pt x="10763" y="2274"/>
                    <a:pt x="9477" y="2274"/>
                  </a:cubicBezTo>
                  <a:cubicBezTo>
                    <a:pt x="9227" y="2274"/>
                    <a:pt x="9061" y="2262"/>
                    <a:pt x="8965" y="2262"/>
                  </a:cubicBezTo>
                  <a:cubicBezTo>
                    <a:pt x="6310" y="6370"/>
                    <a:pt x="3179" y="11478"/>
                    <a:pt x="0" y="17193"/>
                  </a:cubicBezTo>
                  <a:cubicBezTo>
                    <a:pt x="374" y="17215"/>
                    <a:pt x="748" y="17226"/>
                    <a:pt x="1121" y="17226"/>
                  </a:cubicBezTo>
                  <a:cubicBezTo>
                    <a:pt x="8279" y="17226"/>
                    <a:pt x="15282" y="13264"/>
                    <a:pt x="18133" y="11442"/>
                  </a:cubicBezTo>
                  <a:cubicBezTo>
                    <a:pt x="18240" y="10847"/>
                    <a:pt x="18217" y="10216"/>
                    <a:pt x="18062" y="9537"/>
                  </a:cubicBezTo>
                  <a:cubicBezTo>
                    <a:pt x="17538" y="7227"/>
                    <a:pt x="16907" y="7084"/>
                    <a:pt x="16407" y="6191"/>
                  </a:cubicBezTo>
                  <a:cubicBezTo>
                    <a:pt x="16407" y="6191"/>
                    <a:pt x="15514" y="4834"/>
                    <a:pt x="16847" y="2524"/>
                  </a:cubicBezTo>
                  <a:cubicBezTo>
                    <a:pt x="17252" y="1798"/>
                    <a:pt x="17657" y="929"/>
                    <a:pt x="179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3"/>
            <p:cNvSpPr/>
            <p:nvPr/>
          </p:nvSpPr>
          <p:spPr>
            <a:xfrm>
              <a:off x="2050850" y="2791675"/>
              <a:ext cx="255100" cy="354100"/>
            </a:xfrm>
            <a:custGeom>
              <a:avLst/>
              <a:gdLst/>
              <a:ahLst/>
              <a:cxnLst/>
              <a:rect l="l" t="t" r="r" b="b"/>
              <a:pathLst>
                <a:path w="10204" h="14164" extrusionOk="0">
                  <a:moveTo>
                    <a:pt x="8193" y="1"/>
                  </a:moveTo>
                  <a:cubicBezTo>
                    <a:pt x="6319" y="1"/>
                    <a:pt x="4444" y="956"/>
                    <a:pt x="3739" y="2400"/>
                  </a:cubicBezTo>
                  <a:cubicBezTo>
                    <a:pt x="2631" y="4663"/>
                    <a:pt x="1977" y="6698"/>
                    <a:pt x="0" y="6996"/>
                  </a:cubicBezTo>
                  <a:cubicBezTo>
                    <a:pt x="24" y="8996"/>
                    <a:pt x="226" y="11878"/>
                    <a:pt x="1024" y="14164"/>
                  </a:cubicBezTo>
                  <a:cubicBezTo>
                    <a:pt x="5275" y="7365"/>
                    <a:pt x="8763" y="2400"/>
                    <a:pt x="10204" y="412"/>
                  </a:cubicBezTo>
                  <a:cubicBezTo>
                    <a:pt x="9573" y="130"/>
                    <a:pt x="8883" y="1"/>
                    <a:pt x="8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3"/>
            <p:cNvSpPr/>
            <p:nvPr/>
          </p:nvSpPr>
          <p:spPr>
            <a:xfrm>
              <a:off x="1521900" y="3238025"/>
              <a:ext cx="320600" cy="530450"/>
            </a:xfrm>
            <a:custGeom>
              <a:avLst/>
              <a:gdLst/>
              <a:ahLst/>
              <a:cxnLst/>
              <a:rect l="l" t="t" r="r" b="b"/>
              <a:pathLst>
                <a:path w="12824" h="21218" extrusionOk="0">
                  <a:moveTo>
                    <a:pt x="7959" y="0"/>
                  </a:moveTo>
                  <a:cubicBezTo>
                    <a:pt x="4903" y="0"/>
                    <a:pt x="1150" y="621"/>
                    <a:pt x="596" y="6811"/>
                  </a:cubicBezTo>
                  <a:cubicBezTo>
                    <a:pt x="1" y="13514"/>
                    <a:pt x="4263" y="18324"/>
                    <a:pt x="8454" y="21158"/>
                  </a:cubicBezTo>
                  <a:cubicBezTo>
                    <a:pt x="8478" y="21194"/>
                    <a:pt x="8526" y="21206"/>
                    <a:pt x="8549" y="21218"/>
                  </a:cubicBezTo>
                  <a:cubicBezTo>
                    <a:pt x="9942" y="18265"/>
                    <a:pt x="11383" y="15372"/>
                    <a:pt x="12824" y="12609"/>
                  </a:cubicBezTo>
                  <a:cubicBezTo>
                    <a:pt x="10026" y="9478"/>
                    <a:pt x="8585" y="3025"/>
                    <a:pt x="8049" y="1"/>
                  </a:cubicBezTo>
                  <a:cubicBezTo>
                    <a:pt x="8019" y="0"/>
                    <a:pt x="7989" y="0"/>
                    <a:pt x="7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3"/>
            <p:cNvSpPr/>
            <p:nvPr/>
          </p:nvSpPr>
          <p:spPr>
            <a:xfrm>
              <a:off x="1730850" y="3004375"/>
              <a:ext cx="222075" cy="541750"/>
            </a:xfrm>
            <a:custGeom>
              <a:avLst/>
              <a:gdLst/>
              <a:ahLst/>
              <a:cxnLst/>
              <a:rect l="l" t="t" r="r" b="b"/>
              <a:pathLst>
                <a:path w="8883" h="21670" extrusionOk="0">
                  <a:moveTo>
                    <a:pt x="5549" y="0"/>
                  </a:moveTo>
                  <a:lnTo>
                    <a:pt x="5549" y="0"/>
                  </a:lnTo>
                  <a:cubicBezTo>
                    <a:pt x="4942" y="548"/>
                    <a:pt x="4442" y="1298"/>
                    <a:pt x="4109" y="2286"/>
                  </a:cubicBezTo>
                  <a:cubicBezTo>
                    <a:pt x="2813" y="6184"/>
                    <a:pt x="3474" y="9348"/>
                    <a:pt x="448" y="9348"/>
                  </a:cubicBezTo>
                  <a:cubicBezTo>
                    <a:pt x="415" y="9348"/>
                    <a:pt x="381" y="9347"/>
                    <a:pt x="346" y="9347"/>
                  </a:cubicBezTo>
                  <a:lnTo>
                    <a:pt x="1" y="9347"/>
                  </a:lnTo>
                  <a:cubicBezTo>
                    <a:pt x="549" y="12335"/>
                    <a:pt x="1977" y="18610"/>
                    <a:pt x="4632" y="21670"/>
                  </a:cubicBezTo>
                  <a:cubicBezTo>
                    <a:pt x="5466" y="20074"/>
                    <a:pt x="6311" y="18503"/>
                    <a:pt x="7157" y="16979"/>
                  </a:cubicBezTo>
                  <a:lnTo>
                    <a:pt x="7180" y="16800"/>
                  </a:lnTo>
                  <a:lnTo>
                    <a:pt x="7252" y="16800"/>
                  </a:lnTo>
                  <a:cubicBezTo>
                    <a:pt x="7799" y="15824"/>
                    <a:pt x="8335" y="14847"/>
                    <a:pt x="8883" y="13919"/>
                  </a:cubicBezTo>
                  <a:cubicBezTo>
                    <a:pt x="5894" y="7906"/>
                    <a:pt x="5490" y="2751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3"/>
            <p:cNvSpPr/>
            <p:nvPr/>
          </p:nvSpPr>
          <p:spPr>
            <a:xfrm>
              <a:off x="1794550" y="3291900"/>
              <a:ext cx="577175" cy="377950"/>
            </a:xfrm>
            <a:custGeom>
              <a:avLst/>
              <a:gdLst/>
              <a:ahLst/>
              <a:cxnLst/>
              <a:rect l="l" t="t" r="r" b="b"/>
              <a:pathLst>
                <a:path w="23087" h="15118" extrusionOk="0">
                  <a:moveTo>
                    <a:pt x="23087" y="1"/>
                  </a:moveTo>
                  <a:cubicBezTo>
                    <a:pt x="20063" y="1906"/>
                    <a:pt x="13205" y="5656"/>
                    <a:pt x="6168" y="5656"/>
                  </a:cubicBezTo>
                  <a:cubicBezTo>
                    <a:pt x="5740" y="5656"/>
                    <a:pt x="5311" y="5644"/>
                    <a:pt x="4894" y="5608"/>
                  </a:cubicBezTo>
                  <a:cubicBezTo>
                    <a:pt x="3251" y="8561"/>
                    <a:pt x="1608" y="11681"/>
                    <a:pt x="1" y="14919"/>
                  </a:cubicBezTo>
                  <a:cubicBezTo>
                    <a:pt x="421" y="14964"/>
                    <a:pt x="2021" y="15117"/>
                    <a:pt x="4218" y="15117"/>
                  </a:cubicBezTo>
                  <a:cubicBezTo>
                    <a:pt x="7818" y="15117"/>
                    <a:pt x="13021" y="14707"/>
                    <a:pt x="17265" y="12740"/>
                  </a:cubicBezTo>
                  <a:cubicBezTo>
                    <a:pt x="17170" y="11895"/>
                    <a:pt x="16872" y="11014"/>
                    <a:pt x="16646" y="9776"/>
                  </a:cubicBezTo>
                  <a:cubicBezTo>
                    <a:pt x="16074" y="6597"/>
                    <a:pt x="16408" y="6299"/>
                    <a:pt x="19598" y="3977"/>
                  </a:cubicBezTo>
                  <a:cubicBezTo>
                    <a:pt x="21611" y="2513"/>
                    <a:pt x="22694" y="1298"/>
                    <a:pt x="23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3"/>
            <p:cNvSpPr/>
            <p:nvPr/>
          </p:nvSpPr>
          <p:spPr>
            <a:xfrm>
              <a:off x="1722525" y="2801950"/>
              <a:ext cx="651300" cy="971575"/>
            </a:xfrm>
            <a:custGeom>
              <a:avLst/>
              <a:gdLst/>
              <a:ahLst/>
              <a:cxnLst/>
              <a:rect l="l" t="t" r="r" b="b"/>
              <a:pathLst>
                <a:path w="26052" h="38863" extrusionOk="0">
                  <a:moveTo>
                    <a:pt x="23325" y="1"/>
                  </a:moveTo>
                  <a:cubicBezTo>
                    <a:pt x="21872" y="2013"/>
                    <a:pt x="18384" y="6954"/>
                    <a:pt x="14145" y="13753"/>
                  </a:cubicBezTo>
                  <a:cubicBezTo>
                    <a:pt x="13347" y="11455"/>
                    <a:pt x="13133" y="8585"/>
                    <a:pt x="13121" y="6597"/>
                  </a:cubicBezTo>
                  <a:cubicBezTo>
                    <a:pt x="13026" y="6609"/>
                    <a:pt x="12919" y="6621"/>
                    <a:pt x="12824" y="6621"/>
                  </a:cubicBezTo>
                  <a:cubicBezTo>
                    <a:pt x="12847" y="8704"/>
                    <a:pt x="13062" y="11729"/>
                    <a:pt x="13955" y="14074"/>
                  </a:cubicBezTo>
                  <a:cubicBezTo>
                    <a:pt x="12490" y="16420"/>
                    <a:pt x="10966" y="18980"/>
                    <a:pt x="9383" y="21718"/>
                  </a:cubicBezTo>
                  <a:cubicBezTo>
                    <a:pt x="6394" y="15622"/>
                    <a:pt x="6085" y="10467"/>
                    <a:pt x="6180" y="7859"/>
                  </a:cubicBezTo>
                  <a:lnTo>
                    <a:pt x="6180" y="7859"/>
                  </a:lnTo>
                  <a:cubicBezTo>
                    <a:pt x="6085" y="7931"/>
                    <a:pt x="5977" y="8026"/>
                    <a:pt x="5882" y="8109"/>
                  </a:cubicBezTo>
                  <a:cubicBezTo>
                    <a:pt x="5823" y="10848"/>
                    <a:pt x="6216" y="16015"/>
                    <a:pt x="9216" y="22028"/>
                  </a:cubicBezTo>
                  <a:cubicBezTo>
                    <a:pt x="8680" y="22968"/>
                    <a:pt x="8132" y="23933"/>
                    <a:pt x="7585" y="24909"/>
                  </a:cubicBezTo>
                  <a:lnTo>
                    <a:pt x="7513" y="24909"/>
                  </a:lnTo>
                  <a:lnTo>
                    <a:pt x="7490" y="25087"/>
                  </a:lnTo>
                  <a:cubicBezTo>
                    <a:pt x="6644" y="26623"/>
                    <a:pt x="5799" y="28183"/>
                    <a:pt x="4942" y="29790"/>
                  </a:cubicBezTo>
                  <a:cubicBezTo>
                    <a:pt x="2298" y="26742"/>
                    <a:pt x="870" y="20468"/>
                    <a:pt x="322" y="17467"/>
                  </a:cubicBezTo>
                  <a:lnTo>
                    <a:pt x="0" y="17467"/>
                  </a:lnTo>
                  <a:cubicBezTo>
                    <a:pt x="560" y="20492"/>
                    <a:pt x="2001" y="26957"/>
                    <a:pt x="4799" y="30076"/>
                  </a:cubicBezTo>
                  <a:cubicBezTo>
                    <a:pt x="3334" y="32850"/>
                    <a:pt x="1905" y="35732"/>
                    <a:pt x="524" y="38696"/>
                  </a:cubicBezTo>
                  <a:cubicBezTo>
                    <a:pt x="620" y="38756"/>
                    <a:pt x="691" y="38803"/>
                    <a:pt x="774" y="38863"/>
                  </a:cubicBezTo>
                  <a:cubicBezTo>
                    <a:pt x="1417" y="37494"/>
                    <a:pt x="2060" y="36148"/>
                    <a:pt x="2715" y="34827"/>
                  </a:cubicBezTo>
                  <a:cubicBezTo>
                    <a:pt x="2834" y="34839"/>
                    <a:pt x="4584" y="35029"/>
                    <a:pt x="7109" y="35029"/>
                  </a:cubicBezTo>
                  <a:cubicBezTo>
                    <a:pt x="10704" y="35029"/>
                    <a:pt x="15883" y="34612"/>
                    <a:pt x="20146" y="32684"/>
                  </a:cubicBezTo>
                  <a:cubicBezTo>
                    <a:pt x="20146" y="32576"/>
                    <a:pt x="20122" y="32469"/>
                    <a:pt x="20110" y="32374"/>
                  </a:cubicBezTo>
                  <a:cubicBezTo>
                    <a:pt x="15905" y="34322"/>
                    <a:pt x="10741" y="34732"/>
                    <a:pt x="7146" y="34732"/>
                  </a:cubicBezTo>
                  <a:cubicBezTo>
                    <a:pt x="4919" y="34732"/>
                    <a:pt x="3293" y="34575"/>
                    <a:pt x="2870" y="34529"/>
                  </a:cubicBezTo>
                  <a:cubicBezTo>
                    <a:pt x="4477" y="31302"/>
                    <a:pt x="6120" y="28171"/>
                    <a:pt x="7763" y="25230"/>
                  </a:cubicBezTo>
                  <a:cubicBezTo>
                    <a:pt x="8192" y="25254"/>
                    <a:pt x="8621" y="25266"/>
                    <a:pt x="9037" y="25266"/>
                  </a:cubicBezTo>
                  <a:cubicBezTo>
                    <a:pt x="16086" y="25266"/>
                    <a:pt x="22932" y="21516"/>
                    <a:pt x="25944" y="19611"/>
                  </a:cubicBezTo>
                  <a:cubicBezTo>
                    <a:pt x="25992" y="19480"/>
                    <a:pt x="26016" y="19349"/>
                    <a:pt x="26051" y="19194"/>
                  </a:cubicBezTo>
                  <a:lnTo>
                    <a:pt x="26051" y="19194"/>
                  </a:lnTo>
                  <a:cubicBezTo>
                    <a:pt x="23208" y="21029"/>
                    <a:pt x="16194" y="24976"/>
                    <a:pt x="9008" y="24976"/>
                  </a:cubicBezTo>
                  <a:cubicBezTo>
                    <a:pt x="8641" y="24976"/>
                    <a:pt x="8274" y="24966"/>
                    <a:pt x="7906" y="24945"/>
                  </a:cubicBezTo>
                  <a:cubicBezTo>
                    <a:pt x="11097" y="19218"/>
                    <a:pt x="14217" y="14122"/>
                    <a:pt x="16884" y="10014"/>
                  </a:cubicBezTo>
                  <a:cubicBezTo>
                    <a:pt x="16991" y="10014"/>
                    <a:pt x="17145" y="10026"/>
                    <a:pt x="17372" y="10026"/>
                  </a:cubicBezTo>
                  <a:cubicBezTo>
                    <a:pt x="18681" y="10026"/>
                    <a:pt x="21968" y="9788"/>
                    <a:pt x="25825" y="7752"/>
                  </a:cubicBezTo>
                  <a:cubicBezTo>
                    <a:pt x="25873" y="7621"/>
                    <a:pt x="25897" y="7490"/>
                    <a:pt x="25932" y="7347"/>
                  </a:cubicBezTo>
                  <a:lnTo>
                    <a:pt x="25932" y="7347"/>
                  </a:lnTo>
                  <a:cubicBezTo>
                    <a:pt x="22049" y="9478"/>
                    <a:pt x="18706" y="9722"/>
                    <a:pt x="17395" y="9722"/>
                  </a:cubicBezTo>
                  <a:cubicBezTo>
                    <a:pt x="17263" y="9722"/>
                    <a:pt x="17151" y="9720"/>
                    <a:pt x="17062" y="9716"/>
                  </a:cubicBezTo>
                  <a:cubicBezTo>
                    <a:pt x="20086" y="5049"/>
                    <a:pt x="22479" y="1680"/>
                    <a:pt x="23599" y="132"/>
                  </a:cubicBezTo>
                  <a:lnTo>
                    <a:pt x="2332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5" name="Google Shape;895;p43"/>
          <p:cNvSpPr/>
          <p:nvPr/>
        </p:nvSpPr>
        <p:spPr>
          <a:xfrm>
            <a:off x="1395700" y="3530613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Nhac nhe">
            <a:hlinkClick r:id="" action="ppaction://media"/>
            <a:extLst>
              <a:ext uri="{FF2B5EF4-FFF2-40B4-BE49-F238E27FC236}">
                <a16:creationId xmlns:a16="http://schemas.microsoft.com/office/drawing/2014/main" id="{BB0C3A97-B78A-2946-24F9-3D9165716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5273" y="3633565"/>
            <a:ext cx="425824" cy="425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62A85981-BEE5-93BC-4E56-02A11C00AA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1C36A39F-3792-559B-C322-57DBD16AB1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6" name="Picture 3">
            <a:extLst>
              <a:ext uri="{FF2B5EF4-FFF2-40B4-BE49-F238E27FC236}">
                <a16:creationId xmlns:a16="http://schemas.microsoft.com/office/drawing/2014/main" id="{1C8E2AEA-D1E5-85BE-BE6A-EA37D702C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728597" cy="526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>
            <a:extLst>
              <a:ext uri="{FF2B5EF4-FFF2-40B4-BE49-F238E27FC236}">
                <a16:creationId xmlns:a16="http://schemas.microsoft.com/office/drawing/2014/main" id="{32B888C8-1D3C-6314-012F-4A44AC110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73844"/>
            <a:ext cx="8515350" cy="475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pic Toys Adventures by Slidesgo">
  <a:themeElements>
    <a:clrScheme name="Simple Light">
      <a:dk1>
        <a:srgbClr val="2C2C2C"/>
      </a:dk1>
      <a:lt1>
        <a:srgbClr val="FCF5EF"/>
      </a:lt1>
      <a:dk2>
        <a:srgbClr val="E0D3C7"/>
      </a:dk2>
      <a:lt2>
        <a:srgbClr val="84AECE"/>
      </a:lt2>
      <a:accent1>
        <a:srgbClr val="EFC05B"/>
      </a:accent1>
      <a:accent2>
        <a:srgbClr val="DF5937"/>
      </a:accent2>
      <a:accent3>
        <a:srgbClr val="64B084"/>
      </a:accent3>
      <a:accent4>
        <a:srgbClr val="662821"/>
      </a:accent4>
      <a:accent5>
        <a:srgbClr val="FFFFFF"/>
      </a:accent5>
      <a:accent6>
        <a:srgbClr val="FFFFFF"/>
      </a:accent6>
      <a:hlink>
        <a:srgbClr val="2C2C2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87</Words>
  <Application>Microsoft Office PowerPoint</Application>
  <PresentationFormat>On-screen Show (16:9)</PresentationFormat>
  <Paragraphs>16</Paragraphs>
  <Slides>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Baskerville Old Face</vt:lpstr>
      <vt:lpstr>Times New Roman</vt:lpstr>
      <vt:lpstr>Arial</vt:lpstr>
      <vt:lpstr>Bungee</vt:lpstr>
      <vt:lpstr>Arimo</vt:lpstr>
      <vt:lpstr>Berlin Sans FB Demi</vt:lpstr>
      <vt:lpstr>Epic Toys Adventures by Slidesgo</vt:lpstr>
      <vt:lpstr>LĨNH VỰC PHÁT TRIỂN NHẬN THỨC</vt:lpstr>
      <vt:lpstr>Tập tầm bông</vt:lpstr>
      <vt:lpstr>Đèn pin thần kỳ</vt:lpstr>
      <vt:lpstr>Trò chơi 2</vt:lpstr>
      <vt:lpstr>Trò chơi 3</vt:lpstr>
      <vt:lpstr>Trò chơi 4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nguyễn thúy</dc:creator>
  <cp:lastModifiedBy>PN-Studio</cp:lastModifiedBy>
  <cp:revision>6</cp:revision>
  <dcterms:modified xsi:type="dcterms:W3CDTF">2025-10-09T17:31:41Z</dcterms:modified>
</cp:coreProperties>
</file>