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2574925" y="503583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3766757" y="3311460"/>
            <a:ext cx="5088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Thơ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573</Words>
  <Application>Microsoft Office PowerPoint</Application>
  <PresentationFormat>Widescreen</PresentationFormat>
  <Paragraphs>87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fjd</cp:lastModifiedBy>
  <cp:revision>26</cp:revision>
  <dcterms:created xsi:type="dcterms:W3CDTF">2016-03-29T13:15:34Z</dcterms:created>
  <dcterms:modified xsi:type="dcterms:W3CDTF">2025-12-18T05:42:33Z</dcterms:modified>
</cp:coreProperties>
</file>