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5" r:id="rId2"/>
    <p:sldId id="276" r:id="rId3"/>
    <p:sldId id="277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62E"/>
    <a:srgbClr val="FF4C77"/>
    <a:srgbClr val="FFD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F39E-F3CD-4F4F-863B-2DB19E36E66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20B9D-D582-434F-B7B6-3849A4EE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8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5340-128F-3168-D77A-C6833D73D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6CCDE-64FC-DA84-B311-EB408C699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E524C-A962-1654-A365-E931F5B5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33AD1-A35E-2F23-4150-52C668DD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8C1B-F9AD-CE64-27AE-0FBD34BF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76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CFE3-89E1-DA9C-FC13-39C618A5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96A62-D189-DF13-ED63-D38161321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707F7-E705-928C-79BA-537587F8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CE074-2AEC-EFCB-DE3F-9A9734F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96DBE-A86B-8072-92A4-161D557F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40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5B57B-217F-9251-BCF2-C27FC3CCC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24DDD-A9A4-1468-D767-CF3115D78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081C-934F-2A9A-1F0B-85E86A40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1593C-8E94-0287-F780-5E64CB76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E7D0-5B71-3351-4316-E52F74C3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59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F81-FF2A-86D9-AA71-2D513143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2FF3-ADC6-7652-C1CD-37834B7EE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85E59-7224-12F2-67B6-4BFF6A54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94878-32EE-A9F1-19AE-3EBC1DE2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B929-9A79-943E-31E8-F4111880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97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BA3B-0F70-FB37-51B5-361C1C8E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B12F8-E957-9336-6E05-22871717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C18F-5BC1-3B59-BEC6-6F11A04D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07F4-B1C3-0DD2-C7DE-3F749550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9C6D-3CFE-57DD-67C0-5F13C6F1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88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E923B-72CD-C9A0-D6C3-F87C96A7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820AE-B864-ECC9-6F76-1C11B4C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680F8-C543-102E-BE88-C32A56D73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7608A-E934-8E19-4CD9-F69A37E6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23923-C5FC-283C-BCF5-537FE05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39A55-860A-257C-28D8-24DF2D35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901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59C-63E8-25DD-1D74-13E11B94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692B-7212-AF52-A551-4DD34D65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489FB-1D6E-A1F9-CA87-1E24A7A0C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E36C9-948C-3E04-EF28-3733A4135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CD154-D6F3-5B97-9926-A7C164BA0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34835-D8D6-996B-D80A-858C4A5A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F6204-B904-5FA2-92D8-F987A7F5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6C6FE-FB2B-F009-923A-AC1220C9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92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0E5B-1184-30BC-570B-8ECB6A93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CA0B5-2A31-3E9A-6613-93570C21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AFD6F-DD19-9307-B045-F8F1EB46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EEAC1-7BEF-0184-0FE8-863BC637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294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BBEBF-F13A-C0D6-DABF-7CB7A009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94691-B203-3DD0-BB08-2EB91C6D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EC68-E042-5F10-A744-2C22F93D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89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637-D3C8-AFD9-0898-6C796FC4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14AB4-1414-3608-EF09-0035A27D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E5766-A45A-4CDF-79FF-47D1E2632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95C9F-1548-5715-AE72-5413F2A8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F1D6A-EA69-B0EA-A6A1-3E1366A8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F5954-6F88-CAAC-2C0E-46202806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947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9FE2-7558-A08B-C4EB-3D44629E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08EA6-89F9-0CDB-A563-8155ACCD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48D00-70F1-1DAD-BA60-E05A224F0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3BC5C-8B59-A669-4CBD-D6837F4B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E6C16-7F44-8B7E-1EDE-B05F9A58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24030-ED7E-8799-C91C-235FE2B3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3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F55-5505-A2EA-0F00-290D9E26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19C2E-F343-0FB4-5D6C-1911FB26E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A18BF-3E10-444B-EE33-0F4CAF307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B669-3E55-445A-9A83-597C8C55C6D5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C49F0-0064-438F-EE0C-6BF806857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03667-F824-E1C0-2975-44B88FD6D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C151-3FF8-4F69-BAD2-11EEE76E5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18.sv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434" y="300567"/>
            <a:ext cx="11523133" cy="6256867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510117" y="489004"/>
            <a:ext cx="11171766" cy="6068429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9" b="-4729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8161973" y="4618147"/>
            <a:ext cx="3344227" cy="1554053"/>
            <a:chOff x="0" y="0"/>
            <a:chExt cx="1321176" cy="6139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1176" cy="613947"/>
            </a:xfrm>
            <a:custGeom>
              <a:avLst/>
              <a:gdLst/>
              <a:ahLst/>
              <a:cxnLst/>
              <a:rect l="l" t="t" r="r" b="b"/>
              <a:pathLst>
                <a:path w="1321176" h="613947">
                  <a:moveTo>
                    <a:pt x="0" y="0"/>
                  </a:moveTo>
                  <a:lnTo>
                    <a:pt x="1321176" y="0"/>
                  </a:lnTo>
                  <a:lnTo>
                    <a:pt x="1321176" y="613947"/>
                  </a:lnTo>
                  <a:lnTo>
                    <a:pt x="0" y="613947"/>
                  </a:lnTo>
                  <a:close/>
                </a:path>
              </a:pathLst>
            </a:custGeom>
            <a:solidFill>
              <a:srgbClr val="C9DC4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1176" cy="652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516133" y="579821"/>
            <a:ext cx="569071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 smtClean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TRƯỜNG </a:t>
            </a:r>
            <a:r>
              <a:rPr lang="en-US" sz="2266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MẦM </a:t>
            </a:r>
            <a:r>
              <a:rPr lang="en-US" sz="2266" dirty="0" smtClean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NON </a:t>
            </a:r>
            <a:r>
              <a:rPr lang="vi-VN" sz="2266" dirty="0" smtClean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HOA SỮA</a:t>
            </a:r>
            <a:endParaRPr lang="en-US" sz="2266" dirty="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13994" y="1501475"/>
            <a:ext cx="8928099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7"/>
              </a:lnSpc>
            </a:pPr>
            <a:r>
              <a:rPr lang="en-US" sz="5400" dirty="0">
                <a:solidFill>
                  <a:srgbClr val="000000"/>
                </a:solidFill>
                <a:latin typeface="Berow"/>
                <a:ea typeface="Berow"/>
                <a:cs typeface="Berow"/>
                <a:sym typeface="Berow"/>
              </a:rPr>
              <a:t>KHÁM PHÁ KHOA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88889" y="2393548"/>
            <a:ext cx="757830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Vòng</a:t>
            </a:r>
            <a:r>
              <a:rPr lang="en-US" sz="333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đời</a:t>
            </a:r>
            <a:r>
              <a:rPr lang="en-US" sz="333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phát</a:t>
            </a:r>
            <a:r>
              <a:rPr lang="en-US" sz="333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triển</a:t>
            </a:r>
            <a:r>
              <a:rPr lang="en-US" sz="333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của</a:t>
            </a:r>
            <a:r>
              <a:rPr lang="en-US" sz="333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con </a:t>
            </a:r>
            <a:r>
              <a:rPr lang="en-US" sz="3331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gà</a:t>
            </a:r>
            <a:endParaRPr lang="en-US" sz="3331" dirty="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27950" y="3069569"/>
            <a:ext cx="336068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Đối</a:t>
            </a:r>
            <a:r>
              <a:rPr lang="en-US" sz="2266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2266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tượng</a:t>
            </a:r>
            <a:r>
              <a:rPr lang="en-US" sz="2266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: </a:t>
            </a:r>
            <a:r>
              <a:rPr lang="en-US" sz="2266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Trẻ</a:t>
            </a:r>
            <a:r>
              <a:rPr lang="en-US" sz="2266" dirty="0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 4-5 </a:t>
            </a:r>
            <a:r>
              <a:rPr lang="en-US" sz="2266" dirty="0" err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tuổi</a:t>
            </a:r>
            <a:endParaRPr lang="en-US" sz="2266" dirty="0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F438DE3-00DA-EEC7-7E8E-459B1689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647257">
            <a:off x="10337749" y="791305"/>
            <a:ext cx="1226884" cy="961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1" y="2871479"/>
            <a:ext cx="1714875" cy="25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8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98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7882" y="223441"/>
            <a:ext cx="11734800" cy="6353307"/>
            <a:chOff x="0" y="-38100"/>
            <a:chExt cx="4552349" cy="2509949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9103" y="223441"/>
            <a:ext cx="673612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en-US" sz="4104" b="1" dirty="0" err="1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Vòng</a:t>
            </a:r>
            <a:r>
              <a:rPr lang="en-US" sz="4104" b="1" dirty="0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4104" b="1" dirty="0" err="1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đời</a:t>
            </a:r>
            <a:r>
              <a:rPr lang="en-US" sz="4104" b="1" dirty="0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n-US" sz="4104" b="1" dirty="0" err="1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của</a:t>
            </a:r>
            <a:r>
              <a:rPr lang="en-US" sz="4104" b="1" dirty="0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 con </a:t>
            </a:r>
            <a:r>
              <a:rPr lang="en-US" sz="4104" b="1" dirty="0" err="1">
                <a:solidFill>
                  <a:srgbClr val="4C290D"/>
                </a:solidFill>
                <a:latin typeface="Francois One"/>
                <a:ea typeface="Francois One"/>
                <a:cs typeface="Francois One"/>
                <a:sym typeface="Francois One"/>
              </a:rPr>
              <a:t>gà</a:t>
            </a:r>
            <a:endParaRPr lang="en-US" sz="4104" b="1" dirty="0">
              <a:solidFill>
                <a:srgbClr val="4C290D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7" name="Freeform 13"/>
          <p:cNvSpPr/>
          <p:nvPr/>
        </p:nvSpPr>
        <p:spPr>
          <a:xfrm>
            <a:off x="5600683" y="1752600"/>
            <a:ext cx="604599" cy="795525"/>
          </a:xfrm>
          <a:custGeom>
            <a:avLst/>
            <a:gdLst/>
            <a:ahLst/>
            <a:cxnLst/>
            <a:rect l="l" t="t" r="r" b="b"/>
            <a:pathLst>
              <a:path w="1209198" h="1591049">
                <a:moveTo>
                  <a:pt x="0" y="0"/>
                </a:moveTo>
                <a:lnTo>
                  <a:pt x="1209198" y="0"/>
                </a:lnTo>
                <a:lnTo>
                  <a:pt x="1209198" y="1591049"/>
                </a:lnTo>
                <a:lnTo>
                  <a:pt x="0" y="1591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14"/>
          <p:cNvSpPr/>
          <p:nvPr/>
        </p:nvSpPr>
        <p:spPr>
          <a:xfrm>
            <a:off x="7978184" y="1877461"/>
            <a:ext cx="650917" cy="856770"/>
          </a:xfrm>
          <a:custGeom>
            <a:avLst/>
            <a:gdLst/>
            <a:ahLst/>
            <a:cxnLst/>
            <a:rect l="l" t="t" r="r" b="b"/>
            <a:pathLst>
              <a:path w="1153667" h="1451154">
                <a:moveTo>
                  <a:pt x="0" y="0"/>
                </a:moveTo>
                <a:lnTo>
                  <a:pt x="1153668" y="0"/>
                </a:lnTo>
                <a:lnTo>
                  <a:pt x="1153668" y="1451154"/>
                </a:lnTo>
                <a:lnTo>
                  <a:pt x="0" y="1451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20"/>
          <p:cNvSpPr/>
          <p:nvPr/>
        </p:nvSpPr>
        <p:spPr>
          <a:xfrm>
            <a:off x="4175082" y="3566294"/>
            <a:ext cx="999930" cy="360138"/>
          </a:xfrm>
          <a:custGeom>
            <a:avLst/>
            <a:gdLst/>
            <a:ahLst/>
            <a:cxnLst/>
            <a:rect l="l" t="t" r="r" b="b"/>
            <a:pathLst>
              <a:path w="2415559" h="720276">
                <a:moveTo>
                  <a:pt x="0" y="0"/>
                </a:moveTo>
                <a:lnTo>
                  <a:pt x="2415559" y="0"/>
                </a:lnTo>
                <a:lnTo>
                  <a:pt x="2415559" y="720276"/>
                </a:lnTo>
                <a:lnTo>
                  <a:pt x="0" y="72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21"/>
          <p:cNvSpPr/>
          <p:nvPr/>
        </p:nvSpPr>
        <p:spPr>
          <a:xfrm>
            <a:off x="6600166" y="3546566"/>
            <a:ext cx="948885" cy="360138"/>
          </a:xfrm>
          <a:custGeom>
            <a:avLst/>
            <a:gdLst/>
            <a:ahLst/>
            <a:cxnLst/>
            <a:rect l="l" t="t" r="r" b="b"/>
            <a:pathLst>
              <a:path w="2415559" h="720276">
                <a:moveTo>
                  <a:pt x="0" y="0"/>
                </a:moveTo>
                <a:lnTo>
                  <a:pt x="2415559" y="0"/>
                </a:lnTo>
                <a:lnTo>
                  <a:pt x="2415559" y="720276"/>
                </a:lnTo>
                <a:lnTo>
                  <a:pt x="0" y="72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76A961-4DAD-6849-89A5-8A60C05DAAF5}"/>
              </a:ext>
            </a:extLst>
          </p:cNvPr>
          <p:cNvGrpSpPr/>
          <p:nvPr/>
        </p:nvGrpSpPr>
        <p:grpSpPr>
          <a:xfrm>
            <a:off x="2275854" y="2645774"/>
            <a:ext cx="2217679" cy="2311841"/>
            <a:chOff x="7402837" y="1453551"/>
            <a:chExt cx="1864913" cy="17499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9624F1-34D2-BE44-E822-3D2581DF7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248" y="1453551"/>
              <a:ext cx="1508243" cy="1508243"/>
            </a:xfrm>
            <a:prstGeom prst="rect">
              <a:avLst/>
            </a:prstGeom>
          </p:spPr>
        </p:pic>
        <p:sp>
          <p:nvSpPr>
            <p:cNvPr id="13" name="Rectangle: Rounded Corners 34">
              <a:extLst>
                <a:ext uri="{FF2B5EF4-FFF2-40B4-BE49-F238E27FC236}">
                  <a16:creationId xmlns:a16="http://schemas.microsoft.com/office/drawing/2014/main" id="{AF9387D5-C7ED-9B76-44B8-F7ABF2E5E6DA}"/>
                </a:ext>
              </a:extLst>
            </p:cNvPr>
            <p:cNvSpPr/>
            <p:nvPr/>
          </p:nvSpPr>
          <p:spPr>
            <a:xfrm>
              <a:off x="7402837" y="2841572"/>
              <a:ext cx="1864913" cy="3619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ysClr val="windowText" lastClr="000000"/>
                  </a:solidFill>
                </a:rPr>
                <a:t>Gà</a:t>
              </a:r>
              <a:r>
                <a:rPr lang="en-US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err="1">
                  <a:solidFill>
                    <a:sysClr val="windowText" lastClr="000000"/>
                  </a:solidFill>
                </a:rPr>
                <a:t>mẹ</a:t>
              </a:r>
              <a:r>
                <a:rPr lang="en-US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err="1">
                  <a:solidFill>
                    <a:sysClr val="windowText" lastClr="000000"/>
                  </a:solidFill>
                </a:rPr>
                <a:t>ấp</a:t>
              </a:r>
              <a:r>
                <a:rPr lang="en-US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err="1">
                  <a:solidFill>
                    <a:sysClr val="windowText" lastClr="000000"/>
                  </a:solidFill>
                </a:rPr>
                <a:t>trứng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86F615-B712-44DD-1AB6-B9B1F28749AD}"/>
              </a:ext>
            </a:extLst>
          </p:cNvPr>
          <p:cNvGrpSpPr/>
          <p:nvPr/>
        </p:nvGrpSpPr>
        <p:grpSpPr>
          <a:xfrm>
            <a:off x="4777079" y="2734231"/>
            <a:ext cx="2335353" cy="2307805"/>
            <a:chOff x="7075040" y="4046620"/>
            <a:chExt cx="1502287" cy="16771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D9BD3A-8107-643C-879A-C0732CE2D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042" y="4046620"/>
              <a:ext cx="1266540" cy="1266540"/>
            </a:xfrm>
            <a:prstGeom prst="rect">
              <a:avLst/>
            </a:prstGeom>
          </p:spPr>
        </p:pic>
        <p:sp>
          <p:nvSpPr>
            <p:cNvPr id="16" name="Rectangle: Rounded Corners 37">
              <a:extLst>
                <a:ext uri="{FF2B5EF4-FFF2-40B4-BE49-F238E27FC236}">
                  <a16:creationId xmlns:a16="http://schemas.microsoft.com/office/drawing/2014/main" id="{694D4ABE-2868-D6ED-7C4F-490A548A9A56}"/>
                </a:ext>
              </a:extLst>
            </p:cNvPr>
            <p:cNvSpPr/>
            <p:nvPr/>
          </p:nvSpPr>
          <p:spPr>
            <a:xfrm>
              <a:off x="7075040" y="5361849"/>
              <a:ext cx="1502287" cy="3619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Nở trứng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25ECCF-68EF-589C-195E-CF7F53A27B4F}"/>
              </a:ext>
            </a:extLst>
          </p:cNvPr>
          <p:cNvGrpSpPr/>
          <p:nvPr/>
        </p:nvGrpSpPr>
        <p:grpSpPr>
          <a:xfrm>
            <a:off x="7464824" y="2859400"/>
            <a:ext cx="1923049" cy="2182160"/>
            <a:chOff x="5008880" y="4790566"/>
            <a:chExt cx="1502287" cy="15045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819487-42A0-C046-1FE5-7240632EC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287" y="4790566"/>
              <a:ext cx="1142565" cy="1142565"/>
            </a:xfrm>
            <a:prstGeom prst="rect">
              <a:avLst/>
            </a:prstGeom>
          </p:spPr>
        </p:pic>
        <p:sp>
          <p:nvSpPr>
            <p:cNvPr id="19" name="Rectangle: Rounded Corners 40">
              <a:extLst>
                <a:ext uri="{FF2B5EF4-FFF2-40B4-BE49-F238E27FC236}">
                  <a16:creationId xmlns:a16="http://schemas.microsoft.com/office/drawing/2014/main" id="{0C71C3CF-B75F-1240-90EA-10E73E75469C}"/>
                </a:ext>
              </a:extLst>
            </p:cNvPr>
            <p:cNvSpPr/>
            <p:nvPr/>
          </p:nvSpPr>
          <p:spPr>
            <a:xfrm>
              <a:off x="5008880" y="5933200"/>
              <a:ext cx="1502287" cy="3619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Gà con</a:t>
              </a:r>
            </a:p>
          </p:txBody>
        </p:sp>
      </p:grpSp>
      <p:sp>
        <p:nvSpPr>
          <p:cNvPr id="20" name="Freeform 21"/>
          <p:cNvSpPr/>
          <p:nvPr/>
        </p:nvSpPr>
        <p:spPr>
          <a:xfrm>
            <a:off x="8899157" y="3527996"/>
            <a:ext cx="984281" cy="360138"/>
          </a:xfrm>
          <a:custGeom>
            <a:avLst/>
            <a:gdLst/>
            <a:ahLst/>
            <a:cxnLst/>
            <a:rect l="l" t="t" r="r" b="b"/>
            <a:pathLst>
              <a:path w="2415559" h="720276">
                <a:moveTo>
                  <a:pt x="0" y="0"/>
                </a:moveTo>
                <a:lnTo>
                  <a:pt x="2415559" y="0"/>
                </a:lnTo>
                <a:lnTo>
                  <a:pt x="2415559" y="720276"/>
                </a:lnTo>
                <a:lnTo>
                  <a:pt x="0" y="72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11"/>
          <p:cNvSpPr/>
          <p:nvPr/>
        </p:nvSpPr>
        <p:spPr>
          <a:xfrm>
            <a:off x="831702" y="2015983"/>
            <a:ext cx="489773" cy="791552"/>
          </a:xfrm>
          <a:custGeom>
            <a:avLst/>
            <a:gdLst/>
            <a:ahLst/>
            <a:cxnLst/>
            <a:rect l="l" t="t" r="r" b="b"/>
            <a:pathLst>
              <a:path w="979545" h="1583104">
                <a:moveTo>
                  <a:pt x="0" y="0"/>
                </a:moveTo>
                <a:lnTo>
                  <a:pt x="979546" y="0"/>
                </a:lnTo>
                <a:lnTo>
                  <a:pt x="979546" y="1583103"/>
                </a:lnTo>
                <a:lnTo>
                  <a:pt x="0" y="15831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12"/>
          <p:cNvSpPr/>
          <p:nvPr/>
        </p:nvSpPr>
        <p:spPr>
          <a:xfrm>
            <a:off x="3040531" y="1909043"/>
            <a:ext cx="567283" cy="736731"/>
          </a:xfrm>
          <a:custGeom>
            <a:avLst/>
            <a:gdLst/>
            <a:ahLst/>
            <a:cxnLst/>
            <a:rect l="l" t="t" r="r" b="b"/>
            <a:pathLst>
              <a:path w="1134566" h="1473463">
                <a:moveTo>
                  <a:pt x="0" y="0"/>
                </a:moveTo>
                <a:lnTo>
                  <a:pt x="1134567" y="0"/>
                </a:lnTo>
                <a:lnTo>
                  <a:pt x="1134567" y="1473462"/>
                </a:lnTo>
                <a:lnTo>
                  <a:pt x="0" y="1473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15"/>
          <p:cNvSpPr/>
          <p:nvPr/>
        </p:nvSpPr>
        <p:spPr>
          <a:xfrm>
            <a:off x="1508477" y="3566294"/>
            <a:ext cx="934159" cy="360138"/>
          </a:xfrm>
          <a:custGeom>
            <a:avLst/>
            <a:gdLst/>
            <a:ahLst/>
            <a:cxnLst/>
            <a:rect l="l" t="t" r="r" b="b"/>
            <a:pathLst>
              <a:path w="2415559" h="720276">
                <a:moveTo>
                  <a:pt x="0" y="0"/>
                </a:moveTo>
                <a:lnTo>
                  <a:pt x="2415559" y="0"/>
                </a:lnTo>
                <a:lnTo>
                  <a:pt x="2415559" y="720276"/>
                </a:lnTo>
                <a:lnTo>
                  <a:pt x="0" y="720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CA12CD-4C00-8DE7-6637-CA7BD4317362}"/>
              </a:ext>
            </a:extLst>
          </p:cNvPr>
          <p:cNvGrpSpPr/>
          <p:nvPr/>
        </p:nvGrpSpPr>
        <p:grpSpPr>
          <a:xfrm>
            <a:off x="235499" y="2903977"/>
            <a:ext cx="1357278" cy="2128595"/>
            <a:chOff x="5705250" y="346221"/>
            <a:chExt cx="1142565" cy="14512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E3C4C7-AAA3-351C-3657-F2BD11ACE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13611" r="13417" b="8311"/>
            <a:stretch>
              <a:fillRect/>
            </a:stretch>
          </p:blipFill>
          <p:spPr>
            <a:xfrm>
              <a:off x="5809159" y="346221"/>
              <a:ext cx="956133" cy="1107330"/>
            </a:xfrm>
            <a:prstGeom prst="rect">
              <a:avLst/>
            </a:prstGeom>
          </p:spPr>
        </p:pic>
        <p:sp>
          <p:nvSpPr>
            <p:cNvPr id="29" name="Rectangle: Rounded Corners 29">
              <a:extLst>
                <a:ext uri="{FF2B5EF4-FFF2-40B4-BE49-F238E27FC236}">
                  <a16:creationId xmlns:a16="http://schemas.microsoft.com/office/drawing/2014/main" id="{B7B1CA00-14EC-AE59-57E5-22B45418C7C0}"/>
                </a:ext>
              </a:extLst>
            </p:cNvPr>
            <p:cNvSpPr/>
            <p:nvPr/>
          </p:nvSpPr>
          <p:spPr>
            <a:xfrm>
              <a:off x="5705250" y="1435503"/>
              <a:ext cx="1142565" cy="3619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ysClr val="windowText" lastClr="000000"/>
                  </a:solidFill>
                </a:rPr>
                <a:t>Trứng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927590" y="2497497"/>
            <a:ext cx="2061237" cy="2497732"/>
            <a:chOff x="14791425" y="3213016"/>
            <a:chExt cx="3091856" cy="3266393"/>
          </a:xfrm>
        </p:grpSpPr>
        <p:sp>
          <p:nvSpPr>
            <p:cNvPr id="23" name="Rectangle: Rounded Corners 26">
              <a:extLst>
                <a:ext uri="{FF2B5EF4-FFF2-40B4-BE49-F238E27FC236}">
                  <a16:creationId xmlns:a16="http://schemas.microsoft.com/office/drawing/2014/main" id="{2EFD9B96-2BCA-02D8-A80C-6DEAC36FF47A}"/>
                </a:ext>
              </a:extLst>
            </p:cNvPr>
            <p:cNvSpPr/>
            <p:nvPr/>
          </p:nvSpPr>
          <p:spPr>
            <a:xfrm>
              <a:off x="14884542" y="5936484"/>
              <a:ext cx="2965751" cy="5429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ysClr val="windowText" lastClr="000000"/>
                  </a:solidFill>
                </a:rPr>
                <a:t>Gà</a:t>
              </a:r>
              <a:r>
                <a:rPr lang="en-US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err="1">
                  <a:solidFill>
                    <a:sysClr val="windowText" lastClr="000000"/>
                  </a:solidFill>
                </a:rPr>
                <a:t>trưởng</a:t>
              </a:r>
              <a:r>
                <a:rPr lang="en-US" b="1" dirty="0">
                  <a:solidFill>
                    <a:sysClr val="windowText" lastClr="000000"/>
                  </a:solidFill>
                </a:rPr>
                <a:t> </a:t>
              </a:r>
              <a:r>
                <a:rPr lang="en-US" b="1" dirty="0" err="1">
                  <a:solidFill>
                    <a:sysClr val="windowText" lastClr="000000"/>
                  </a:solidFill>
                </a:rPr>
                <a:t>thành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03" b="25838"/>
            <a:stretch/>
          </p:blipFill>
          <p:spPr>
            <a:xfrm>
              <a:off x="14791425" y="3213016"/>
              <a:ext cx="3091856" cy="285027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52" y="1596394"/>
            <a:ext cx="755906" cy="11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315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661" y="-137905"/>
            <a:ext cx="12246661" cy="6995905"/>
          </a:xfrm>
          <a:custGeom>
            <a:avLst/>
            <a:gdLst/>
            <a:ahLst/>
            <a:cxnLst/>
            <a:rect l="l" t="t" r="r" b="b"/>
            <a:pathLst>
              <a:path w="18369991" h="10493857">
                <a:moveTo>
                  <a:pt x="0" y="0"/>
                </a:moveTo>
                <a:lnTo>
                  <a:pt x="18369991" y="0"/>
                </a:lnTo>
                <a:lnTo>
                  <a:pt x="18369991" y="10493857"/>
                </a:lnTo>
                <a:lnTo>
                  <a:pt x="0" y="10493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560046">
            <a:off x="10156290" y="1109260"/>
            <a:ext cx="1226884" cy="9616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4961" y="1685112"/>
            <a:ext cx="1066669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41"/>
              </a:lnSpc>
            </a:pPr>
            <a:r>
              <a:rPr lang="en-US" sz="76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Xin </a:t>
            </a:r>
            <a:r>
              <a:rPr lang="en-US" sz="7600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chân</a:t>
            </a:r>
            <a:r>
              <a:rPr lang="en-US" sz="76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thành</a:t>
            </a:r>
            <a:r>
              <a:rPr lang="en-US" sz="76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cảm</a:t>
            </a:r>
            <a:r>
              <a:rPr lang="en-US" sz="76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7600" dirty="0" err="1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ơn</a:t>
            </a:r>
            <a:r>
              <a:rPr lang="en-US" sz="7600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!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7AAA0A2-5A97-775F-B444-46FA3A74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01623">
            <a:off x="546905" y="408194"/>
            <a:ext cx="1226884" cy="96161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072EEA5-EC8D-697C-93B0-E1890A7AD5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039954">
            <a:off x="8175089" y="4004859"/>
            <a:ext cx="1226884" cy="9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82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Berow</vt:lpstr>
      <vt:lpstr>Calibri</vt:lpstr>
      <vt:lpstr>Calibri Light</vt:lpstr>
      <vt:lpstr>Francois One</vt:lpstr>
      <vt:lpstr>Lobster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35</cp:revision>
  <dcterms:created xsi:type="dcterms:W3CDTF">2025-12-09T11:17:36Z</dcterms:created>
  <dcterms:modified xsi:type="dcterms:W3CDTF">2026-01-19T14:02:22Z</dcterms:modified>
</cp:coreProperties>
</file>