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21" r:id="rId3"/>
    <p:sldId id="320" r:id="rId4"/>
    <p:sldId id="292" r:id="rId5"/>
    <p:sldId id="293" r:id="rId6"/>
    <p:sldId id="294" r:id="rId7"/>
    <p:sldId id="305" r:id="rId8"/>
    <p:sldId id="313" r:id="rId9"/>
    <p:sldId id="315" r:id="rId10"/>
    <p:sldId id="316" r:id="rId11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0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FF00"/>
    <a:srgbClr val="FF3300"/>
    <a:srgbClr val="201502"/>
    <a:srgbClr val="100B17"/>
    <a:srgbClr val="66FFFF"/>
    <a:srgbClr val="33CC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87" d="100"/>
          <a:sy n="87" d="100"/>
        </p:scale>
        <p:origin x="1358" y="58"/>
      </p:cViewPr>
      <p:guideLst>
        <p:guide orient="horz" pos="1940"/>
        <p:guide pos="29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20.GIF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5.GIF"/><Relationship Id="rId20" Type="http://schemas.openxmlformats.org/officeDocument/2006/relationships/image" Target="../media/image19.jpeg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hyperlink" Target="http://truongton.net/forum/vcheckvirus.php?url=http://truongton.net/forum/vcheckvirus.php?url=http://anhso.net" TargetMode="External"/><Relationship Id="rId10" Type="http://schemas.openxmlformats.org/officeDocument/2006/relationships/image" Target="../media/image10.jpeg"/><Relationship Id="rId19" Type="http://schemas.openxmlformats.org/officeDocument/2006/relationships/image" Target="../media/image18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20.GIF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6.png"/><Relationship Id="rId2" Type="http://schemas.openxmlformats.org/officeDocument/2006/relationships/audio" Target="../media/media2.mp3"/><Relationship Id="rId16" Type="http://schemas.openxmlformats.org/officeDocument/2006/relationships/image" Target="../media/image15.GIF"/><Relationship Id="rId20" Type="http://schemas.openxmlformats.org/officeDocument/2006/relationships/image" Target="../media/image19.jpeg"/><Relationship Id="rId1" Type="http://schemas.microsoft.com/office/2007/relationships/media" Target="../media/media2.mp3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hyperlink" Target="http://truongton.net/forum/vcheckvirus.php?url=http://truongton.net/forum/vcheckvirus.php?url=http://anhso.net" TargetMode="External"/><Relationship Id="rId10" Type="http://schemas.openxmlformats.org/officeDocument/2006/relationships/image" Target="../media/image10.jpeg"/><Relationship Id="rId19" Type="http://schemas.openxmlformats.org/officeDocument/2006/relationships/image" Target="../media/image18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12.jpeg"/><Relationship Id="rId3" Type="http://schemas.openxmlformats.org/officeDocument/2006/relationships/image" Target="../media/image22.GIF"/><Relationship Id="rId7" Type="http://schemas.openxmlformats.org/officeDocument/2006/relationships/image" Target="../media/image25.png"/><Relationship Id="rId12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11" Type="http://schemas.openxmlformats.org/officeDocument/2006/relationships/image" Target="../media/image14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0.GIF"/><Relationship Id="rId9" Type="http://schemas.openxmlformats.org/officeDocument/2006/relationships/image" Target="../media/image27.jpe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9.jpeg"/><Relationship Id="rId18" Type="http://schemas.openxmlformats.org/officeDocument/2006/relationships/image" Target="../media/image30.GIF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16.png"/><Relationship Id="rId7" Type="http://schemas.openxmlformats.org/officeDocument/2006/relationships/image" Target="../media/image17.jpeg"/><Relationship Id="rId12" Type="http://schemas.openxmlformats.org/officeDocument/2006/relationships/image" Target="../media/image12.jpeg"/><Relationship Id="rId17" Type="http://schemas.openxmlformats.org/officeDocument/2006/relationships/image" Target="../media/image6.jpeg"/><Relationship Id="rId2" Type="http://schemas.openxmlformats.org/officeDocument/2006/relationships/audio" Target="../media/media3.mp3"/><Relationship Id="rId16" Type="http://schemas.openxmlformats.org/officeDocument/2006/relationships/image" Target="../media/image29.jpeg"/><Relationship Id="rId20" Type="http://schemas.openxmlformats.org/officeDocument/2006/relationships/image" Target="../media/image15.GIF"/><Relationship Id="rId1" Type="http://schemas.microsoft.com/office/2007/relationships/media" Target="../media/media3.mp3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4.jpeg"/><Relationship Id="rId23" Type="http://schemas.openxmlformats.org/officeDocument/2006/relationships/image" Target="../media/image23.png"/><Relationship Id="rId10" Type="http://schemas.openxmlformats.org/officeDocument/2006/relationships/image" Target="../media/image10.jpeg"/><Relationship Id="rId19" Type="http://schemas.openxmlformats.org/officeDocument/2006/relationships/hyperlink" Target="http://truongton.net/forum/vcheckvirus.php?url=http://truongton.net/forum/vcheckvirus.php?url=http://anhso.net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3.jpeg"/><Relationship Id="rId22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27.jpeg"/><Relationship Id="rId18" Type="http://schemas.openxmlformats.org/officeDocument/2006/relationships/hyperlink" Target="http://truongton.net/forum/vcheckvirus.php?url=http://truongton.net/forum/vcheckvirus.php?url=http://anhso.net" TargetMode="Externa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17.jpeg"/><Relationship Id="rId7" Type="http://schemas.openxmlformats.org/officeDocument/2006/relationships/image" Target="../media/image8.jpeg"/><Relationship Id="rId12" Type="http://schemas.openxmlformats.org/officeDocument/2006/relationships/image" Target="../media/image32.jpeg"/><Relationship Id="rId17" Type="http://schemas.openxmlformats.org/officeDocument/2006/relationships/image" Target="../media/image14.jpeg"/><Relationship Id="rId2" Type="http://schemas.openxmlformats.org/officeDocument/2006/relationships/audio" Target="../media/media4.mp3"/><Relationship Id="rId16" Type="http://schemas.openxmlformats.org/officeDocument/2006/relationships/image" Target="../media/image13.jpeg"/><Relationship Id="rId20" Type="http://schemas.openxmlformats.org/officeDocument/2006/relationships/image" Target="../media/image16.png"/><Relationship Id="rId1" Type="http://schemas.microsoft.com/office/2007/relationships/media" Target="../media/media4.mp3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35.GIF"/><Relationship Id="rId5" Type="http://schemas.openxmlformats.org/officeDocument/2006/relationships/image" Target="../media/image5.jpeg"/><Relationship Id="rId15" Type="http://schemas.openxmlformats.org/officeDocument/2006/relationships/image" Target="../media/image6.jpeg"/><Relationship Id="rId23" Type="http://schemas.openxmlformats.org/officeDocument/2006/relationships/image" Target="../media/image34.png"/><Relationship Id="rId10" Type="http://schemas.openxmlformats.org/officeDocument/2006/relationships/image" Target="../media/image11.jpeg"/><Relationship Id="rId19" Type="http://schemas.openxmlformats.org/officeDocument/2006/relationships/image" Target="../media/image15.GIF"/><Relationship Id="rId4" Type="http://schemas.openxmlformats.org/officeDocument/2006/relationships/image" Target="../media/image4.png"/><Relationship Id="rId9" Type="http://schemas.openxmlformats.org/officeDocument/2006/relationships/image" Target="../media/image31.jpeg"/><Relationship Id="rId14" Type="http://schemas.openxmlformats.org/officeDocument/2006/relationships/image" Target="../media/image33.jpeg"/><Relationship Id="rId22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6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7732"/>
            <a:ext cx="9144793" cy="69134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76" y="1143060"/>
            <a:ext cx="57149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Mầm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Hoa Sữa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194" y="2643822"/>
            <a:ext cx="6791533" cy="7254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80" y="4204190"/>
            <a:ext cx="5295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8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5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LE_20210223_034742_1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1350" y="3308350"/>
            <a:ext cx="495300" cy="495300"/>
          </a:xfrm>
          <a:prstGeom prst="rect">
            <a:avLst/>
          </a:prstGeom>
        </p:spPr>
      </p:pic>
      <p:pic>
        <p:nvPicPr>
          <p:cNvPr id="2" name="FILE_20210223_034742_17">
            <a:hlinkClick r:id="" action="ppaction://media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8" name="Picture 4" descr="tho lai xe khong dau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862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5" descr="dau tho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3581400"/>
            <a:ext cx="1778000" cy="130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7" descr="dau de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3048000"/>
            <a:ext cx="1676400" cy="979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8" descr="than lon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0300" y="3505200"/>
            <a:ext cx="1511300" cy="196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9" descr="dau lon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4138" y="3048000"/>
            <a:ext cx="1143000" cy="105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10" descr="khi khong dau duoi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3048000"/>
            <a:ext cx="1828800" cy="2227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Picture 11" descr="duoi khi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0713" y="2895600"/>
            <a:ext cx="1054100" cy="1249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12" descr="dau khi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2600" y="3014663"/>
            <a:ext cx="685800" cy="71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6" name="Picture 19" descr="than cho moi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0" y="2514600"/>
            <a:ext cx="2211388" cy="288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20" descr="dau cho moi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2286000"/>
            <a:ext cx="1295400" cy="12366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68" name="Group 25"/>
          <p:cNvGrpSpPr/>
          <p:nvPr/>
        </p:nvGrpSpPr>
        <p:grpSpPr>
          <a:xfrm>
            <a:off x="-152400" y="4495800"/>
            <a:ext cx="990600" cy="835025"/>
            <a:chOff x="981262" y="5410200"/>
            <a:chExt cx="1241796" cy="1139371"/>
          </a:xfrm>
        </p:grpSpPr>
        <p:pic>
          <p:nvPicPr>
            <p:cNvPr id="19469" name="Picture 11" descr="08071803336277528481">
              <a:hlinkClick r:id="rId15"/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90600" y="5410200"/>
              <a:ext cx="1219200" cy="11393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0" name="Picture 17" descr="nam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992185">
              <a:off x="981262" y="5543524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1" name="Picture 17" descr="nam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992185">
              <a:off x="1743262" y="5467323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2" name="Picture 17" descr="nam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992185">
              <a:off x="1590863" y="5543523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9473" name="Picture 6" descr="than de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" y="3276600"/>
            <a:ext cx="2273300" cy="2273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4" name="Picture 22" descr="http://tbn0.google.com/images?q=tbn:mmvEmCBMIClflM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7200" y="3048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75" name="Group 4118"/>
          <p:cNvGrpSpPr/>
          <p:nvPr/>
        </p:nvGrpSpPr>
        <p:grpSpPr>
          <a:xfrm>
            <a:off x="4343400" y="990600"/>
            <a:ext cx="228600" cy="685800"/>
            <a:chOff x="5328" y="2112"/>
            <a:chExt cx="288" cy="1776"/>
          </a:xfrm>
        </p:grpSpPr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328" y="2112"/>
              <a:ext cx="288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5328" y="2448"/>
              <a:ext cx="288" cy="336"/>
            </a:xfrm>
            <a:prstGeom prst="ellipse">
              <a:avLst/>
            </a:prstGeom>
            <a:solidFill>
              <a:srgbClr val="9CE29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24" y="2928"/>
              <a:ext cx="48" cy="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479" name="Oval 8"/>
            <p:cNvSpPr/>
            <p:nvPr/>
          </p:nvSpPr>
          <p:spPr>
            <a:xfrm>
              <a:off x="5328" y="2784"/>
              <a:ext cx="288" cy="336"/>
            </a:xfrm>
            <a:prstGeom prst="ellipse">
              <a:avLst/>
            </a:prstGeom>
            <a:solidFill>
              <a:srgbClr val="C6C33B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>
                <a:solidFill>
                  <a:srgbClr val="FFFF66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9480" name="Picture 13" descr="kien con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0" y="4724400"/>
            <a:ext cx="2106613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81" name="Picture 20" descr="spring-smiley-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72000" y="457200"/>
            <a:ext cx="8382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LE_20210223_034742_19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1350" y="3308350"/>
            <a:ext cx="495300" cy="495300"/>
          </a:xfrm>
          <a:prstGeom prst="rect">
            <a:avLst/>
          </a:prstGeom>
        </p:spPr>
      </p:pic>
      <p:pic>
        <p:nvPicPr>
          <p:cNvPr id="2" name="FILE_20210223_034742_19">
            <a:hlinkClick r:id="" action="ppaction://media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Picture 4" descr="tho lai xe khong dau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862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5" descr="dau tho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3581400"/>
            <a:ext cx="1778000" cy="130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7" descr="dau de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3048000"/>
            <a:ext cx="1676400" cy="979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8" descr="than lon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0300" y="3505200"/>
            <a:ext cx="1511300" cy="196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9" descr="dau lon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4138" y="3048000"/>
            <a:ext cx="1143000" cy="105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10" descr="khi khong dau duoi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3048000"/>
            <a:ext cx="1828800" cy="2227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Picture 11" descr="duoi khi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0713" y="2895600"/>
            <a:ext cx="1054100" cy="1249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12" descr="dau khi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2600" y="3014663"/>
            <a:ext cx="685800" cy="71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9" descr="than cho moi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0" y="2514600"/>
            <a:ext cx="2211388" cy="288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20" descr="dau cho moi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2286000"/>
            <a:ext cx="1295400" cy="12366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516" name="Group 25"/>
          <p:cNvGrpSpPr/>
          <p:nvPr/>
        </p:nvGrpSpPr>
        <p:grpSpPr>
          <a:xfrm>
            <a:off x="-152400" y="4495800"/>
            <a:ext cx="990600" cy="835025"/>
            <a:chOff x="981262" y="5410200"/>
            <a:chExt cx="1241796" cy="1139371"/>
          </a:xfrm>
        </p:grpSpPr>
        <p:pic>
          <p:nvPicPr>
            <p:cNvPr id="21517" name="Picture 11" descr="08071803336277528481">
              <a:hlinkClick r:id="rId15"/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90600" y="5410200"/>
              <a:ext cx="1219200" cy="11393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8" name="Picture 17" descr="nam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992185">
              <a:off x="981262" y="5543524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9" name="Picture 17" descr="nam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992185">
              <a:off x="1743262" y="5467323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20" name="Picture 17" descr="nam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992185">
              <a:off x="1590863" y="5543523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1521" name="Picture 6" descr="than de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" y="3276600"/>
            <a:ext cx="2273300" cy="2273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2" name="Picture 22" descr="http://tbn0.google.com/images?q=tbn:mmvEmCBMIClflM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7200" y="3048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523" name="Group 4118"/>
          <p:cNvGrpSpPr/>
          <p:nvPr/>
        </p:nvGrpSpPr>
        <p:grpSpPr>
          <a:xfrm>
            <a:off x="4343400" y="990600"/>
            <a:ext cx="228600" cy="685800"/>
            <a:chOff x="5328" y="2112"/>
            <a:chExt cx="288" cy="1776"/>
          </a:xfrm>
        </p:grpSpPr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328" y="2112"/>
              <a:ext cx="288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5328" y="2448"/>
              <a:ext cx="288" cy="336"/>
            </a:xfrm>
            <a:prstGeom prst="ellipse">
              <a:avLst/>
            </a:prstGeom>
            <a:solidFill>
              <a:srgbClr val="9CE29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24" y="2928"/>
              <a:ext cx="48" cy="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527" name="Oval 8"/>
            <p:cNvSpPr/>
            <p:nvPr/>
          </p:nvSpPr>
          <p:spPr>
            <a:xfrm>
              <a:off x="5328" y="2784"/>
              <a:ext cx="288" cy="336"/>
            </a:xfrm>
            <a:prstGeom prst="ellipse">
              <a:avLst/>
            </a:prstGeom>
            <a:solidFill>
              <a:srgbClr val="C6C33B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>
                <a:solidFill>
                  <a:srgbClr val="FFFF66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1528" name="Picture 13" descr="kien con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0" y="4724400"/>
            <a:ext cx="2106613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9" name="Picture 20" descr="spring-smiley-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72000" y="457200"/>
            <a:ext cx="8382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5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5604"/>
          <p:cNvGrpSpPr/>
          <p:nvPr/>
        </p:nvGrpSpPr>
        <p:grpSpPr>
          <a:xfrm>
            <a:off x="0" y="-304800"/>
            <a:ext cx="9144000" cy="3429000"/>
            <a:chOff x="-1152" y="4320"/>
            <a:chExt cx="8208" cy="3168"/>
          </a:xfrm>
        </p:grpSpPr>
        <p:sp>
          <p:nvSpPr>
            <p:cNvPr id="23555" name="Rectangles 25605"/>
            <p:cNvSpPr/>
            <p:nvPr/>
          </p:nvSpPr>
          <p:spPr>
            <a:xfrm>
              <a:off x="624" y="5232"/>
              <a:ext cx="1104" cy="2064"/>
            </a:xfrm>
            <a:prstGeom prst="rect">
              <a:avLst/>
            </a:prstGeom>
            <a:solidFill>
              <a:srgbClr val="FF99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556" name="Rectangles 25606"/>
            <p:cNvSpPr/>
            <p:nvPr/>
          </p:nvSpPr>
          <p:spPr>
            <a:xfrm>
              <a:off x="1728" y="5376"/>
              <a:ext cx="2256" cy="1824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557" name="Flowchart: Extract 25607"/>
            <p:cNvSpPr/>
            <p:nvPr/>
          </p:nvSpPr>
          <p:spPr>
            <a:xfrm>
              <a:off x="1872" y="4464"/>
              <a:ext cx="1968" cy="864"/>
            </a:xfrm>
            <a:prstGeom prst="flowChartExtract">
              <a:avLst/>
            </a:prstGeom>
            <a:solidFill>
              <a:srgbClr val="33CC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558" name="Rectangles 25608"/>
            <p:cNvSpPr/>
            <p:nvPr/>
          </p:nvSpPr>
          <p:spPr>
            <a:xfrm>
              <a:off x="-1152" y="4320"/>
              <a:ext cx="1728" cy="297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559" name="Rectangles 25609"/>
            <p:cNvSpPr/>
            <p:nvPr/>
          </p:nvSpPr>
          <p:spPr>
            <a:xfrm>
              <a:off x="-864" y="4608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560" name="Rectangles 25610"/>
            <p:cNvSpPr/>
            <p:nvPr/>
          </p:nvSpPr>
          <p:spPr>
            <a:xfrm>
              <a:off x="-192" y="4608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561" name="Rectangles 25611"/>
            <p:cNvSpPr/>
            <p:nvPr/>
          </p:nvSpPr>
          <p:spPr>
            <a:xfrm>
              <a:off x="-816" y="5232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562" name="Rectangles 25612"/>
            <p:cNvSpPr/>
            <p:nvPr/>
          </p:nvSpPr>
          <p:spPr>
            <a:xfrm>
              <a:off x="-144" y="5232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563" name="Rectangles 25613"/>
            <p:cNvSpPr/>
            <p:nvPr/>
          </p:nvSpPr>
          <p:spPr>
            <a:xfrm>
              <a:off x="-816" y="5952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564" name="Rectangles 25614"/>
            <p:cNvSpPr/>
            <p:nvPr/>
          </p:nvSpPr>
          <p:spPr>
            <a:xfrm>
              <a:off x="-144" y="5952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565" name="Rectangles 25615"/>
            <p:cNvSpPr/>
            <p:nvPr/>
          </p:nvSpPr>
          <p:spPr>
            <a:xfrm>
              <a:off x="-1032" y="6534"/>
              <a:ext cx="576" cy="720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566" name="Rectangles 25616"/>
            <p:cNvSpPr/>
            <p:nvPr/>
          </p:nvSpPr>
          <p:spPr>
            <a:xfrm>
              <a:off x="-192" y="6540"/>
              <a:ext cx="576" cy="720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567" name="Rectangles 25617"/>
            <p:cNvSpPr/>
            <p:nvPr/>
          </p:nvSpPr>
          <p:spPr>
            <a:xfrm>
              <a:off x="912" y="5280"/>
              <a:ext cx="384" cy="336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568" name="Rectangles 25618"/>
            <p:cNvSpPr/>
            <p:nvPr/>
          </p:nvSpPr>
          <p:spPr>
            <a:xfrm>
              <a:off x="768" y="5712"/>
              <a:ext cx="384" cy="336"/>
            </a:xfrm>
            <a:prstGeom prst="rect">
              <a:avLst/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569" name="Rectangles 25619"/>
            <p:cNvSpPr/>
            <p:nvPr/>
          </p:nvSpPr>
          <p:spPr>
            <a:xfrm>
              <a:off x="1308" y="5724"/>
              <a:ext cx="384" cy="336"/>
            </a:xfrm>
            <a:prstGeom prst="rect">
              <a:avLst/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570" name="Rectangles 25620"/>
            <p:cNvSpPr/>
            <p:nvPr/>
          </p:nvSpPr>
          <p:spPr>
            <a:xfrm>
              <a:off x="792" y="6138"/>
              <a:ext cx="384" cy="336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571" name="Rectangles 25621"/>
            <p:cNvSpPr/>
            <p:nvPr/>
          </p:nvSpPr>
          <p:spPr>
            <a:xfrm>
              <a:off x="1290" y="6144"/>
              <a:ext cx="384" cy="336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572" name="Rectangles 25622"/>
            <p:cNvSpPr/>
            <p:nvPr/>
          </p:nvSpPr>
          <p:spPr>
            <a:xfrm>
              <a:off x="912" y="6576"/>
              <a:ext cx="576" cy="7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573" name="Rectangles 25623"/>
            <p:cNvSpPr/>
            <p:nvPr/>
          </p:nvSpPr>
          <p:spPr>
            <a:xfrm>
              <a:off x="2928" y="5904"/>
              <a:ext cx="864" cy="1248"/>
            </a:xfrm>
            <a:prstGeom prst="rect">
              <a:avLst/>
            </a:prstGeom>
            <a:solidFill>
              <a:srgbClr val="808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574" name="Oval 25624"/>
            <p:cNvSpPr/>
            <p:nvPr/>
          </p:nvSpPr>
          <p:spPr>
            <a:xfrm>
              <a:off x="3024" y="6432"/>
              <a:ext cx="96" cy="144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575" name="Rectangles 25625"/>
            <p:cNvSpPr/>
            <p:nvPr/>
          </p:nvSpPr>
          <p:spPr>
            <a:xfrm>
              <a:off x="1824" y="5952"/>
              <a:ext cx="384" cy="336"/>
            </a:xfrm>
            <a:prstGeom prst="rect">
              <a:avLst/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576" name="Straight Connector 25626"/>
            <p:cNvSpPr/>
            <p:nvPr/>
          </p:nvSpPr>
          <p:spPr>
            <a:xfrm>
              <a:off x="1728" y="5616"/>
              <a:ext cx="225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77" name="Straight Connector 25627"/>
            <p:cNvSpPr/>
            <p:nvPr/>
          </p:nvSpPr>
          <p:spPr>
            <a:xfrm>
              <a:off x="2496" y="5664"/>
              <a:ext cx="0" cy="14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78" name="Double Wave 25628"/>
            <p:cNvSpPr/>
            <p:nvPr/>
          </p:nvSpPr>
          <p:spPr>
            <a:xfrm>
              <a:off x="4080" y="6096"/>
              <a:ext cx="2928" cy="1200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579" name="Flowchart: Extract 25629"/>
            <p:cNvSpPr/>
            <p:nvPr/>
          </p:nvSpPr>
          <p:spPr>
            <a:xfrm>
              <a:off x="4032" y="5616"/>
              <a:ext cx="912" cy="528"/>
            </a:xfrm>
            <a:prstGeom prst="flowChartExtract">
              <a:avLst/>
            </a:prstGeom>
            <a:solidFill>
              <a:srgbClr val="33CC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580" name="Freeform 25630"/>
            <p:cNvSpPr/>
            <p:nvPr/>
          </p:nvSpPr>
          <p:spPr>
            <a:xfrm>
              <a:off x="4944" y="5088"/>
              <a:ext cx="1824" cy="2400"/>
            </a:xfrm>
            <a:custGeom>
              <a:avLst/>
              <a:gdLst/>
              <a:ahLst/>
              <a:cxnLst>
                <a:cxn ang="270">
                  <a:pos x="10800" y="0"/>
                </a:cxn>
                <a:cxn ang="180">
                  <a:pos x="2700" y="10800"/>
                </a:cxn>
                <a:cxn ang="270">
                  <a:pos x="10800" y="5400"/>
                </a:cxn>
                <a:cxn ang="0">
                  <a:pos x="18900" y="10800"/>
                </a:cxn>
              </a:cxnLst>
              <a:rect l="0" t="0" r="0" b="0"/>
              <a:pathLst>
                <a:path w="21600" h="21600">
                  <a:moveTo>
                    <a:pt x="5400" y="10800"/>
                  </a:moveTo>
                  <a:cubicBezTo>
                    <a:pt x="5400" y="7818"/>
                    <a:pt x="7818" y="5400"/>
                    <a:pt x="10800" y="5400"/>
                  </a:cubicBezTo>
                  <a:cubicBezTo>
                    <a:pt x="13782" y="5400"/>
                    <a:pt x="16200" y="7818"/>
                    <a:pt x="16200" y="10800"/>
                  </a:cubicBezTo>
                  <a:lnTo>
                    <a:pt x="21600" y="10800"/>
                  </a:lnTo>
                  <a:cubicBezTo>
                    <a:pt x="21600" y="4835"/>
                    <a:pt x="16765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Vertical Scroll 25631"/>
            <p:cNvSpPr/>
            <p:nvPr/>
          </p:nvSpPr>
          <p:spPr>
            <a:xfrm>
              <a:off x="5376" y="6432"/>
              <a:ext cx="624" cy="720"/>
            </a:xfrm>
            <a:prstGeom prst="verticalScroll">
              <a:avLst>
                <a:gd name="adj" fmla="val 12500"/>
              </a:avLst>
            </a:prstGeom>
            <a:solidFill>
              <a:srgbClr val="99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582" name="Oval 25632"/>
            <p:cNvSpPr/>
            <p:nvPr/>
          </p:nvSpPr>
          <p:spPr>
            <a:xfrm>
              <a:off x="4320" y="6480"/>
              <a:ext cx="336" cy="288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583" name="Oval 25633"/>
            <p:cNvSpPr/>
            <p:nvPr/>
          </p:nvSpPr>
          <p:spPr>
            <a:xfrm>
              <a:off x="6288" y="6528"/>
              <a:ext cx="336" cy="288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584" name="Rectangles 25634"/>
            <p:cNvSpPr/>
            <p:nvPr/>
          </p:nvSpPr>
          <p:spPr>
            <a:xfrm>
              <a:off x="4512" y="5136"/>
              <a:ext cx="2544" cy="288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</p:grpSp>
      <p:sp>
        <p:nvSpPr>
          <p:cNvPr id="23585" name="Rectangles 25635"/>
          <p:cNvSpPr/>
          <p:nvPr/>
        </p:nvSpPr>
        <p:spPr>
          <a:xfrm>
            <a:off x="6477000" y="533400"/>
            <a:ext cx="2992438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sz="2400">
                <a:solidFill>
                  <a:srgbClr val="FF3300"/>
                </a:solidFill>
                <a:latin typeface="Arial" panose="020B0604020202020204" pitchFamily="34" charset="0"/>
              </a:rPr>
              <a:t>RẠP CHIẾU PHIM</a:t>
            </a:r>
          </a:p>
        </p:txBody>
      </p:sp>
      <p:sp>
        <p:nvSpPr>
          <p:cNvPr id="23586" name="Straight Connector 25636"/>
          <p:cNvSpPr/>
          <p:nvPr/>
        </p:nvSpPr>
        <p:spPr>
          <a:xfrm>
            <a:off x="0" y="3505200"/>
            <a:ext cx="9144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87" name="Straight Connector 25637"/>
          <p:cNvSpPr/>
          <p:nvPr/>
        </p:nvSpPr>
        <p:spPr>
          <a:xfrm flipV="1">
            <a:off x="0" y="3962400"/>
            <a:ext cx="914400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3588" name="Picture 12" descr="http://www.compositesaodo.com.vn/uploads/bien3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09800"/>
            <a:ext cx="3810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89" name="Picture 26" descr="1097598lgcsepnny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667000"/>
            <a:ext cx="1323975" cy="66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90" name="Picture 26" descr="1097598lgcsepnny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025" y="2667000"/>
            <a:ext cx="1323975" cy="66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91" name="Picture 20" descr="spring-smiley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0"/>
            <a:ext cx="685800" cy="49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92" name="Picture 142" descr="co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16961">
            <a:off x="609600" y="2743200"/>
            <a:ext cx="838200" cy="67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93" name="Picture 142" descr="co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16961">
            <a:off x="1143000" y="2667000"/>
            <a:ext cx="838200" cy="67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94" name="Picture 142" descr="co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16961">
            <a:off x="990600" y="2667000"/>
            <a:ext cx="838200" cy="6731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595" name="Group 11"/>
          <p:cNvGrpSpPr>
            <a:grpSpLocks noGrp="1"/>
          </p:cNvGrpSpPr>
          <p:nvPr/>
        </p:nvGrpSpPr>
        <p:grpSpPr>
          <a:xfrm>
            <a:off x="2133600" y="1371600"/>
            <a:ext cx="1524000" cy="2438400"/>
            <a:chOff x="2920" y="85"/>
            <a:chExt cx="3176" cy="4235"/>
          </a:xfrm>
        </p:grpSpPr>
        <p:pic>
          <p:nvPicPr>
            <p:cNvPr id="23596" name="Picture 12" descr="tan cay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714034">
              <a:off x="3791" y="-47"/>
              <a:ext cx="1595" cy="18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97" name="Picture 13" descr="cay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20" y="960"/>
              <a:ext cx="3176" cy="336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3598" name="Rectangles 25701"/>
          <p:cNvSpPr/>
          <p:nvPr/>
        </p:nvSpPr>
        <p:spPr>
          <a:xfrm>
            <a:off x="0" y="3962400"/>
            <a:ext cx="9372600" cy="2895600"/>
          </a:xfrm>
          <a:prstGeom prst="rect">
            <a:avLst/>
          </a:prstGeom>
          <a:solidFill>
            <a:srgbClr val="C0C0C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23599" name="Rectangles 25702"/>
          <p:cNvSpPr/>
          <p:nvPr/>
        </p:nvSpPr>
        <p:spPr>
          <a:xfrm>
            <a:off x="0" y="5029200"/>
            <a:ext cx="3048000" cy="152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23600" name="Rectangles 25703"/>
          <p:cNvSpPr/>
          <p:nvPr/>
        </p:nvSpPr>
        <p:spPr>
          <a:xfrm>
            <a:off x="6553200" y="5257800"/>
            <a:ext cx="3048000" cy="152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grpSp>
        <p:nvGrpSpPr>
          <p:cNvPr id="23601" name="Group 25715"/>
          <p:cNvGrpSpPr/>
          <p:nvPr/>
        </p:nvGrpSpPr>
        <p:grpSpPr>
          <a:xfrm>
            <a:off x="5410200" y="1143000"/>
            <a:ext cx="685800" cy="2819400"/>
            <a:chOff x="3600" y="0"/>
            <a:chExt cx="480" cy="1920"/>
          </a:xfrm>
        </p:grpSpPr>
        <p:sp>
          <p:nvSpPr>
            <p:cNvPr id="23602" name="Rectangles 25716"/>
            <p:cNvSpPr/>
            <p:nvPr/>
          </p:nvSpPr>
          <p:spPr>
            <a:xfrm>
              <a:off x="3600" y="0"/>
              <a:ext cx="480" cy="816"/>
            </a:xfrm>
            <a:prstGeom prst="rect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err="1">
                  <a:solidFill>
                    <a:schemeClr val="bg1"/>
                  </a:solidFill>
                  <a:latin typeface="Arial" panose="020B0604020202020204" pitchFamily="34" charset="0"/>
                </a:rPr>
                <a:t>Xe</a:t>
              </a:r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err="1">
                  <a:solidFill>
                    <a:schemeClr val="bg1"/>
                  </a:solidFill>
                  <a:latin typeface="Arial" panose="020B0604020202020204" pitchFamily="34" charset="0"/>
                </a:rPr>
                <a:t>Buýt</a:t>
              </a:r>
              <a:endParaRPr lang="en-US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603" name="Rectangles 25717"/>
            <p:cNvSpPr/>
            <p:nvPr/>
          </p:nvSpPr>
          <p:spPr>
            <a:xfrm>
              <a:off x="3792" y="816"/>
              <a:ext cx="48" cy="1104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</p:grpSp>
      <p:grpSp>
        <p:nvGrpSpPr>
          <p:cNvPr id="23604" name="Group 25718"/>
          <p:cNvGrpSpPr/>
          <p:nvPr/>
        </p:nvGrpSpPr>
        <p:grpSpPr>
          <a:xfrm>
            <a:off x="5181600" y="3962400"/>
            <a:ext cx="990600" cy="1143000"/>
            <a:chOff x="-1440" y="4320"/>
            <a:chExt cx="1440" cy="1584"/>
          </a:xfrm>
        </p:grpSpPr>
        <p:sp>
          <p:nvSpPr>
            <p:cNvPr id="23605" name="Rectangles 25719"/>
            <p:cNvSpPr/>
            <p:nvPr/>
          </p:nvSpPr>
          <p:spPr>
            <a:xfrm>
              <a:off x="-1440" y="4320"/>
              <a:ext cx="1440" cy="1584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606" name="Rectangles 25720"/>
            <p:cNvSpPr/>
            <p:nvPr/>
          </p:nvSpPr>
          <p:spPr>
            <a:xfrm>
              <a:off x="-1398" y="4590"/>
              <a:ext cx="1344" cy="192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607" name="Rectangles 25721"/>
            <p:cNvSpPr/>
            <p:nvPr/>
          </p:nvSpPr>
          <p:spPr>
            <a:xfrm>
              <a:off x="-1398" y="5028"/>
              <a:ext cx="1344" cy="192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608" name="Rectangles 25722"/>
            <p:cNvSpPr/>
            <p:nvPr/>
          </p:nvSpPr>
          <p:spPr>
            <a:xfrm>
              <a:off x="-1380" y="5472"/>
              <a:ext cx="1344" cy="192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</p:grpSp>
      <p:grpSp>
        <p:nvGrpSpPr>
          <p:cNvPr id="23609" name="Group 25723"/>
          <p:cNvGrpSpPr/>
          <p:nvPr/>
        </p:nvGrpSpPr>
        <p:grpSpPr>
          <a:xfrm>
            <a:off x="5181600" y="5105400"/>
            <a:ext cx="990600" cy="1295400"/>
            <a:chOff x="-1440" y="4320"/>
            <a:chExt cx="1440" cy="1584"/>
          </a:xfrm>
        </p:grpSpPr>
        <p:sp>
          <p:nvSpPr>
            <p:cNvPr id="23610" name="Rectangles 25724"/>
            <p:cNvSpPr/>
            <p:nvPr/>
          </p:nvSpPr>
          <p:spPr>
            <a:xfrm>
              <a:off x="-1440" y="4320"/>
              <a:ext cx="1440" cy="1584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611" name="Rectangles 25725"/>
            <p:cNvSpPr/>
            <p:nvPr/>
          </p:nvSpPr>
          <p:spPr>
            <a:xfrm>
              <a:off x="-1398" y="4590"/>
              <a:ext cx="1344" cy="192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612" name="Rectangles 25726"/>
            <p:cNvSpPr/>
            <p:nvPr/>
          </p:nvSpPr>
          <p:spPr>
            <a:xfrm>
              <a:off x="-1398" y="5028"/>
              <a:ext cx="1344" cy="192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613" name="Rectangles 25727"/>
            <p:cNvSpPr/>
            <p:nvPr/>
          </p:nvSpPr>
          <p:spPr>
            <a:xfrm>
              <a:off x="-1380" y="5472"/>
              <a:ext cx="1344" cy="192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</p:grpSp>
      <p:grpSp>
        <p:nvGrpSpPr>
          <p:cNvPr id="25730" name="Group 25729"/>
          <p:cNvGrpSpPr/>
          <p:nvPr/>
        </p:nvGrpSpPr>
        <p:grpSpPr>
          <a:xfrm>
            <a:off x="2057400" y="2057400"/>
            <a:ext cx="1371600" cy="1752600"/>
            <a:chOff x="2544" y="4021"/>
            <a:chExt cx="1141" cy="1787"/>
          </a:xfrm>
        </p:grpSpPr>
        <p:pic>
          <p:nvPicPr>
            <p:cNvPr id="23615" name="Picture 17" descr="than bac gau cam mu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635961">
              <a:off x="2544" y="4320"/>
              <a:ext cx="1141" cy="14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616" name="Picture 18" descr="dau gau cam mu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EFEFF"/>
                </a:clrFrom>
                <a:clrTo>
                  <a:srgbClr val="FEFE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941710">
              <a:off x="2712" y="4021"/>
              <a:ext cx="648" cy="789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5731" name="Group 25730"/>
          <p:cNvGrpSpPr/>
          <p:nvPr/>
        </p:nvGrpSpPr>
        <p:grpSpPr>
          <a:xfrm>
            <a:off x="609600" y="3733800"/>
            <a:ext cx="5486400" cy="2593975"/>
            <a:chOff x="480" y="2064"/>
            <a:chExt cx="3456" cy="1634"/>
          </a:xfrm>
        </p:grpSpPr>
        <p:grpSp>
          <p:nvGrpSpPr>
            <p:cNvPr id="23618" name="Group 25731"/>
            <p:cNvGrpSpPr/>
            <p:nvPr/>
          </p:nvGrpSpPr>
          <p:grpSpPr>
            <a:xfrm>
              <a:off x="480" y="2064"/>
              <a:ext cx="3456" cy="1634"/>
              <a:chOff x="0" y="2686"/>
              <a:chExt cx="3456" cy="1634"/>
            </a:xfrm>
          </p:grpSpPr>
          <p:pic>
            <p:nvPicPr>
              <p:cNvPr id="23619" name="Picture 16" descr="xe o to"/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0" y="2686"/>
                <a:ext cx="3456" cy="163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620" name="Picture 20" descr="dau cho moi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968" y="3120"/>
                <a:ext cx="432" cy="4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621" name="Picture 9" descr="dau lon"/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2" y="3024"/>
                <a:ext cx="528" cy="48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622" name="Picture 12" descr="dau khi"/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32" y="3120"/>
                <a:ext cx="386" cy="40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23623" name="Picture 13" descr="kien con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81" y="2304"/>
              <a:ext cx="1043" cy="10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624" name="Rectangles 25737"/>
            <p:cNvSpPr/>
            <p:nvPr/>
          </p:nvSpPr>
          <p:spPr>
            <a:xfrm>
              <a:off x="1680" y="2880"/>
              <a:ext cx="912" cy="576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625" name="Rectangles 25738"/>
            <p:cNvSpPr/>
            <p:nvPr/>
          </p:nvSpPr>
          <p:spPr>
            <a:xfrm>
              <a:off x="1680" y="2880"/>
              <a:ext cx="1200" cy="138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626" name="Rectangles 25739"/>
            <p:cNvSpPr/>
            <p:nvPr/>
          </p:nvSpPr>
          <p:spPr>
            <a:xfrm>
              <a:off x="576" y="2880"/>
              <a:ext cx="768" cy="138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</p:grpSp>
      <p:grpSp>
        <p:nvGrpSpPr>
          <p:cNvPr id="23627" name="Group 25740"/>
          <p:cNvGrpSpPr/>
          <p:nvPr/>
        </p:nvGrpSpPr>
        <p:grpSpPr>
          <a:xfrm>
            <a:off x="5181600" y="6210300"/>
            <a:ext cx="990600" cy="1295400"/>
            <a:chOff x="-1440" y="4320"/>
            <a:chExt cx="1440" cy="1584"/>
          </a:xfrm>
        </p:grpSpPr>
        <p:sp>
          <p:nvSpPr>
            <p:cNvPr id="23628" name="Rectangles 25741"/>
            <p:cNvSpPr/>
            <p:nvPr/>
          </p:nvSpPr>
          <p:spPr>
            <a:xfrm>
              <a:off x="-1440" y="4320"/>
              <a:ext cx="1440" cy="1584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629" name="Rectangles 25742"/>
            <p:cNvSpPr/>
            <p:nvPr/>
          </p:nvSpPr>
          <p:spPr>
            <a:xfrm>
              <a:off x="-1398" y="4590"/>
              <a:ext cx="1344" cy="192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630" name="Rectangles 25743"/>
            <p:cNvSpPr/>
            <p:nvPr/>
          </p:nvSpPr>
          <p:spPr>
            <a:xfrm>
              <a:off x="-1398" y="5028"/>
              <a:ext cx="1344" cy="192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3631" name="Rectangles 25744"/>
            <p:cNvSpPr/>
            <p:nvPr/>
          </p:nvSpPr>
          <p:spPr>
            <a:xfrm>
              <a:off x="-1380" y="5472"/>
              <a:ext cx="1344" cy="192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03704E-6 C 0.01458 0.00325 0.02778 0.00765 0.04167 0.0139 C 0.04965 0.01737 0.05833 0.0139 0.06667 0.0139 " pathEditMode="relative" ptsTypes="ffA">
                                      <p:cBhvr>
                                        <p:cTn id="6" dur="2000" fill="hold"/>
                                        <p:tgtEl>
                                          <p:spTgt spid="25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18333 0.06667 " pathEditMode="relative" ptsTypes="AA">
                                      <p:cBhvr>
                                        <p:cTn id="8" dur="2000" fill="hold"/>
                                        <p:tgtEl>
                                          <p:spTgt spid="25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LE_20210223_034742_2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1350" y="3308350"/>
            <a:ext cx="495300" cy="495300"/>
          </a:xfrm>
          <a:prstGeom prst="rect">
            <a:avLst/>
          </a:prstGeom>
        </p:spPr>
      </p:pic>
      <p:pic>
        <p:nvPicPr>
          <p:cNvPr id="2" name="FILE_20210223_034742_23">
            <a:hlinkClick r:id="" action="ppaction://media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2" name="Picture 4" descr="tho lai xe khong dau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Picture 7" descr="dau de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2982913"/>
            <a:ext cx="1676400" cy="979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Picture 6" descr="than de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3200400"/>
            <a:ext cx="2273300" cy="2273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8" descr="than lon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3505200"/>
            <a:ext cx="1511300" cy="196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9" descr="dau lon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0" y="3048000"/>
            <a:ext cx="1143000" cy="105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10" descr="khi khong dau duoi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1400" y="3179763"/>
            <a:ext cx="1828800" cy="2227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Picture 11" descr="duoi khi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4800" y="3017838"/>
            <a:ext cx="1054100" cy="1249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9" name="Picture 12" descr="dau khi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2400" y="3179763"/>
            <a:ext cx="685800" cy="71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0" name="Picture 13" descr="kien con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2743200"/>
            <a:ext cx="1752600" cy="17748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11" name="Group 6211"/>
          <p:cNvGrpSpPr/>
          <p:nvPr/>
        </p:nvGrpSpPr>
        <p:grpSpPr>
          <a:xfrm>
            <a:off x="609600" y="2438400"/>
            <a:ext cx="2043113" cy="3182938"/>
            <a:chOff x="552" y="1545"/>
            <a:chExt cx="1287" cy="2005"/>
          </a:xfrm>
        </p:grpSpPr>
        <p:pic>
          <p:nvPicPr>
            <p:cNvPr id="25612" name="Picture 19" descr="than cho moi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2" y="1872"/>
              <a:ext cx="1287" cy="16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13" name="Picture 20" descr="dau cho moi"/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0" y="1545"/>
              <a:ext cx="816" cy="77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7186" name="Picture 18" descr="bac gau cam mu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978025" y="4572000"/>
            <a:ext cx="1978025" cy="257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 descr="dau tho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800" y="3644900"/>
            <a:ext cx="1778000" cy="130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6" name="Picture 42" descr="4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43800" y="3810000"/>
            <a:ext cx="914400" cy="7397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17" name="Group 19"/>
          <p:cNvGrpSpPr/>
          <p:nvPr/>
        </p:nvGrpSpPr>
        <p:grpSpPr>
          <a:xfrm>
            <a:off x="2286000" y="4724400"/>
            <a:ext cx="990600" cy="835025"/>
            <a:chOff x="981262" y="5410200"/>
            <a:chExt cx="1241796" cy="1139371"/>
          </a:xfrm>
        </p:grpSpPr>
        <p:pic>
          <p:nvPicPr>
            <p:cNvPr id="25618" name="Picture 11" descr="08071803336277528481">
              <a:hlinkClick r:id="rId19"/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90600" y="5410200"/>
              <a:ext cx="1219200" cy="11393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19" name="Picture 17" descr="nam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992185">
              <a:off x="981262" y="5543524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20" name="Picture 17" descr="nam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992185">
              <a:off x="1743262" y="5467323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621" name="Picture 17" descr="nam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992185">
              <a:off x="1590863" y="5543523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5622" name="Picture 16" descr="http://tbn0.google.com/images?q=tbn:mmvEmCBMIClflM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3400" y="3048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23" name="Group 6167"/>
          <p:cNvGrpSpPr/>
          <p:nvPr/>
        </p:nvGrpSpPr>
        <p:grpSpPr>
          <a:xfrm>
            <a:off x="4267200" y="838200"/>
            <a:ext cx="1600200" cy="1143000"/>
            <a:chOff x="-1152" y="4320"/>
            <a:chExt cx="8208" cy="3168"/>
          </a:xfrm>
        </p:grpSpPr>
        <p:sp>
          <p:nvSpPr>
            <p:cNvPr id="25624" name="Rectangles 6168"/>
            <p:cNvSpPr/>
            <p:nvPr/>
          </p:nvSpPr>
          <p:spPr>
            <a:xfrm>
              <a:off x="624" y="5232"/>
              <a:ext cx="1104" cy="2064"/>
            </a:xfrm>
            <a:prstGeom prst="rect">
              <a:avLst/>
            </a:prstGeom>
            <a:solidFill>
              <a:srgbClr val="FF99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5625" name="Rectangles 6169"/>
            <p:cNvSpPr/>
            <p:nvPr/>
          </p:nvSpPr>
          <p:spPr>
            <a:xfrm>
              <a:off x="1728" y="5376"/>
              <a:ext cx="2256" cy="1824"/>
            </a:xfrm>
            <a:prstGeom prst="rect">
              <a:avLst/>
            </a:prstGeom>
            <a:solidFill>
              <a:srgbClr val="99CC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5626" name="Flowchart: Extract 6170"/>
            <p:cNvSpPr/>
            <p:nvPr/>
          </p:nvSpPr>
          <p:spPr>
            <a:xfrm>
              <a:off x="1872" y="4464"/>
              <a:ext cx="1968" cy="864"/>
            </a:xfrm>
            <a:prstGeom prst="flowChartExtract">
              <a:avLst/>
            </a:prstGeom>
            <a:solidFill>
              <a:srgbClr val="33CC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5627" name="Rectangles 6171"/>
            <p:cNvSpPr/>
            <p:nvPr/>
          </p:nvSpPr>
          <p:spPr>
            <a:xfrm>
              <a:off x="-1152" y="4320"/>
              <a:ext cx="1728" cy="297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5628" name="Rectangles 6172"/>
            <p:cNvSpPr/>
            <p:nvPr/>
          </p:nvSpPr>
          <p:spPr>
            <a:xfrm>
              <a:off x="-864" y="4608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5629" name="Rectangles 6173"/>
            <p:cNvSpPr/>
            <p:nvPr/>
          </p:nvSpPr>
          <p:spPr>
            <a:xfrm>
              <a:off x="-192" y="4608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5630" name="Rectangles 6174"/>
            <p:cNvSpPr/>
            <p:nvPr/>
          </p:nvSpPr>
          <p:spPr>
            <a:xfrm>
              <a:off x="-816" y="5232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5631" name="Rectangles 6175"/>
            <p:cNvSpPr/>
            <p:nvPr/>
          </p:nvSpPr>
          <p:spPr>
            <a:xfrm>
              <a:off x="-144" y="5232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5632" name="Rectangles 6176"/>
            <p:cNvSpPr/>
            <p:nvPr/>
          </p:nvSpPr>
          <p:spPr>
            <a:xfrm>
              <a:off x="-816" y="5952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5633" name="Rectangles 6177"/>
            <p:cNvSpPr/>
            <p:nvPr/>
          </p:nvSpPr>
          <p:spPr>
            <a:xfrm>
              <a:off x="-144" y="5952"/>
              <a:ext cx="384" cy="336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5634" name="Rectangles 6178"/>
            <p:cNvSpPr/>
            <p:nvPr/>
          </p:nvSpPr>
          <p:spPr>
            <a:xfrm>
              <a:off x="-1032" y="6534"/>
              <a:ext cx="576" cy="720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5635" name="Rectangles 6179"/>
            <p:cNvSpPr/>
            <p:nvPr/>
          </p:nvSpPr>
          <p:spPr>
            <a:xfrm>
              <a:off x="-192" y="6540"/>
              <a:ext cx="576" cy="720"/>
            </a:xfrm>
            <a:prstGeom prst="rect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5636" name="Rectangles 6180"/>
            <p:cNvSpPr/>
            <p:nvPr/>
          </p:nvSpPr>
          <p:spPr>
            <a:xfrm>
              <a:off x="912" y="5280"/>
              <a:ext cx="384" cy="336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5637" name="Rectangles 6181"/>
            <p:cNvSpPr/>
            <p:nvPr/>
          </p:nvSpPr>
          <p:spPr>
            <a:xfrm>
              <a:off x="768" y="5712"/>
              <a:ext cx="384" cy="336"/>
            </a:xfrm>
            <a:prstGeom prst="rect">
              <a:avLst/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5638" name="Rectangles 6182"/>
            <p:cNvSpPr/>
            <p:nvPr/>
          </p:nvSpPr>
          <p:spPr>
            <a:xfrm>
              <a:off x="1308" y="5724"/>
              <a:ext cx="384" cy="336"/>
            </a:xfrm>
            <a:prstGeom prst="rect">
              <a:avLst/>
            </a:pr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5639" name="Rectangles 6183"/>
            <p:cNvSpPr/>
            <p:nvPr/>
          </p:nvSpPr>
          <p:spPr>
            <a:xfrm>
              <a:off x="792" y="6138"/>
              <a:ext cx="384" cy="336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5640" name="Rectangles 6184"/>
            <p:cNvSpPr/>
            <p:nvPr/>
          </p:nvSpPr>
          <p:spPr>
            <a:xfrm>
              <a:off x="1290" y="6144"/>
              <a:ext cx="384" cy="336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5641" name="Rectangles 6185"/>
            <p:cNvSpPr/>
            <p:nvPr/>
          </p:nvSpPr>
          <p:spPr>
            <a:xfrm>
              <a:off x="912" y="6576"/>
              <a:ext cx="576" cy="72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5642" name="Rectangles 6186"/>
            <p:cNvSpPr/>
            <p:nvPr/>
          </p:nvSpPr>
          <p:spPr>
            <a:xfrm>
              <a:off x="2928" y="5904"/>
              <a:ext cx="864" cy="1248"/>
            </a:xfrm>
            <a:prstGeom prst="rect">
              <a:avLst/>
            </a:prstGeom>
            <a:solidFill>
              <a:srgbClr val="808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5643" name="Oval 6187"/>
            <p:cNvSpPr/>
            <p:nvPr/>
          </p:nvSpPr>
          <p:spPr>
            <a:xfrm>
              <a:off x="3024" y="6432"/>
              <a:ext cx="96" cy="144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5644" name="Rectangles 6188"/>
            <p:cNvSpPr/>
            <p:nvPr/>
          </p:nvSpPr>
          <p:spPr>
            <a:xfrm>
              <a:off x="1824" y="5952"/>
              <a:ext cx="384" cy="336"/>
            </a:xfrm>
            <a:prstGeom prst="rect">
              <a:avLst/>
            </a:prstGeom>
            <a:solidFill>
              <a:srgbClr val="8000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5645" name="Straight Connector 6189"/>
            <p:cNvSpPr/>
            <p:nvPr/>
          </p:nvSpPr>
          <p:spPr>
            <a:xfrm>
              <a:off x="1728" y="5616"/>
              <a:ext cx="225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646" name="Straight Connector 6190"/>
            <p:cNvSpPr/>
            <p:nvPr/>
          </p:nvSpPr>
          <p:spPr>
            <a:xfrm>
              <a:off x="2496" y="5664"/>
              <a:ext cx="0" cy="14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647" name="Double Wave 6191"/>
            <p:cNvSpPr/>
            <p:nvPr/>
          </p:nvSpPr>
          <p:spPr>
            <a:xfrm>
              <a:off x="4080" y="6096"/>
              <a:ext cx="2928" cy="1200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5648" name="Flowchart: Extract 6192"/>
            <p:cNvSpPr/>
            <p:nvPr/>
          </p:nvSpPr>
          <p:spPr>
            <a:xfrm>
              <a:off x="4032" y="5616"/>
              <a:ext cx="912" cy="528"/>
            </a:xfrm>
            <a:prstGeom prst="flowChartExtract">
              <a:avLst/>
            </a:prstGeom>
            <a:solidFill>
              <a:srgbClr val="33CC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5649" name="Freeform 6193"/>
            <p:cNvSpPr/>
            <p:nvPr/>
          </p:nvSpPr>
          <p:spPr>
            <a:xfrm>
              <a:off x="4944" y="5088"/>
              <a:ext cx="1824" cy="2400"/>
            </a:xfrm>
            <a:custGeom>
              <a:avLst/>
              <a:gdLst/>
              <a:ahLst/>
              <a:cxnLst>
                <a:cxn ang="270">
                  <a:pos x="10800" y="0"/>
                </a:cxn>
                <a:cxn ang="180">
                  <a:pos x="2700" y="10800"/>
                </a:cxn>
                <a:cxn ang="270">
                  <a:pos x="10800" y="5400"/>
                </a:cxn>
                <a:cxn ang="0">
                  <a:pos x="18900" y="10800"/>
                </a:cxn>
              </a:cxnLst>
              <a:rect l="0" t="0" r="0" b="0"/>
              <a:pathLst>
                <a:path w="21600" h="21600">
                  <a:moveTo>
                    <a:pt x="5400" y="10800"/>
                  </a:moveTo>
                  <a:cubicBezTo>
                    <a:pt x="5400" y="7818"/>
                    <a:pt x="7818" y="5400"/>
                    <a:pt x="10800" y="5400"/>
                  </a:cubicBezTo>
                  <a:cubicBezTo>
                    <a:pt x="13782" y="5400"/>
                    <a:pt x="16200" y="7818"/>
                    <a:pt x="16200" y="10800"/>
                  </a:cubicBezTo>
                  <a:lnTo>
                    <a:pt x="21600" y="10800"/>
                  </a:lnTo>
                  <a:cubicBezTo>
                    <a:pt x="21600" y="4835"/>
                    <a:pt x="16765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Vertical Scroll 6194"/>
            <p:cNvSpPr/>
            <p:nvPr/>
          </p:nvSpPr>
          <p:spPr>
            <a:xfrm>
              <a:off x="5376" y="6432"/>
              <a:ext cx="624" cy="720"/>
            </a:xfrm>
            <a:prstGeom prst="verticalScroll">
              <a:avLst>
                <a:gd name="adj" fmla="val 12500"/>
              </a:avLst>
            </a:prstGeom>
            <a:solidFill>
              <a:srgbClr val="99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5651" name="Oval 6195"/>
            <p:cNvSpPr/>
            <p:nvPr/>
          </p:nvSpPr>
          <p:spPr>
            <a:xfrm>
              <a:off x="4320" y="6480"/>
              <a:ext cx="336" cy="288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5652" name="Oval 6196"/>
            <p:cNvSpPr/>
            <p:nvPr/>
          </p:nvSpPr>
          <p:spPr>
            <a:xfrm>
              <a:off x="6288" y="6528"/>
              <a:ext cx="336" cy="288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25653" name="Rectangles 6197"/>
            <p:cNvSpPr/>
            <p:nvPr/>
          </p:nvSpPr>
          <p:spPr>
            <a:xfrm>
              <a:off x="4512" y="5136"/>
              <a:ext cx="2544" cy="288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</p:grpSp>
      <p:pic>
        <p:nvPicPr>
          <p:cNvPr id="25654" name="Picture 142" descr="co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316961">
            <a:off x="2505075" y="1697038"/>
            <a:ext cx="762000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55" name="Picture 142" descr="co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316961">
            <a:off x="2590800" y="1143000"/>
            <a:ext cx="762000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56" name="Picture 142" descr="co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316961">
            <a:off x="2971800" y="1143000"/>
            <a:ext cx="762000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57" name="Picture 142" descr="co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316961">
            <a:off x="2971800" y="1752600"/>
            <a:ext cx="762000" cy="6127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58" name="Group 6206"/>
          <p:cNvGrpSpPr/>
          <p:nvPr/>
        </p:nvGrpSpPr>
        <p:grpSpPr>
          <a:xfrm flipH="1">
            <a:off x="3200400" y="685800"/>
            <a:ext cx="228600" cy="1371600"/>
            <a:chOff x="5328" y="2112"/>
            <a:chExt cx="288" cy="1776"/>
          </a:xfrm>
        </p:grpSpPr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328" y="2112"/>
              <a:ext cx="288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5328" y="2448"/>
              <a:ext cx="288" cy="336"/>
            </a:xfrm>
            <a:prstGeom prst="ellipse">
              <a:avLst/>
            </a:prstGeom>
            <a:solidFill>
              <a:srgbClr val="9CE29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24" y="2928"/>
              <a:ext cx="48" cy="9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662" name="Oval 8"/>
            <p:cNvSpPr/>
            <p:nvPr/>
          </p:nvSpPr>
          <p:spPr>
            <a:xfrm>
              <a:off x="5328" y="2784"/>
              <a:ext cx="288" cy="336"/>
            </a:xfrm>
            <a:prstGeom prst="ellipse">
              <a:avLst/>
            </a:prstGeom>
            <a:solidFill>
              <a:srgbClr val="C6C33B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>
                <a:solidFill>
                  <a:srgbClr val="FFFF66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47549E-8 C -0.00712 -6.47549E-8 -0.01424 -6.47549E-8 -0.01702 -6.47549E-8 " pathEditMode="relative" ptsTypes="aA">
                                      <p:cBhvr>
                                        <p:cTn id="6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C -1.11111E-6 -4.81481E-6 -0.00087 -0.00856 -0.00156 -0.01713 " pathEditMode="relative" ptsTypes="aA">
                                      <p:cBhvr>
                                        <p:cTn id="8" dur="3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C 8.33333E-7 -7.40741E-7 0.09913 -0.01782 0.19826 -0.03565 " pathEditMode="relative" ptsTypes="aA">
                                      <p:cBhvr>
                                        <p:cTn id="10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_20210223_034742_3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300730"/>
            <a:ext cx="495300" cy="495300"/>
          </a:xfrm>
          <a:prstGeom prst="rect">
            <a:avLst/>
          </a:prstGeom>
        </p:spPr>
      </p:pic>
      <p:pic>
        <p:nvPicPr>
          <p:cNvPr id="3" name="FILE_20210223_034742_31">
            <a:hlinkClick r:id="" action="ppaction://media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4" name="Picture 4" descr="tho lai xe khong dau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862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7" descr="dau de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28600" y="3048000"/>
            <a:ext cx="1676400" cy="979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Picture 8" descr="than lon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6100" y="3200400"/>
            <a:ext cx="1511300" cy="196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1" name="Picture 9" descr="dau lon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9938" y="2743200"/>
            <a:ext cx="1143000" cy="105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8" name="Picture 10" descr="khi khong dau duoi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3538" y="3243263"/>
            <a:ext cx="1466850" cy="1785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3" name="Picture 11" descr="duoi khi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6938" y="3105150"/>
            <a:ext cx="1054100" cy="1249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4" name="Picture 12" descr="dau khi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3090863"/>
            <a:ext cx="685800" cy="71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1" name="Picture 20" descr="than gau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9713" y="2667000"/>
            <a:ext cx="1497012" cy="257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3" name="Picture 21" descr="dau gau cam mu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400" y="2590800"/>
            <a:ext cx="990600" cy="944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3" name="Picture 22" descr="kien con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2743200"/>
            <a:ext cx="727075" cy="73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5" descr="dau tho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3581400"/>
            <a:ext cx="1778000" cy="130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5" name="Picture 23" descr="than cho moi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8888" y="2667000"/>
            <a:ext cx="2043112" cy="2663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24" descr="dau cho moi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2750" y="2176463"/>
            <a:ext cx="1295400" cy="12366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3807" name="Group 18"/>
          <p:cNvGrpSpPr/>
          <p:nvPr/>
        </p:nvGrpSpPr>
        <p:grpSpPr>
          <a:xfrm>
            <a:off x="0" y="5638800"/>
            <a:ext cx="914400" cy="838200"/>
            <a:chOff x="981262" y="5410200"/>
            <a:chExt cx="1241796" cy="1139371"/>
          </a:xfrm>
        </p:grpSpPr>
        <p:pic>
          <p:nvPicPr>
            <p:cNvPr id="33808" name="Picture 11" descr="08071803336277528481">
              <a:hlinkClick r:id="rId18"/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90600" y="5410200"/>
              <a:ext cx="1219200" cy="11393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09" name="Picture 17" descr="nam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992185">
              <a:off x="981262" y="5543524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10" name="Picture 17" descr="nam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992185">
              <a:off x="1743262" y="5467323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11" name="Picture 17" descr="nam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992185">
              <a:off x="1590863" y="5543523"/>
              <a:ext cx="479796" cy="53954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3812" name="Picture 6" descr="than de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3276600"/>
            <a:ext cx="2273300" cy="2273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13" name="Picture 22" descr="http://tbn0.google.com/images?q=tbn:mmvEmCBMIClflM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7200" y="3048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14" name="Picture 34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87438"/>
            <a:ext cx="457200" cy="517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15" name="Picture 2055" descr="img355/5972/notesdemusique8iq4.gif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-1200000">
            <a:off x="2709863" y="2319338"/>
            <a:ext cx="704850" cy="376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16" name="Picture 1" descr="img355/5972/notesdemusique8iq4.gif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-1200000">
            <a:off x="3548063" y="1938338"/>
            <a:ext cx="704850" cy="376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47549E-8 C -0.00712 -6.47549E-8 -0.01424 -6.47549E-8 -0.01702 -6.47549E-8 " pathEditMode="relative" ptsTypes="aA">
                                      <p:cBhvr>
                                        <p:cTn id="6" dur="3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9371E-6 C -4.16667E-6 7.9371E-6 0.01076 7.9371E-6 0.02153 7.9371E-6 " pathEditMode="relative" ptsTypes="aA">
                                      <p:cBhvr>
                                        <p:cTn id="9" dur="5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0.00255 C 0.00798 0.00255 -0.00122 0.00255 -0.01042 0.002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7567E-6 C 2.5E-6 2.27567E-6 -0.00851 2.27567E-6 -0.01701 2.27567E-6 " pathEditMode="relative" ptsTypes="aA">
                                      <p:cBhvr>
                                        <p:cTn id="15" dur="3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C -1.11111E-6 -4.81481E-6 -0.00087 -0.00856 -0.00156 -0.01713 " pathEditMode="relative" ptsTypes="aA">
                                      <p:cBhvr>
                                        <p:cTn id="18" dur="3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C -8.33333E-7 -2.59259E-6 0.01215 -2.59259E-6 0.02431 -2.59259E-6 " pathEditMode="relative" ptsTypes="aA">
                                      <p:cBhvr>
                                        <p:cTn id="21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42775E-6 C -5.55556E-7 -2.42775E-6 -5.55556E-7 0.01087 -5.55556E-7 0.02173 " pathEditMode="relative" ptsTypes="aA">
                                      <p:cBhvr>
                                        <p:cTn id="2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_20210223_034742_3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1350" y="3308350"/>
            <a:ext cx="495300" cy="495300"/>
          </a:xfrm>
          <a:prstGeom prst="rect">
            <a:avLst/>
          </a:prstGeom>
        </p:spPr>
      </p:pic>
      <p:pic>
        <p:nvPicPr>
          <p:cNvPr id="3" name="FILE_20210223_034742_32">
            <a:hlinkClick r:id="" action="ppaction://media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18" name="Picture 1" descr="unnam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_20210223_034742_3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51350" y="3308350"/>
            <a:ext cx="495300" cy="495300"/>
          </a:xfrm>
          <a:prstGeom prst="rect">
            <a:avLst/>
          </a:prstGeom>
        </p:spPr>
      </p:pic>
      <p:pic>
        <p:nvPicPr>
          <p:cNvPr id="5" name="FILE_20210223_034742_33">
            <a:hlinkClick r:id="" action="ppaction://media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24350" y="3181350"/>
            <a:ext cx="4953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2" name="Picture 2" descr="anh-nen-powerpoint-de-thuong_1147032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2197100" y="1676400"/>
            <a:ext cx="47440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noProof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Bài học kết thúc</a:t>
            </a:r>
            <a:endParaRPr lang="en-US" sz="2800" noProof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2800" noProof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Cảm ơn các </a:t>
            </a:r>
            <a:r>
              <a:rPr lang="en-US" sz="2800" noProof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các </a:t>
            </a:r>
            <a:r>
              <a:rPr lang="en-US" sz="2800" noProof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con đã chú ý lắng nghe!</a:t>
            </a:r>
            <a:endParaRPr lang="en-US" sz="2800" noProof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40</Words>
  <Application>Microsoft Office PowerPoint</Application>
  <PresentationFormat>On-screen Show (4:3)</PresentationFormat>
  <Paragraphs>8</Paragraphs>
  <Slides>9</Slides>
  <Notes>0</Notes>
  <HiddenSlides>0</HiddenSlides>
  <MMClips>6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  <vt:variant>
        <vt:lpstr>Custom Shows</vt:lpstr>
      </vt:variant>
      <vt:variant>
        <vt:i4>1</vt:i4>
      </vt:variant>
    </vt:vector>
  </HeadingPairs>
  <TitlesOfParts>
    <vt:vector size="14" baseType="lpstr">
      <vt:lpstr>Arial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kun</cp:lastModifiedBy>
  <cp:revision>94</cp:revision>
  <dcterms:created xsi:type="dcterms:W3CDTF">2004-12-31T20:22:00Z</dcterms:created>
  <dcterms:modified xsi:type="dcterms:W3CDTF">2026-01-19T14:04:57Z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1033-11.2.0.10323</vt:lpwstr>
  </property>
  <property fmtid="{D5CDD505-2E9C-101B-9397-08002B2CF9AE}" pid="3" name="ICV">
    <vt:lpwstr>5AD475997A714AA6B6FC02EC3F13526E</vt:lpwstr>
  </property>
</Properties>
</file>