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4" autoAdjust="0"/>
    <p:restoredTop sz="94660"/>
  </p:normalViewPr>
  <p:slideViewPr>
    <p:cSldViewPr>
      <p:cViewPr varScale="1">
        <p:scale>
          <a:sx n="82" d="100"/>
          <a:sy n="82" d="100"/>
        </p:scale>
        <p:origin x="149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C81-712F-4613-9D39-43321D7ABCA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9C-9553-4936-ACB2-A634072E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4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C81-712F-4613-9D39-43321D7ABCA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9C-9553-4936-ACB2-A634072E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8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C81-712F-4613-9D39-43321D7ABCA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9C-9553-4936-ACB2-A634072E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1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C81-712F-4613-9D39-43321D7ABCA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9C-9553-4936-ACB2-A634072E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7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C81-712F-4613-9D39-43321D7ABCA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9C-9553-4936-ACB2-A634072E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2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C81-712F-4613-9D39-43321D7ABCA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9C-9553-4936-ACB2-A634072E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1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C81-712F-4613-9D39-43321D7ABCA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9C-9553-4936-ACB2-A634072E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C81-712F-4613-9D39-43321D7ABCA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9C-9553-4936-ACB2-A634072E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4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C81-712F-4613-9D39-43321D7ABCA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9C-9553-4936-ACB2-A634072E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C81-712F-4613-9D39-43321D7ABCA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9C-9553-4936-ACB2-A634072E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2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AC81-712F-4613-9D39-43321D7ABCA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F89C-9553-4936-ACB2-A634072E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4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AC81-712F-4613-9D39-43321D7ABCA1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EF89C-9553-4936-ACB2-A634072E8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2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8352928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70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err="1" smtClean="0">
                <a:latin typeface=".VnAvant" pitchFamily="34" charset="0"/>
              </a:rPr>
              <a:t>C©y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lóa</a:t>
            </a:r>
            <a:endParaRPr lang="en-US" b="1" dirty="0" smtClean="0">
              <a:latin typeface=".VnAvant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640" y="233854"/>
            <a:ext cx="9174000" cy="620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6948264" y="2991504"/>
            <a:ext cx="1152128" cy="9361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.VnAvant" pitchFamily="34" charset="0"/>
              </a:rPr>
              <a:t>Th©n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c©y</a:t>
            </a:r>
            <a:endParaRPr lang="en-US" b="1" dirty="0">
              <a:latin typeface=".VnAvant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35696" y="4581128"/>
            <a:ext cx="1152128" cy="9361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.VnAvant" pitchFamily="34" charset="0"/>
              </a:rPr>
              <a:t>L¸ </a:t>
            </a:r>
            <a:r>
              <a:rPr lang="en-US" b="1" dirty="0" err="1" smtClean="0">
                <a:latin typeface=".VnAvant" pitchFamily="34" charset="0"/>
              </a:rPr>
              <a:t>c©y</a:t>
            </a:r>
            <a:endParaRPr lang="en-US" b="1" dirty="0">
              <a:latin typeface=".VnAvant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51462" y="-716"/>
            <a:ext cx="1152128" cy="9361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.VnAvant" pitchFamily="34" charset="0"/>
              </a:rPr>
              <a:t>B«ng</a:t>
            </a:r>
            <a:r>
              <a:rPr lang="en-US" b="1" dirty="0" smtClean="0">
                <a:latin typeface=".VnAvant" pitchFamily="34" charset="0"/>
              </a:rPr>
              <a:t> </a:t>
            </a:r>
            <a:r>
              <a:rPr lang="en-US" b="1" dirty="0" err="1" smtClean="0">
                <a:latin typeface=".VnAvant" pitchFamily="34" charset="0"/>
              </a:rPr>
              <a:t>lóa</a:t>
            </a:r>
            <a:endParaRPr lang="en-US" b="1" dirty="0">
              <a:latin typeface=".VnAvant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364088" y="2852936"/>
            <a:ext cx="1584176" cy="759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430633" y="3585257"/>
            <a:ext cx="1517631" cy="26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932041" y="2499601"/>
            <a:ext cx="2016223" cy="1112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644008" y="2946338"/>
            <a:ext cx="2304256" cy="665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174818" y="3291209"/>
            <a:ext cx="2845528" cy="452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7"/>
          </p:cNvCxnSpPr>
          <p:nvPr/>
        </p:nvCxnSpPr>
        <p:spPr>
          <a:xfrm flipV="1">
            <a:off x="2819099" y="4581128"/>
            <a:ext cx="960813" cy="1370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30259" y="3016814"/>
            <a:ext cx="180020" cy="1770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>
            <a:off x="4427985" y="940056"/>
            <a:ext cx="1512167" cy="1696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427984" y="935388"/>
            <a:ext cx="698302" cy="9018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427984" y="940056"/>
            <a:ext cx="1368152" cy="1091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920269" y="940056"/>
            <a:ext cx="1507715" cy="1091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102736" y="940056"/>
            <a:ext cx="325248" cy="7797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4338453" y="940056"/>
            <a:ext cx="89532" cy="2006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4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0" t="2561" r="30932" b="-2561"/>
          <a:stretch/>
        </p:blipFill>
        <p:spPr bwMode="auto">
          <a:xfrm rot="2040225">
            <a:off x="5354324" y="1766892"/>
            <a:ext cx="1042292" cy="285895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6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 smtClean="0">
                <a:latin typeface=".VnAvant" pitchFamily="34" charset="0"/>
              </a:rPr>
              <a:t>C©y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ng</a:t>
            </a:r>
            <a:r>
              <a:rPr lang="en-US" sz="3600" b="1" dirty="0" smtClean="0">
                <a:latin typeface=".VnAvant" pitchFamily="34" charset="0"/>
              </a:rPr>
              <a:t>«</a:t>
            </a:r>
            <a:endParaRPr lang="en-US" sz="3600" b="1" dirty="0">
              <a:latin typeface=".VnAvant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174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977297" y="4844905"/>
            <a:ext cx="1440160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.VnAvant" pitchFamily="34" charset="0"/>
              </a:rPr>
              <a:t>Th©n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c©y</a:t>
            </a:r>
            <a:endParaRPr lang="en-US" sz="2000" b="1" dirty="0">
              <a:latin typeface=".VnAvant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977297" y="3909772"/>
            <a:ext cx="720080" cy="935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0"/>
          </p:cNvCxnSpPr>
          <p:nvPr/>
        </p:nvCxnSpPr>
        <p:spPr>
          <a:xfrm flipV="1">
            <a:off x="4697377" y="2974640"/>
            <a:ext cx="738719" cy="18702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948264" y="4997305"/>
            <a:ext cx="1440160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.VnAvant" pitchFamily="34" charset="0"/>
              </a:rPr>
              <a:t>L¸ </a:t>
            </a:r>
            <a:r>
              <a:rPr lang="en-US" sz="2000" b="1" dirty="0" err="1" smtClean="0">
                <a:latin typeface=".VnAvant" pitchFamily="34" charset="0"/>
              </a:rPr>
              <a:t>c©y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52120" y="620688"/>
            <a:ext cx="1440160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.VnAvant" pitchFamily="34" charset="0"/>
              </a:rPr>
              <a:t>B¾p </a:t>
            </a:r>
            <a:r>
              <a:rPr lang="en-US" sz="2000" b="1" dirty="0" err="1" smtClean="0">
                <a:latin typeface=".VnAvant" pitchFamily="34" charset="0"/>
              </a:rPr>
              <a:t>ng</a:t>
            </a:r>
            <a:r>
              <a:rPr lang="en-US" sz="2000" b="1" dirty="0" smtClean="0">
                <a:latin typeface=".VnAvant" pitchFamily="34" charset="0"/>
              </a:rPr>
              <a:t>«</a:t>
            </a:r>
            <a:endParaRPr lang="en-US" sz="2000" b="1" dirty="0"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99592" y="2203398"/>
            <a:ext cx="1440160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.VnAvant" pitchFamily="34" charset="0"/>
              </a:rPr>
              <a:t>Hoa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c©y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ng</a:t>
            </a:r>
            <a:r>
              <a:rPr lang="en-US" sz="2000" b="1" dirty="0" smtClean="0">
                <a:latin typeface=".VnAvant" pitchFamily="34" charset="0"/>
              </a:rPr>
              <a:t>«</a:t>
            </a:r>
          </a:p>
          <a:p>
            <a:pPr algn="ctr"/>
            <a:r>
              <a:rPr lang="en-US" sz="1200" b="1" dirty="0" smtClean="0">
                <a:latin typeface=".VnAvant" pitchFamily="34" charset="0"/>
              </a:rPr>
              <a:t>( </a:t>
            </a:r>
            <a:r>
              <a:rPr lang="en-US" sz="1200" b="1" dirty="0" err="1" smtClean="0">
                <a:latin typeface=".VnAvant" pitchFamily="34" charset="0"/>
              </a:rPr>
              <a:t>B«ng</a:t>
            </a:r>
            <a:r>
              <a:rPr lang="en-US" sz="1200" b="1" dirty="0" smtClean="0">
                <a:latin typeface=".VnAvant" pitchFamily="34" charset="0"/>
              </a:rPr>
              <a:t> </a:t>
            </a:r>
            <a:r>
              <a:rPr lang="en-US" sz="1200" b="1" dirty="0" err="1" smtClean="0">
                <a:latin typeface=".VnAvant" pitchFamily="34" charset="0"/>
              </a:rPr>
              <a:t>cê</a:t>
            </a:r>
            <a:r>
              <a:rPr lang="en-US" sz="1200" b="1" dirty="0" smtClean="0">
                <a:latin typeface=".VnAvant" pitchFamily="34" charset="0"/>
              </a:rPr>
              <a:t>)</a:t>
            </a:r>
            <a:endParaRPr lang="en-US" sz="1200" b="1" dirty="0">
              <a:latin typeface=".VnAvant" pitchFamily="34" charset="0"/>
            </a:endParaRPr>
          </a:p>
        </p:txBody>
      </p:sp>
      <p:cxnSp>
        <p:nvCxnSpPr>
          <p:cNvPr id="18" name="Straight Arrow Connector 17"/>
          <p:cNvCxnSpPr>
            <a:stCxn id="15" idx="1"/>
          </p:cNvCxnSpPr>
          <p:nvPr/>
        </p:nvCxnSpPr>
        <p:spPr>
          <a:xfrm flipH="1" flipV="1">
            <a:off x="6516216" y="3427534"/>
            <a:ext cx="642955" cy="1749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159170" y="3302902"/>
            <a:ext cx="365158" cy="18736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4"/>
          </p:cNvCxnSpPr>
          <p:nvPr/>
        </p:nvCxnSpPr>
        <p:spPr>
          <a:xfrm flipH="1">
            <a:off x="5724128" y="1844824"/>
            <a:ext cx="648072" cy="11298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0"/>
          </p:cNvCxnSpPr>
          <p:nvPr/>
        </p:nvCxnSpPr>
        <p:spPr>
          <a:xfrm flipV="1">
            <a:off x="1619672" y="404664"/>
            <a:ext cx="792089" cy="1798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0"/>
          </p:cNvCxnSpPr>
          <p:nvPr/>
        </p:nvCxnSpPr>
        <p:spPr>
          <a:xfrm flipV="1">
            <a:off x="1619672" y="44624"/>
            <a:ext cx="2357625" cy="2158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0"/>
          </p:cNvCxnSpPr>
          <p:nvPr/>
        </p:nvCxnSpPr>
        <p:spPr>
          <a:xfrm flipV="1">
            <a:off x="1619672" y="404664"/>
            <a:ext cx="3599464" cy="1798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7" idx="3"/>
          </p:cNvCxnSpPr>
          <p:nvPr/>
        </p:nvCxnSpPr>
        <p:spPr>
          <a:xfrm flipH="1">
            <a:off x="6372200" y="837461"/>
            <a:ext cx="1595333" cy="19780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7" idx="3"/>
          </p:cNvCxnSpPr>
          <p:nvPr/>
        </p:nvCxnSpPr>
        <p:spPr>
          <a:xfrm flipH="1">
            <a:off x="7236296" y="837461"/>
            <a:ext cx="731237" cy="1365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697377" y="4844905"/>
            <a:ext cx="666711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756626" y="-207404"/>
            <a:ext cx="1440160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.VnAvant" pitchFamily="34" charset="0"/>
              </a:rPr>
              <a:t>R©u</a:t>
            </a:r>
            <a:r>
              <a:rPr lang="en-US" sz="2000" b="1" dirty="0" smtClean="0">
                <a:latin typeface=".VnAvant" pitchFamily="34" charset="0"/>
              </a:rPr>
              <a:t> </a:t>
            </a:r>
            <a:r>
              <a:rPr lang="en-US" sz="2000" b="1" dirty="0" err="1" smtClean="0">
                <a:latin typeface=".VnAvant" pitchFamily="34" charset="0"/>
              </a:rPr>
              <a:t>ng</a:t>
            </a:r>
            <a:r>
              <a:rPr lang="en-US" sz="2000" b="1" dirty="0" smtClean="0">
                <a:latin typeface=".VnAvant" pitchFamily="34" charset="0"/>
              </a:rPr>
              <a:t>«</a:t>
            </a:r>
            <a:endParaRPr lang="en-US" sz="2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5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47" grpId="0" animBg="1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 smtClean="0"/>
              <a:t>Cây</a:t>
            </a:r>
            <a:r>
              <a:rPr lang="en-US" b="1" dirty="0" smtClean="0"/>
              <a:t> </a:t>
            </a:r>
            <a:r>
              <a:rPr lang="en-US" b="1" dirty="0" err="1" smtClean="0"/>
              <a:t>khoai</a:t>
            </a:r>
            <a:r>
              <a:rPr lang="en-US" b="1" dirty="0" smtClean="0"/>
              <a:t> </a:t>
            </a:r>
            <a:r>
              <a:rPr lang="en-US" b="1" dirty="0" err="1" smtClean="0"/>
              <a:t>lang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56" y="-1504"/>
            <a:ext cx="9144441" cy="61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79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34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.VnAvant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kun</cp:lastModifiedBy>
  <cp:revision>23</cp:revision>
  <dcterms:created xsi:type="dcterms:W3CDTF">2025-02-22T08:30:45Z</dcterms:created>
  <dcterms:modified xsi:type="dcterms:W3CDTF">2026-01-19T09:23:35Z</dcterms:modified>
</cp:coreProperties>
</file>