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9" r:id="rId2"/>
    <p:sldId id="257" r:id="rId3"/>
    <p:sldId id="290" r:id="rId4"/>
    <p:sldId id="28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6042-9CE5-48EE-A2EF-48A25DC73422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AE17-0F26-4D30-B4F0-5073048C8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A9DB-11EE-9B53-F3F8-30183FAE1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06A96-D9D1-C545-E707-BC421922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475D0-0B07-9AFF-4E69-C7B5056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D97D-21F9-4B3F-972E-EBD385C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E972-371D-0465-09EA-A850DCE6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02F5-D730-4145-ABAE-CA9FEAAC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B4E9E-43D6-67D7-4347-5D0A7ADD1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B523E-D714-D8E3-AC1A-56F7E0D0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74BF-7BFD-7C8D-3E6B-53D06EC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4436C-FFEE-6438-AE3F-A9B3BC2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09252-0F5D-EA76-3EB5-AA676B25C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FE798-B511-2ADD-11C5-7918566E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A18F-F045-E616-FF37-1E6701DA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20619-788E-BEA0-F56C-92B47181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8A4BF-D826-09FC-8CFE-914CCDD6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2FBA-5A48-5691-842D-1829EE82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0F27-8C89-04F4-FD8A-D513DF13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B3BD-AC10-D8A9-5336-E7A72BC1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AE1F9-5A2B-DF00-8CC0-16D43FBC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5D2D-BD15-2422-C611-9288D461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6443-2B90-09FB-9EF6-94D9F776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0B4C5-2A18-E894-27B0-4615187CD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96454-818E-04D0-9FD7-0B525D64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464A-7D23-2400-A01B-735F8BC7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39B5-5FAF-4764-C130-A2B154B3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0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BF06-889C-9600-083D-A63455EA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3AEA-D275-7CE6-97F3-3CD98C395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69B4A-8B39-1C31-5073-CE0A1E2DE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85BCF-5409-BA28-1E60-C2093919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6EF3-14A1-B97B-9472-18CFFCE6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42D20-DA75-FF9A-56EA-F333AE20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4B1D-3671-3E27-5906-D71355D2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D56A7-7B08-2F6C-34B3-789E6ACF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544FF-79DA-7C34-A589-53C9170B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3CF94-8BF8-20AB-E009-8F5910419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7300C-69A4-4A5E-0796-32A393FB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E5313-FD22-28E0-6CDE-8B326773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665CB-446A-FABD-836B-30700429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EE779-8211-93B0-EC87-FD17615D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B815-916A-20E4-10C2-727EA1A9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8C7F1-6861-618F-04BE-41C81172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3FA82-662E-966A-CCF7-0CE29AB0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541B-EC3F-5135-7E80-D92267F6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297CF-9A49-8CF0-81B0-9F061F1F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B34D2-C157-4EDD-DFD5-61F4E9B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19114-3CF1-294E-210C-FE94DDD4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23FA-AFD8-E1C2-8DB2-DA7D062E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2932-DF8C-22B4-8844-5F56DE77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EAF41-EB58-F1CA-D458-C952E1FAB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C3519-06AE-44ED-E40F-AA93AFA8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32388-DFD7-C811-8C42-D79271BA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DA126-8262-2B59-02D8-14488776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BAC9-6D1B-49A6-0113-E7655EF7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D98B5-1BD3-2EF8-DC31-8E8B874BA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FCEBE-CF78-F2F2-AC91-BBFFBDC62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E6049-83AE-ABD1-13E1-8AF27C39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F1B7C-7D76-FB77-CD72-DC550FFE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48BAD-75EA-57A6-B7F0-C7ABE435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E706E-151D-2BF1-CA7E-32716BFA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DD1C-D209-EC1F-ADA4-14F37D76F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3E4BE-CF1C-F583-59D9-73366D863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B644A0-C408-474D-94E1-5E3203EEC56E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CF17-3AD7-0CF1-79AF-7EA036D12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54B70-6418-BA33-5DFF-6B8C86C5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B5619-B345-42AF-80D3-B382790C7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68B81-BF86-4772-8D8A-63CF7EB872D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MẦM </a:t>
            </a:r>
            <a:r>
              <a:rPr lang="vi-V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B2C97-6BD4-4D5E-98F9-656840346DE3}"/>
              </a:ext>
            </a:extLst>
          </p:cNvPr>
          <p:cNvSpPr txBox="1"/>
          <p:nvPr/>
        </p:nvSpPr>
        <p:spPr>
          <a:xfrm>
            <a:off x="56444" y="1162756"/>
            <a:ext cx="12135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KHÁM PHÁ KHOA HỌC</a:t>
            </a:r>
          </a:p>
          <a:p>
            <a:pPr algn="ctr"/>
            <a:r>
              <a:rPr lang="vi-VN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SỰ KỲ DIỆU CỦA NAM CHÂM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7522" y="2279504"/>
            <a:ext cx="11556957" cy="2667097"/>
            <a:chOff x="317522" y="2279504"/>
            <a:chExt cx="11556957" cy="26670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D65C11-32CA-4C0C-9D9F-15DEF664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301" y="2279504"/>
              <a:ext cx="2146278" cy="26670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A5A526-9E33-4986-A05D-1CD47467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6364" y="2550663"/>
              <a:ext cx="2667095" cy="21247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5EA77A-B974-4D45-9F89-3F850F65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754" y="2306218"/>
              <a:ext cx="2752725" cy="264038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92CB1A-E508-4BC9-8B21-F40641E7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58" y="2279504"/>
              <a:ext cx="2386896" cy="264038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7DEF3F-1ED2-4C0D-B558-06792640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580" y="2279504"/>
              <a:ext cx="2146278" cy="2653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0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76572"/>
            <a:ext cx="12192000" cy="5249917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40" tIns="45720" rIns="91440" bIns="45720" numCol="1">
            <a:prstTxWarp prst="textArchUp">
              <a:avLst>
                <a:gd name="adj" fmla="val 8738507"/>
              </a:avLst>
            </a:prstTxWarp>
            <a:spAutoFit/>
          </a:bodyPr>
          <a:lstStyle/>
          <a:p>
            <a:pPr algn="ctr"/>
            <a:r>
              <a:rPr lang="en-US" sz="13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VNI-Avo" pitchFamily="2" charset="0"/>
              </a:rPr>
              <a:t>KHOA HOÏC VUI</a:t>
            </a:r>
            <a:endParaRPr lang="en-US" sz="13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ới thiệu nam châm vào bài">
            <a:hlinkClick r:id="" action="ppaction://media"/>
            <a:extLst>
              <a:ext uri="{FF2B5EF4-FFF2-40B4-BE49-F238E27FC236}">
                <a16:creationId xmlns:a16="http://schemas.microsoft.com/office/drawing/2014/main" id="{8F922067-7CCA-498F-B06E-6D72523B5C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95" y="0"/>
            <a:ext cx="882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25</Words>
  <Application>Microsoft Office PowerPoint</Application>
  <PresentationFormat>Widescreen</PresentationFormat>
  <Paragraphs>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Bích Ngọc</dc:creator>
  <cp:lastModifiedBy>kun</cp:lastModifiedBy>
  <cp:revision>47</cp:revision>
  <dcterms:created xsi:type="dcterms:W3CDTF">2025-02-26T08:55:44Z</dcterms:created>
  <dcterms:modified xsi:type="dcterms:W3CDTF">2026-01-19T13:25:49Z</dcterms:modified>
</cp:coreProperties>
</file>