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4F7A-DFC8-421F-AD89-0BADA824F0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FE9A-50CA-4C00-B927-DCFB5354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4559"/>
            <a:ext cx="9144000" cy="196251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MỘT SỐ KỸ NĂNG AN TOÀN CHO TRẺ MẦM NON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7830" y="773647"/>
            <a:ext cx="9976339" cy="89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70C0"/>
                </a:solidFill>
              </a:rPr>
              <a:t>TRƯỜNG MẦM </a:t>
            </a:r>
            <a:r>
              <a:rPr lang="en-US" sz="5400" b="1" dirty="0" smtClean="0">
                <a:solidFill>
                  <a:srgbClr val="0070C0"/>
                </a:solidFill>
              </a:rPr>
              <a:t>NON</a:t>
            </a:r>
            <a:r>
              <a:rPr lang="vi-VN" sz="5400" b="1" dirty="0" smtClean="0">
                <a:solidFill>
                  <a:srgbClr val="0070C0"/>
                </a:solidFill>
              </a:rPr>
              <a:t> HOA SỮA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7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365124"/>
            <a:ext cx="11960454" cy="62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8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6" y="365125"/>
            <a:ext cx="11695656" cy="59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365125"/>
            <a:ext cx="1135124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3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4" y="265905"/>
            <a:ext cx="11600444" cy="59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365125"/>
            <a:ext cx="1135124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1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365125"/>
            <a:ext cx="10860601" cy="62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5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Bộ ảnh hữu ích dạy con tránh xa nguy hiểm trong gia đ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4" y="365125"/>
            <a:ext cx="10888736" cy="62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301624"/>
            <a:ext cx="11567066" cy="58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0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Bộ ảnh hữu ích dạy con tránh xa nguy hiểm trong gia đình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7" y="365124"/>
            <a:ext cx="11569851" cy="59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4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Top 7 mối nguy hại trong nhà đến sự an toàn cho trẻ - Thiết bị mầm non Việt 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3" y="365125"/>
            <a:ext cx="1145996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9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ạy trẻ tránh xa những nơi nguy hiểm hiệu quả nhờ 10 cách đơn giản. Lớp 4T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9" y="350422"/>
            <a:ext cx="11815381" cy="58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3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12 Kỹ năng an toàn cho bé cần thiết cha mẹ nên dạy sớ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9" y="365125"/>
            <a:ext cx="9436661" cy="59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Tai nạn thương tích ở trẻ em và một số biện pháp phòng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9" y="237660"/>
            <a:ext cx="11098579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0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BÀI TUYÊN TRUYỀN PHÒNG TRÁNH TAI NẠN THƯƠNG TÍCH, ĐUỐI NƯỚC CHO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4" y="365125"/>
            <a:ext cx="11070445" cy="62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5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TUYÊN TRUYỀN PHÒNG CHỐNG TAI NẠN THƯƠNG TÍCH TRONG TRƯỜNG MẦM NON Tháng 5  năm 20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28351" r="14084" b="1"/>
          <a:stretch/>
        </p:blipFill>
        <p:spPr bwMode="auto">
          <a:xfrm>
            <a:off x="531057" y="124683"/>
            <a:ext cx="11183814" cy="63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a. Đoán xem việc làm của bạn trong mỗi tranh dưới đây có thể dẫn đến điều  gì?b. Nêu các phòng tránh bị thương do các vậ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27" y="224448"/>
            <a:ext cx="7975550" cy="64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iáo Dục Kỹ Năng Sống Cho Trẻ An Toàn Với Điện - Unis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" y="168177"/>
            <a:ext cx="10760954" cy="63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2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hững kỹ năng an toàn cho trẻ mầm non quan trọng nhất năm 2024 - Enspir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5" y="211016"/>
            <a:ext cx="5187394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ạy trẻ kĩ năng ứng phó khi gặp người lạ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09" y="2700997"/>
            <a:ext cx="6449742" cy="39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2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ạy trẻ tránh xa những nơi nguy hiểm hiệu quả nhờ 10 cách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356"/>
            <a:ext cx="11578826" cy="58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0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ận biết, phòng tránh một số nơi nguy hi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6" y="132471"/>
            <a:ext cx="11029414" cy="66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2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UYÊN TRUYỀN PHÒNG TRÁNH TAI NẠN THƯƠNG TÍCH DO ĐIỆN GI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4" y="255612"/>
            <a:ext cx="11974844" cy="61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1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ộ ảnh cảnh báo những tai nạn trong nhà khiến bố mẹ giật m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4" y="365125"/>
            <a:ext cx="11639679" cy="59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MỘT SỐ KỸ NĂNG AN TOÀN CHO TRẺ MẦM 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4</cp:revision>
  <dcterms:created xsi:type="dcterms:W3CDTF">2025-10-27T04:34:40Z</dcterms:created>
  <dcterms:modified xsi:type="dcterms:W3CDTF">2026-01-19T08:06:22Z</dcterms:modified>
</cp:coreProperties>
</file>