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01" r:id="rId8"/>
  </p:sldMasterIdLst>
  <p:notesMasterIdLst>
    <p:notesMasterId r:id="rId23"/>
  </p:notesMasterIdLst>
  <p:sldIdLst>
    <p:sldId id="303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5" autoAdjust="0"/>
    <p:restoredTop sz="94660"/>
  </p:normalViewPr>
  <p:slideViewPr>
    <p:cSldViewPr>
      <p:cViewPr varScale="1">
        <p:scale>
          <a:sx n="82" d="100"/>
          <a:sy n="82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2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7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0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1/19/2026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6020" y="432438"/>
            <a:ext cx="6626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</a:t>
            </a:r>
            <a:r>
              <a:rPr lang="vi-VN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3813508"/>
            <a:ext cx="7199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4- 5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8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TRÒ CHƠI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AI TINH MẮT</a:t>
            </a:r>
            <a:endParaRPr lang="vi-VN" sz="60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GẶP LẠI!</a:t>
            </a:r>
          </a:p>
        </p:txBody>
      </p:sp>
    </p:spTree>
  </p:cSld>
  <p:clrMapOvr>
    <a:masterClrMapping/>
  </p:clrMapOvr>
  <p:transition spd="slow" advTm="789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                                      3 </a:t>
            </a:r>
            <a:r>
              <a:rPr lang="en-US" sz="3200">
                <a:solidFill>
                  <a:srgbClr val="FF0000"/>
                </a:solidFill>
              </a:rPr>
              <a:t>hình dưới đây mỗi hình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có số </a:t>
            </a:r>
            <a:r>
              <a:rPr lang="en-US" sz="3200">
                <a:solidFill>
                  <a:srgbClr val="FF0000"/>
                </a:solidFill>
              </a:rPr>
              <a:t>lượng là bao </a:t>
            </a:r>
            <a:r>
              <a:rPr lang="en-US" sz="3200" smtClean="0">
                <a:solidFill>
                  <a:srgbClr val="FF0000"/>
                </a:solidFill>
              </a:rPr>
              <a:t>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</a:t>
            </a:r>
            <a:r>
              <a:rPr lang="en-US" sz="5400" b="1" smtClean="0">
                <a:solidFill>
                  <a:srgbClr val="002060"/>
                </a:solidFill>
                <a:ea typeface="+mj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  <a:endParaRPr lang="en-US" sz="4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</a:rPr>
              <a:t>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+ Số </a:t>
            </a:r>
            <a:r>
              <a:rPr lang="en-US" sz="2800">
                <a:solidFill>
                  <a:srgbClr val="7030A0"/>
                </a:solidFill>
              </a:rPr>
              <a:t>xe máy và </a:t>
            </a:r>
            <a:r>
              <a:rPr lang="en-US" sz="2800" smtClean="0">
                <a:solidFill>
                  <a:srgbClr val="7030A0"/>
                </a:solidFill>
              </a:rPr>
              <a:t>số mũ </a:t>
            </a:r>
            <a:r>
              <a:rPr lang="en-US" sz="2800">
                <a:solidFill>
                  <a:srgbClr val="7030A0"/>
                </a:solidFill>
              </a:rPr>
              <a:t>bảo hiểm</a:t>
            </a:r>
            <a:r>
              <a:rPr lang="en-US" sz="2800" smtClean="0">
                <a:solidFill>
                  <a:srgbClr val="7030A0"/>
                </a:solidFill>
              </a:rPr>
              <a:t> số </a:t>
            </a:r>
            <a:r>
              <a:rPr lang="en-US" sz="2800">
                <a:solidFill>
                  <a:srgbClr val="7030A0"/>
                </a:solidFill>
              </a:rPr>
              <a:t>nào nhiều hơn? Và nhiều hơn là mấy? Vì sao</a:t>
            </a:r>
            <a:r>
              <a:rPr lang="en-US" sz="2800" smtClean="0">
                <a:solidFill>
                  <a:srgbClr val="7030A0"/>
                </a:solidFill>
              </a:rPr>
              <a:t>?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xe máy và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mũ </a:t>
            </a:r>
            <a:r>
              <a:rPr lang="en-US" sz="2800">
                <a:solidFill>
                  <a:srgbClr val="00B0F0"/>
                </a:solidFill>
                <a:ea typeface="+mj-ea"/>
              </a:rPr>
              <a:t>bảo hiểm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FF0000"/>
                </a:solidFill>
              </a:rPr>
              <a:t>Cách </a:t>
            </a:r>
            <a:r>
              <a:rPr lang="en-US" sz="2800">
                <a:solidFill>
                  <a:srgbClr val="FF0000"/>
                </a:solidFill>
              </a:rPr>
              <a:t>1: Bớt đi 1 </a:t>
            </a:r>
            <a:r>
              <a:rPr lang="en-US" sz="2800" smtClean="0">
                <a:solidFill>
                  <a:srgbClr val="FF0000"/>
                </a:solidFill>
              </a:rPr>
              <a:t>chiếc xe máy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mũ bảo hiểm bằng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17375E"/>
                </a:solidFill>
              </a:rPr>
              <a:t>Tìm bộ phận nào có số lượng là 5?</a:t>
            </a:r>
            <a:endParaRPr lang="en-US" smtClean="0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3058</TotalTime>
  <Words>205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1_Office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kun</cp:lastModifiedBy>
  <cp:revision>340</cp:revision>
  <dcterms:created xsi:type="dcterms:W3CDTF">2020-04-14T06:55:17Z</dcterms:created>
  <dcterms:modified xsi:type="dcterms:W3CDTF">2026-01-19T13:41:30Z</dcterms:modified>
</cp:coreProperties>
</file>