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03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9D0-A7DB-42FB-8061-B0DDBCF5D7E4}" type="datetimeFigureOut">
              <a:rPr lang="en-US" smtClean="0"/>
              <a:pPr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FOutput\Roar-Katty-Perry%20cut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FOutput\Ch&#250;%20&#7871;ch%20con%20beat.mp3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6000" dirty="0" smtClean="0">
                <a:solidFill>
                  <a:srgbClr val="FFFF00"/>
                </a:solidFill>
              </a:rPr>
              <a:t>LÀM QUEN VỚI TOÁN</a:t>
            </a:r>
          </a:p>
          <a:p>
            <a:pPr algn="ctr">
              <a:buNone/>
            </a:pP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</a:t>
            </a:r>
            <a:r>
              <a:rPr lang="vi-VN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hận </a:t>
            </a:r>
            <a:r>
              <a:rPr lang="vi-VN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biết chữ số 9, số lượng và số thứ tự trong phạm vi 9.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-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Người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dạy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Nguyễn</a:t>
            </a:r>
            <a:r>
              <a:rPr lang="en-US" sz="4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Kiều</a:t>
            </a:r>
            <a:r>
              <a:rPr lang="en-US" sz="400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Sang</a:t>
            </a:r>
            <a:endParaRPr lang="en-US" sz="4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53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Em-Yeu-Cay-Xanh-Hoang-Ngan-Ha 00_00_01-00_01_5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5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526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304798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rial" pitchFamily="34" charset="0"/>
              </a:rPr>
              <a:t>8</a:t>
            </a:r>
            <a:endParaRPr lang="en-US" sz="10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43800" y="304798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rial" pitchFamily="34" charset="0"/>
              </a:rPr>
              <a:t>9</a:t>
            </a:r>
            <a:endParaRPr lang="en-US" sz="10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7297136" y="6340471"/>
            <a:ext cx="11069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95" y="619412"/>
            <a:ext cx="546882" cy="790008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7543800" y="220980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rial" pitchFamily="34" charset="0"/>
              </a:rPr>
              <a:t>9</a:t>
            </a:r>
            <a:endParaRPr lang="en-US" sz="10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7543800" y="4121010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  <a:latin typeface=".VnArial" pitchFamily="34" charset="0"/>
              </a:rPr>
              <a:t>9</a:t>
            </a:r>
            <a:endParaRPr lang="en-US" sz="10000" b="1" dirty="0">
              <a:solidFill>
                <a:schemeClr val="tx1"/>
              </a:solidFill>
              <a:latin typeface=".VnArial" pitchFamily="34" charset="0"/>
            </a:endParaRPr>
          </a:p>
        </p:txBody>
      </p:sp>
      <p:pic>
        <p:nvPicPr>
          <p:cNvPr id="100" name="Picture 9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35" y="4319445"/>
            <a:ext cx="656216" cy="914400"/>
          </a:xfrm>
          <a:prstGeom prst="rect">
            <a:avLst/>
          </a:prstGeom>
        </p:spPr>
      </p:pic>
      <p:pic>
        <p:nvPicPr>
          <p:cNvPr id="28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3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3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659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7" y="2455948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47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3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5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923" y="2441934"/>
            <a:ext cx="598270" cy="84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1" y="586755"/>
            <a:ext cx="546882" cy="7900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969" y="586755"/>
            <a:ext cx="546882" cy="7900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78" y="577453"/>
            <a:ext cx="546882" cy="79000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340" y="576315"/>
            <a:ext cx="546882" cy="79000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63" y="576315"/>
            <a:ext cx="546882" cy="79000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5" y="565429"/>
            <a:ext cx="546882" cy="79000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033" y="565429"/>
            <a:ext cx="546882" cy="79000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17" y="565429"/>
            <a:ext cx="546882" cy="79000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92" y="4319445"/>
            <a:ext cx="656216" cy="9144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460" y="4330331"/>
            <a:ext cx="656216" cy="9144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47" y="4319445"/>
            <a:ext cx="656216" cy="9144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098" y="4319445"/>
            <a:ext cx="656216" cy="91440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351" y="4319445"/>
            <a:ext cx="656216" cy="914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53" y="4319445"/>
            <a:ext cx="656216" cy="9144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433" y="4330331"/>
            <a:ext cx="656216" cy="91440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94" y="4319445"/>
            <a:ext cx="65621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96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92" grpId="0" animBg="1"/>
      <p:bldP spid="93" grpId="0" animBg="1"/>
      <p:bldP spid="9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1752600"/>
            <a:ext cx="3124200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0" b="1" dirty="0">
                <a:solidFill>
                  <a:srgbClr val="C00000"/>
                </a:solidFill>
                <a:latin typeface=".VnArial" pitchFamily="34" charset="0"/>
              </a:rPr>
              <a:t>9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162800" y="6019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9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0399" y="197137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4282" y="2004243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7690" y="2004243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21098" y="198120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4761" y="196184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67694" y="194310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1981200"/>
            <a:ext cx="859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</a:rPr>
              <a:t>1</a:t>
            </a:r>
            <a:endParaRPr lang="en-US" sz="10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5207" y="1981200"/>
            <a:ext cx="8169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62198" y="1981200"/>
            <a:ext cx="838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82506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and-gold-wallpaper-tumblr-10-desktop-wallpap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oar-Katty-Perry 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38600" y="2743200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hú ếch con bea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67200" y="3352800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13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44</Words>
  <Application>Microsoft Office PowerPoint</Application>
  <PresentationFormat>On-screen Show (4:3)</PresentationFormat>
  <Paragraphs>18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.VnArial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Phong6T3</cp:lastModifiedBy>
  <cp:revision>24</cp:revision>
  <dcterms:created xsi:type="dcterms:W3CDTF">2017-11-07T11:14:51Z</dcterms:created>
  <dcterms:modified xsi:type="dcterms:W3CDTF">2022-05-28T03:21:53Z</dcterms:modified>
</cp:coreProperties>
</file>