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5" r:id="rId8"/>
    <p:sldId id="263" r:id="rId9"/>
    <p:sldId id="261" r:id="rId10"/>
    <p:sldId id="2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DC169-6878-4C07-A248-30890BFEDAB6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C82F7-49ED-4E33-B3A8-196AF7EB3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700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DC169-6878-4C07-A248-30890BFEDAB6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C82F7-49ED-4E33-B3A8-196AF7EB3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288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DC169-6878-4C07-A248-30890BFEDAB6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C82F7-49ED-4E33-B3A8-196AF7EB3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312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DC169-6878-4C07-A248-30890BFEDAB6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C82F7-49ED-4E33-B3A8-196AF7EB3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573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DC169-6878-4C07-A248-30890BFEDAB6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C82F7-49ED-4E33-B3A8-196AF7EB3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970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DC169-6878-4C07-A248-30890BFEDAB6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C82F7-49ED-4E33-B3A8-196AF7EB3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26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DC169-6878-4C07-A248-30890BFEDAB6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C82F7-49ED-4E33-B3A8-196AF7EB3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853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DC169-6878-4C07-A248-30890BFEDAB6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C82F7-49ED-4E33-B3A8-196AF7EB3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913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DC169-6878-4C07-A248-30890BFEDAB6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C82F7-49ED-4E33-B3A8-196AF7EB3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899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DC169-6878-4C07-A248-30890BFEDAB6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C82F7-49ED-4E33-B3A8-196AF7EB3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27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DC169-6878-4C07-A248-30890BFEDAB6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C82F7-49ED-4E33-B3A8-196AF7EB3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20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6DC169-6878-4C07-A248-30890BFEDAB6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EC82F7-49ED-4E33-B3A8-196AF7EB3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0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92468" y="210208"/>
            <a:ext cx="9144000" cy="808804"/>
          </a:xfrm>
        </p:spPr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Chuyện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cô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bé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quàng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khăn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đỏ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150" y="1019012"/>
            <a:ext cx="10541877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921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869" y="620110"/>
            <a:ext cx="10058400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5113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992" y="536027"/>
            <a:ext cx="10279118" cy="5782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3221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932" y="560990"/>
            <a:ext cx="10520854" cy="5811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1044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807" y="472308"/>
            <a:ext cx="10489324" cy="5900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6575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868" y="588578"/>
            <a:ext cx="10499835" cy="5906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4465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911" y="704193"/>
            <a:ext cx="10058400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456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074" y="651640"/>
            <a:ext cx="10321160" cy="580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2898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43" y="641131"/>
            <a:ext cx="10321159" cy="5805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9939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420" y="599089"/>
            <a:ext cx="10289627" cy="5787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7060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6</Words>
  <Application>Microsoft Office PowerPoint</Application>
  <PresentationFormat>Widescreen</PresentationFormat>
  <Paragraphs>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Chuyện cô bé quàng khăn đỏ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Chuyện cô bé quàng khăn đỏ</dc:title>
  <dc:creator>Call Me</dc:creator>
  <cp:lastModifiedBy>kun</cp:lastModifiedBy>
  <cp:revision>2</cp:revision>
  <dcterms:created xsi:type="dcterms:W3CDTF">2025-12-03T08:51:41Z</dcterms:created>
  <dcterms:modified xsi:type="dcterms:W3CDTF">2026-01-19T08:11:30Z</dcterms:modified>
</cp:coreProperties>
</file>