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1" r:id="rId2"/>
    <p:sldId id="332" r:id="rId3"/>
    <p:sldId id="287" r:id="rId4"/>
    <p:sldId id="279" r:id="rId5"/>
    <p:sldId id="257" r:id="rId6"/>
    <p:sldId id="258" r:id="rId7"/>
    <p:sldId id="267" r:id="rId8"/>
    <p:sldId id="269" r:id="rId9"/>
    <p:sldId id="335" r:id="rId10"/>
    <p:sldId id="33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29" autoAdjust="0"/>
  </p:normalViewPr>
  <p:slideViewPr>
    <p:cSldViewPr>
      <p:cViewPr varScale="1">
        <p:scale>
          <a:sx n="82" d="100"/>
          <a:sy n="82" d="100"/>
        </p:scale>
        <p:origin x="62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314FC3-D941-46AC-AE49-5232E15A76B7}" type="slidenum">
              <a:rPr lang="zh-CN" altLang="en-US" smtClean="0">
                <a:solidFill>
                  <a:srgbClr val="000000"/>
                </a:solidFill>
                <a:latin typeface="等线"/>
              </a:rPr>
              <a:pPr eaLnBrk="1" hangingPunct="1"/>
              <a:t>1</a:t>
            </a:fld>
            <a:endParaRPr lang="zh-CN" altLang="en-US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 này e làm bằng copilot nên nó không đẹp bằng Gemini ạ! hẹ hẹ hẹ!!!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2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34" Type="http://schemas.openxmlformats.org/officeDocument/2006/relationships/image" Target="../media/image25.pn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slide" Target="slide9.xml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24" Type="http://schemas.openxmlformats.org/officeDocument/2006/relationships/image" Target="../media/image22.png"/><Relationship Id="rId32" Type="http://schemas.openxmlformats.org/officeDocument/2006/relationships/slide" Target="slide6.xml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slide" Target="slide3.xml"/><Relationship Id="rId36" Type="http://schemas.openxmlformats.org/officeDocument/2006/relationships/image" Target="../media/image42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31" Type="http://schemas.openxmlformats.org/officeDocument/2006/relationships/image" Target="../media/image40.svg"/><Relationship Id="rId4" Type="http://schemas.openxmlformats.org/officeDocument/2006/relationships/image" Target="../media/image1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38.svg"/><Relationship Id="rId30" Type="http://schemas.openxmlformats.org/officeDocument/2006/relationships/image" Target="../media/image24.png"/><Relationship Id="rId8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46" y="3747067"/>
            <a:ext cx="3505200" cy="28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44154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2" y="6467477"/>
            <a:ext cx="593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07" y="1934818"/>
            <a:ext cx="3820699" cy="45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" y="5052194"/>
            <a:ext cx="1894765" cy="17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6429873"/>
            <a:ext cx="3505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4" y="277672"/>
            <a:ext cx="65341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5" y="5679453"/>
            <a:ext cx="4503736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 bwMode="auto">
          <a:xfrm>
            <a:off x="1261269" y="933594"/>
            <a:ext cx="93726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8299"/>
            <a:ext cx="27924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8211" y="228601"/>
            <a:ext cx="7257415" cy="8299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08760" y="1600218"/>
            <a:ext cx="6610464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vi-VN" sz="4400" b="1" dirty="0">
              <a:ln w="22225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F26B43">
                    <a:satMod val="175000"/>
                    <a:alpha val="40000"/>
                  </a:srgbClr>
                </a:glow>
              </a:effectLst>
              <a:latin typeface="SVN-Cookies" panose="02040603050506020204" pitchFamily="18" charset="0"/>
            </a:endParaRP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Đề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tài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: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Đếm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đến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4.</a:t>
            </a: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Nhận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biết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nhóm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lượng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</a:t>
            </a: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Nhận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biết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3386277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45CA3-F593-F0F0-9EF9-0F57BC1F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8066E05-81A0-0345-BEC6-A7281AC2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"/>
            <a:ext cx="10727460" cy="6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B3459-4411-3F85-86EB-C99D5051BAF5}"/>
              </a:ext>
            </a:extLst>
          </p:cNvPr>
          <p:cNvSpPr txBox="1"/>
          <p:nvPr/>
        </p:nvSpPr>
        <p:spPr>
          <a:xfrm>
            <a:off x="2743200" y="2971800"/>
            <a:ext cx="129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Trò chơi kết bạn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30599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30289" y="-1651575"/>
            <a:ext cx="5328012" cy="3678615"/>
          </a:xfrm>
          <a:custGeom>
            <a:avLst/>
            <a:gdLst/>
            <a:ahLst/>
            <a:cxnLst/>
            <a:rect l="l" t="t" r="r" b="b"/>
            <a:pathLst>
              <a:path w="7992018" h="5517923">
                <a:moveTo>
                  <a:pt x="0" y="0"/>
                </a:moveTo>
                <a:lnTo>
                  <a:pt x="7992018" y="0"/>
                </a:lnTo>
                <a:lnTo>
                  <a:pt x="7992018" y="5517923"/>
                </a:lnTo>
                <a:lnTo>
                  <a:pt x="0" y="5517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1184" b="-82202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 rot="-1448817" flipH="1">
            <a:off x="9031904" y="-1431984"/>
            <a:ext cx="4306833" cy="5466572"/>
          </a:xfrm>
          <a:custGeom>
            <a:avLst/>
            <a:gdLst/>
            <a:ahLst/>
            <a:cxnLst/>
            <a:rect l="l" t="t" r="r" b="b"/>
            <a:pathLst>
              <a:path w="6460250" h="8199858">
                <a:moveTo>
                  <a:pt x="6460250" y="0"/>
                </a:moveTo>
                <a:lnTo>
                  <a:pt x="0" y="0"/>
                </a:lnTo>
                <a:lnTo>
                  <a:pt x="0" y="8199858"/>
                </a:lnTo>
                <a:lnTo>
                  <a:pt x="6460250" y="8199858"/>
                </a:lnTo>
                <a:lnTo>
                  <a:pt x="64602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3381" b="-2984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rot="-350398">
            <a:off x="3736946" y="6092177"/>
            <a:ext cx="9438910" cy="3186771"/>
          </a:xfrm>
          <a:custGeom>
            <a:avLst/>
            <a:gdLst/>
            <a:ahLst/>
            <a:cxnLst/>
            <a:rect l="l" t="t" r="r" b="b"/>
            <a:pathLst>
              <a:path w="14158365" h="4780156">
                <a:moveTo>
                  <a:pt x="0" y="0"/>
                </a:moveTo>
                <a:lnTo>
                  <a:pt x="14158365" y="0"/>
                </a:lnTo>
                <a:lnTo>
                  <a:pt x="14158365" y="4780155"/>
                </a:lnTo>
                <a:lnTo>
                  <a:pt x="0" y="478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5" name="Freeform 5"/>
          <p:cNvSpPr/>
          <p:nvPr/>
        </p:nvSpPr>
        <p:spPr>
          <a:xfrm rot="378699" flipH="1">
            <a:off x="-2349282" y="4061088"/>
            <a:ext cx="8690593" cy="5268672"/>
          </a:xfrm>
          <a:custGeom>
            <a:avLst/>
            <a:gdLst/>
            <a:ahLst/>
            <a:cxnLst/>
            <a:rect l="l" t="t" r="r" b="b"/>
            <a:pathLst>
              <a:path w="13035889" h="7903008">
                <a:moveTo>
                  <a:pt x="13035888" y="0"/>
                </a:moveTo>
                <a:lnTo>
                  <a:pt x="0" y="0"/>
                </a:lnTo>
                <a:lnTo>
                  <a:pt x="0" y="7903007"/>
                </a:lnTo>
                <a:lnTo>
                  <a:pt x="13035888" y="7903007"/>
                </a:lnTo>
                <a:lnTo>
                  <a:pt x="1303588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6" name="Freeform 6"/>
          <p:cNvSpPr/>
          <p:nvPr/>
        </p:nvSpPr>
        <p:spPr>
          <a:xfrm>
            <a:off x="243372" y="3971694"/>
            <a:ext cx="1930389" cy="1932805"/>
          </a:xfrm>
          <a:custGeom>
            <a:avLst/>
            <a:gdLst/>
            <a:ahLst/>
            <a:cxnLst/>
            <a:rect l="l" t="t" r="r" b="b"/>
            <a:pathLst>
              <a:path w="2895584" h="2899208">
                <a:moveTo>
                  <a:pt x="0" y="0"/>
                </a:moveTo>
                <a:lnTo>
                  <a:pt x="2895584" y="0"/>
                </a:lnTo>
                <a:lnTo>
                  <a:pt x="2895584" y="2899207"/>
                </a:lnTo>
                <a:lnTo>
                  <a:pt x="0" y="2899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10088562" y="3522497"/>
            <a:ext cx="1447258" cy="2911500"/>
          </a:xfrm>
          <a:custGeom>
            <a:avLst/>
            <a:gdLst/>
            <a:ahLst/>
            <a:cxnLst/>
            <a:rect l="l" t="t" r="r" b="b"/>
            <a:pathLst>
              <a:path w="2170887" h="4367250">
                <a:moveTo>
                  <a:pt x="0" y="0"/>
                </a:moveTo>
                <a:lnTo>
                  <a:pt x="2170887" y="0"/>
                </a:lnTo>
                <a:lnTo>
                  <a:pt x="2170887" y="4367250"/>
                </a:lnTo>
                <a:lnTo>
                  <a:pt x="0" y="436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8"/>
          <p:cNvSpPr/>
          <p:nvPr/>
        </p:nvSpPr>
        <p:spPr>
          <a:xfrm flipH="1">
            <a:off x="1999655" y="4693603"/>
            <a:ext cx="1735945" cy="1542097"/>
          </a:xfrm>
          <a:custGeom>
            <a:avLst/>
            <a:gdLst/>
            <a:ahLst/>
            <a:cxnLst/>
            <a:rect l="l" t="t" r="r" b="b"/>
            <a:pathLst>
              <a:path w="2603917" h="2313146">
                <a:moveTo>
                  <a:pt x="2603917" y="0"/>
                </a:moveTo>
                <a:lnTo>
                  <a:pt x="0" y="0"/>
                </a:lnTo>
                <a:lnTo>
                  <a:pt x="0" y="2313146"/>
                </a:lnTo>
                <a:lnTo>
                  <a:pt x="2603917" y="2313146"/>
                </a:lnTo>
                <a:lnTo>
                  <a:pt x="260391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9" name="Freeform 9"/>
          <p:cNvSpPr/>
          <p:nvPr/>
        </p:nvSpPr>
        <p:spPr>
          <a:xfrm>
            <a:off x="8102201" y="4523360"/>
            <a:ext cx="2022739" cy="1782539"/>
          </a:xfrm>
          <a:custGeom>
            <a:avLst/>
            <a:gdLst/>
            <a:ahLst/>
            <a:cxnLst/>
            <a:rect l="l" t="t" r="r" b="b"/>
            <a:pathLst>
              <a:path w="3034109" h="2673808">
                <a:moveTo>
                  <a:pt x="0" y="0"/>
                </a:moveTo>
                <a:lnTo>
                  <a:pt x="3034109" y="0"/>
                </a:lnTo>
                <a:lnTo>
                  <a:pt x="3034109" y="2673808"/>
                </a:lnTo>
                <a:lnTo>
                  <a:pt x="0" y="2673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9747036" y="5414630"/>
            <a:ext cx="755809" cy="1146613"/>
          </a:xfrm>
          <a:custGeom>
            <a:avLst/>
            <a:gdLst/>
            <a:ahLst/>
            <a:cxnLst/>
            <a:rect l="l" t="t" r="r" b="b"/>
            <a:pathLst>
              <a:path w="1133713" h="1719919">
                <a:moveTo>
                  <a:pt x="0" y="0"/>
                </a:moveTo>
                <a:lnTo>
                  <a:pt x="1133713" y="0"/>
                </a:lnTo>
                <a:lnTo>
                  <a:pt x="1133713" y="1719918"/>
                </a:lnTo>
                <a:lnTo>
                  <a:pt x="0" y="17199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11"/>
          <p:cNvSpPr/>
          <p:nvPr/>
        </p:nvSpPr>
        <p:spPr>
          <a:xfrm flipH="1">
            <a:off x="-460546" y="5732592"/>
            <a:ext cx="1227965" cy="1146613"/>
          </a:xfrm>
          <a:custGeom>
            <a:avLst/>
            <a:gdLst/>
            <a:ahLst/>
            <a:cxnLst/>
            <a:rect l="l" t="t" r="r" b="b"/>
            <a:pathLst>
              <a:path w="1841948" h="1719919">
                <a:moveTo>
                  <a:pt x="1841948" y="0"/>
                </a:moveTo>
                <a:lnTo>
                  <a:pt x="0" y="0"/>
                </a:lnTo>
                <a:lnTo>
                  <a:pt x="0" y="1719918"/>
                </a:lnTo>
                <a:lnTo>
                  <a:pt x="1841948" y="1719918"/>
                </a:lnTo>
                <a:lnTo>
                  <a:pt x="184194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12"/>
          <p:cNvSpPr/>
          <p:nvPr/>
        </p:nvSpPr>
        <p:spPr>
          <a:xfrm>
            <a:off x="3779183" y="5313346"/>
            <a:ext cx="1029131" cy="1120651"/>
          </a:xfrm>
          <a:custGeom>
            <a:avLst/>
            <a:gdLst/>
            <a:ahLst/>
            <a:cxnLst/>
            <a:rect l="l" t="t" r="r" b="b"/>
            <a:pathLst>
              <a:path w="1543697" h="1680976">
                <a:moveTo>
                  <a:pt x="0" y="0"/>
                </a:moveTo>
                <a:lnTo>
                  <a:pt x="1543697" y="0"/>
                </a:lnTo>
                <a:lnTo>
                  <a:pt x="1543697" y="1680976"/>
                </a:lnTo>
                <a:lnTo>
                  <a:pt x="0" y="16809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7126104" y="5047318"/>
            <a:ext cx="1061387" cy="1386679"/>
          </a:xfrm>
          <a:custGeom>
            <a:avLst/>
            <a:gdLst/>
            <a:ahLst/>
            <a:cxnLst/>
            <a:rect l="l" t="t" r="r" b="b"/>
            <a:pathLst>
              <a:path w="1592081" h="2080019">
                <a:moveTo>
                  <a:pt x="0" y="0"/>
                </a:moveTo>
                <a:lnTo>
                  <a:pt x="1592082" y="0"/>
                </a:lnTo>
                <a:lnTo>
                  <a:pt x="1592082" y="2080019"/>
                </a:lnTo>
                <a:lnTo>
                  <a:pt x="0" y="208001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7" name="TextBox 17"/>
          <p:cNvSpPr txBox="1"/>
          <p:nvPr/>
        </p:nvSpPr>
        <p:spPr>
          <a:xfrm>
            <a:off x="3717270" y="1090750"/>
            <a:ext cx="4717334" cy="83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r>
              <a:rPr lang="en-US" sz="6000" b="1" dirty="0">
                <a:solidFill>
                  <a:srgbClr val="643325"/>
                </a:solidFill>
                <a:latin typeface="iCiel Novecento sans ExtBd" panose="00000900000000000000" pitchFamily="50" charset="-93"/>
              </a:rPr>
              <a:t>TIẾN TRÌNH 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8E9D430-798B-DD2C-A39D-186EF717F63F}"/>
              </a:ext>
            </a:extLst>
          </p:cNvPr>
          <p:cNvGrpSpPr/>
          <p:nvPr/>
        </p:nvGrpSpPr>
        <p:grpSpPr>
          <a:xfrm>
            <a:off x="467689" y="2454657"/>
            <a:ext cx="3907396" cy="1277784"/>
            <a:chOff x="467689" y="2454657"/>
            <a:chExt cx="3907396" cy="1277784"/>
          </a:xfrm>
        </p:grpSpPr>
        <p:sp>
          <p:nvSpPr>
            <p:cNvPr id="14" name="Freeform 14">
              <a:hlinkClick r:id="" action="ppaction://noaction"/>
            </p:cNvPr>
            <p:cNvSpPr/>
            <p:nvPr/>
          </p:nvSpPr>
          <p:spPr>
            <a:xfrm>
              <a:off x="950702" y="2454657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4" name="Google Shape;370;p30">
              <a:hlinkClick r:id="rId28" action="ppaction://hlinksldjump"/>
              <a:extLst>
                <a:ext uri="{FF2B5EF4-FFF2-40B4-BE49-F238E27FC236}">
                  <a16:creationId xmlns:a16="http://schemas.microsoft.com/office/drawing/2014/main" id="{B3312103-B655-2DB2-9551-B5A990194C37}"/>
                </a:ext>
              </a:extLst>
            </p:cNvPr>
            <p:cNvSpPr txBox="1"/>
            <p:nvPr/>
          </p:nvSpPr>
          <p:spPr>
            <a:xfrm>
              <a:off x="467689" y="2560341"/>
              <a:ext cx="3907396" cy="991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</a:rPr>
                <a:t>Ôn bài củ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49BC7BC6-AB07-B37D-0BE0-7F4989040DD5}"/>
              </a:ext>
            </a:extLst>
          </p:cNvPr>
          <p:cNvGrpSpPr/>
          <p:nvPr/>
        </p:nvGrpSpPr>
        <p:grpSpPr>
          <a:xfrm>
            <a:off x="4353314" y="2389869"/>
            <a:ext cx="3702813" cy="1277784"/>
            <a:chOff x="4701535" y="2440062"/>
            <a:chExt cx="3192278" cy="1277784"/>
          </a:xfrm>
        </p:grpSpPr>
        <p:sp>
          <p:nvSpPr>
            <p:cNvPr id="57" name="Freeform 1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56CB5C7-2570-2886-83F7-3C0E382B6C19}"/>
                </a:ext>
              </a:extLst>
            </p:cNvPr>
            <p:cNvSpPr/>
            <p:nvPr/>
          </p:nvSpPr>
          <p:spPr>
            <a:xfrm>
              <a:off x="4701535" y="2440062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5" name="Google Shape;371;p30">
              <a:hlinkClick r:id="rId28" action="ppaction://hlinksldjump"/>
              <a:extLst>
                <a:ext uri="{FF2B5EF4-FFF2-40B4-BE49-F238E27FC236}">
                  <a16:creationId xmlns:a16="http://schemas.microsoft.com/office/drawing/2014/main" id="{F4A5725F-D4C0-900D-8416-0231FA505F39}"/>
                </a:ext>
              </a:extLst>
            </p:cNvPr>
            <p:cNvSpPr txBox="1"/>
            <p:nvPr/>
          </p:nvSpPr>
          <p:spPr>
            <a:xfrm>
              <a:off x="4899754" y="2568597"/>
              <a:ext cx="2994059" cy="595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 err="1">
                  <a:latin typeface="iCiel Baliho Script" pitchFamily="50" charset="-93"/>
                  <a:ea typeface="Mulish"/>
                  <a:cs typeface="Mulish"/>
                  <a:sym typeface="Mulish"/>
                  <a:hlinkClick r:id="rId32" action="ppaction://hlinksldjump"/>
                </a:rPr>
                <a:t>Khám</a:t>
              </a: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  <a:hlinkClick r:id="rId32" action="ppaction://hlinksldjump"/>
                </a:rPr>
                <a:t> </a:t>
              </a:r>
              <a:r>
                <a:rPr lang="en-US" sz="4800" kern="0" dirty="0" err="1">
                  <a:latin typeface="iCiel Baliho Script" pitchFamily="50" charset="-93"/>
                  <a:ea typeface="Mulish"/>
                  <a:cs typeface="Mulish"/>
                  <a:sym typeface="Mulish"/>
                  <a:hlinkClick r:id="rId32" action="ppaction://hlinksldjump"/>
                </a:rPr>
                <a:t>phá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1F85862B-912F-4478-5272-1994D6C5D175}"/>
              </a:ext>
            </a:extLst>
          </p:cNvPr>
          <p:cNvGrpSpPr/>
          <p:nvPr/>
        </p:nvGrpSpPr>
        <p:grpSpPr>
          <a:xfrm>
            <a:off x="8106161" y="2389869"/>
            <a:ext cx="3110949" cy="1277784"/>
            <a:chOff x="8106161" y="2389869"/>
            <a:chExt cx="3110949" cy="1277784"/>
          </a:xfrm>
        </p:grpSpPr>
        <p:sp>
          <p:nvSpPr>
            <p:cNvPr id="58" name="Freeform 14">
              <a:hlinkClick r:id="rId33" action="ppaction://hlinksldjump"/>
              <a:extLst>
                <a:ext uri="{FF2B5EF4-FFF2-40B4-BE49-F238E27FC236}">
                  <a16:creationId xmlns:a16="http://schemas.microsoft.com/office/drawing/2014/main" id="{2054794A-C90C-9C70-FE70-00C00A49F2C7}"/>
                </a:ext>
              </a:extLst>
            </p:cNvPr>
            <p:cNvSpPr/>
            <p:nvPr/>
          </p:nvSpPr>
          <p:spPr>
            <a:xfrm>
              <a:off x="8106161" y="2389869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6" name="Google Shape;372;p30">
              <a:hlinkClick r:id="rId33" action="ppaction://hlinksldjump"/>
              <a:extLst>
                <a:ext uri="{FF2B5EF4-FFF2-40B4-BE49-F238E27FC236}">
                  <a16:creationId xmlns:a16="http://schemas.microsoft.com/office/drawing/2014/main" id="{00B18C6D-43CF-891E-E341-723705E47704}"/>
                </a:ext>
              </a:extLst>
            </p:cNvPr>
            <p:cNvSpPr txBox="1"/>
            <p:nvPr/>
          </p:nvSpPr>
          <p:spPr>
            <a:xfrm>
              <a:off x="8251419" y="2623593"/>
              <a:ext cx="2924000" cy="595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1C343A"/>
                </a:buClr>
              </a:pP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  <a:hlinkClick r:id="rId33" action="ppaction://hlinksldjump"/>
                </a:rPr>
                <a:t>Trò chơi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8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90871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352800" y="3767233"/>
            <a:ext cx="4497323" cy="1065147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373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373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5116" y="648209"/>
            <a:ext cx="1794077" cy="22366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4999" y="697621"/>
            <a:ext cx="1752600" cy="2193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664087"/>
            <a:ext cx="1752600" cy="2227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999" y="697865"/>
            <a:ext cx="1752600" cy="21870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541430" y="3352800"/>
            <a:ext cx="811371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4343401" y="3429000"/>
            <a:ext cx="811371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6218575" y="3398178"/>
            <a:ext cx="811371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8090614" y="3347663"/>
            <a:ext cx="81137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588082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Giới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thiệu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số</a:t>
            </a:r>
            <a:r>
              <a:rPr lang="en-US" sz="4800" b="1" dirty="0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5" name="Picture 4" descr="A cartoon character in a classroom&#10;&#10;AI-generated content may be incorrect.">
            <a:extLst>
              <a:ext uri="{FF2B5EF4-FFF2-40B4-BE49-F238E27FC236}">
                <a16:creationId xmlns:a16="http://schemas.microsoft.com/office/drawing/2014/main" id="{92BBCC2E-11D3-AD78-4089-E22181AA7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987" y="179312"/>
            <a:ext cx="6158026" cy="55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59908" y="230035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xiên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trái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45707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9486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188102" y="284501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sổ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00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đâu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11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537193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92967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904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D28A9D88-F3B9-6A9C-DD40-EEB4661D7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96" y="3866827"/>
            <a:ext cx="2189971" cy="30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6800" y="3810751"/>
            <a:ext cx="1352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0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2769" y="3777672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1535" y="3647326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1171218"/>
            <a:ext cx="1623397" cy="2236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302" y="1109334"/>
            <a:ext cx="1623397" cy="2236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1837" y="1192318"/>
            <a:ext cx="1616422" cy="2227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323" y="1123101"/>
            <a:ext cx="1587357" cy="2187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406262" y="3657600"/>
            <a:ext cx="717938" cy="1407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4001534" y="3647326"/>
            <a:ext cx="717938" cy="1407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899944" y="3739360"/>
            <a:ext cx="717938" cy="14070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7467600" y="3657600"/>
            <a:ext cx="717938" cy="140706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915400" y="1397676"/>
            <a:ext cx="1352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0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7601" y="3703400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  <p:bldP spid="27" grpId="0"/>
      <p:bldP spid="27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FBB9B-C301-7A05-22DC-2E175B1E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90C3BD26-A27A-8AA2-4AA5-809C4C24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0540"/>
            <a:ext cx="10727460" cy="6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9B381-C471-B64B-62FE-1F3B15B58DD5}"/>
              </a:ext>
            </a:extLst>
          </p:cNvPr>
          <p:cNvSpPr txBox="1"/>
          <p:nvPr/>
        </p:nvSpPr>
        <p:spPr>
          <a:xfrm>
            <a:off x="3657600" y="3581400"/>
            <a:ext cx="6095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1: </a:t>
            </a:r>
            <a:r>
              <a:rPr lang="en-US" sz="4000" b="1" dirty="0" err="1">
                <a:solidFill>
                  <a:srgbClr val="0070C0"/>
                </a:solidFill>
              </a:rPr>
              <a:t>Hãy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chọn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đúng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121589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104</Words>
  <Application>Microsoft Office PowerPoint</Application>
  <PresentationFormat>Widescreen</PresentationFormat>
  <Paragraphs>25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Microsoft YaHei</vt:lpstr>
      <vt:lpstr>宋体</vt:lpstr>
      <vt:lpstr>.VnAvant</vt:lpstr>
      <vt:lpstr>Arial</vt:lpstr>
      <vt:lpstr>Calibri</vt:lpstr>
      <vt:lpstr>等线</vt:lpstr>
      <vt:lpstr>iCiel Baliho Script</vt:lpstr>
      <vt:lpstr>iCiel Novecento sans ExtBd</vt:lpstr>
      <vt:lpstr>Mulish</vt:lpstr>
      <vt:lpstr>SVN-Cookies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kun</cp:lastModifiedBy>
  <cp:revision>92</cp:revision>
  <dcterms:created xsi:type="dcterms:W3CDTF">2021-12-30T15:55:29Z</dcterms:created>
  <dcterms:modified xsi:type="dcterms:W3CDTF">2026-01-19T08:14:23Z</dcterms:modified>
</cp:coreProperties>
</file>