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7451" y="3429000"/>
            <a:ext cx="65626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Tô nét, tô màu chum nho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viên: Nguyễn Thị Kiều Oanh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5656" y="637407"/>
            <a:ext cx="47585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PHƯỜNG PHÚC LỢI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</a:t>
            </a:r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NON HOA SỮA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599" y="1447800"/>
            <a:ext cx="8153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“Quả”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76</Words>
  <Application>Microsoft Office PowerPoint</Application>
  <PresentationFormat>Widescreen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Nguyễn Tiến Minh</cp:lastModifiedBy>
  <cp:revision>16</cp:revision>
  <dcterms:created xsi:type="dcterms:W3CDTF">2019-09-29T14:02:51Z</dcterms:created>
  <dcterms:modified xsi:type="dcterms:W3CDTF">2026-01-12T15:12:25Z</dcterms:modified>
</cp:coreProperties>
</file>