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286" r:id="rId3"/>
    <p:sldId id="284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-7696200" y="52959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40354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Kiều Oanh</a:t>
            </a:r>
          </a:p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MGB C1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0A864-FEA9-4C55-0C82-ED3A0C40060A}"/>
              </a:ext>
            </a:extLst>
          </p:cNvPr>
          <p:cNvSpPr txBox="1"/>
          <p:nvPr/>
        </p:nvSpPr>
        <p:spPr>
          <a:xfrm>
            <a:off x="1534155" y="266700"/>
            <a:ext cx="605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PHÚC LỢI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F1776-AC7F-8160-37EF-8BDC1E6C3176}"/>
              </a:ext>
            </a:extLst>
          </p:cNvPr>
          <p:cNvSpPr txBox="1"/>
          <p:nvPr/>
        </p:nvSpPr>
        <p:spPr>
          <a:xfrm>
            <a:off x="667583" y="2289794"/>
            <a:ext cx="7808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BẮP CẢI XANH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+mj-lt"/>
              </a:rPr>
              <a:t>* </a:t>
            </a:r>
            <a:r>
              <a:rPr lang="vi-VN" sz="4400" b="1">
                <a:solidFill>
                  <a:srgbClr val="002060"/>
                </a:solidFill>
                <a:latin typeface="+mj-lt"/>
              </a:rPr>
              <a:t>Dạy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400" b="1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86" y="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61789" y="1752600"/>
            <a:ext cx="6324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ctr">
              <a:buAutoNum type="arabicPeriod"/>
              <a:defRPr/>
            </a:pPr>
            <a:r>
              <a:rPr lang="en-US" sz="4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Ổn định tổ chức:</a:t>
            </a:r>
          </a:p>
          <a:p>
            <a:pPr algn="ctr"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 Cô đọc câu đố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2654-EEF6-C9EE-C884-2F01D78B9F0A}"/>
              </a:ext>
            </a:extLst>
          </p:cNvPr>
          <p:cNvSpPr txBox="1"/>
          <p:nvPr/>
        </p:nvSpPr>
        <p:spPr>
          <a:xfrm>
            <a:off x="1485900" y="306027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gì trong trắng ngoài xanh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ôm nhau cuộn trái banh giữa vườn?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6173" y="1188951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D5CCD-7A6F-CC1D-B5AA-4D63944780BD}"/>
              </a:ext>
            </a:extLst>
          </p:cNvPr>
          <p:cNvSpPr txBox="1"/>
          <p:nvPr/>
        </p:nvSpPr>
        <p:spPr>
          <a:xfrm>
            <a:off x="1219200" y="52685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 hình thức tổ chức: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Cô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66800" y="1752600"/>
            <a:ext cx="723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356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Nguyễn Tiến Minh</cp:lastModifiedBy>
  <cp:revision>66</cp:revision>
  <dcterms:created xsi:type="dcterms:W3CDTF">2021-09-07T10:29:06Z</dcterms:created>
  <dcterms:modified xsi:type="dcterms:W3CDTF">2026-01-12T15:32:38Z</dcterms:modified>
</cp:coreProperties>
</file>