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4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34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05E22-F866-490C-BBA8-00DC3C836A9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6C430-AEEA-4F9C-9CB2-BCFAFF1BC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0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6C430-AEEA-4F9C-9CB2-BCFAFF1BC3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4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0D0E6-ED32-887E-6A58-EB285CF21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8818" y="2477870"/>
            <a:ext cx="7892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5526" y="3429000"/>
            <a:ext cx="588654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Những bông hoa xinh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201712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viên: Nguyễn Thị Kiều Oanh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5656" y="637407"/>
            <a:ext cx="47585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UBND PHƯỜNG PHÚC LỢI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</a:t>
            </a:r>
            <a:r>
              <a:rPr lang="en-US" sz="2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NON HOA SỮA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09120-9FEB-5AC4-970C-0DBE5FE92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599" y="1447800"/>
            <a:ext cx="81534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“Màu hoa”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TayThomTayNgoan-VA-5525289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5338" y="2967335"/>
            <a:ext cx="698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85AC5-819F-AEAA-6AC9-CA384FA5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9663" y="2967335"/>
            <a:ext cx="745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85C91-2F2C-2CF7-A6F7-FF663EB35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" y="0"/>
            <a:ext cx="1217676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6567" y="28194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0035" y="2667000"/>
            <a:ext cx="582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4AF82-6C72-823D-1A84-E38F7735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8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75</Words>
  <Application>Microsoft Office PowerPoint</Application>
  <PresentationFormat>Widescreen</PresentationFormat>
  <Paragraphs>16</Paragraphs>
  <Slides>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Nguyễn Tiến Minh</cp:lastModifiedBy>
  <cp:revision>16</cp:revision>
  <dcterms:created xsi:type="dcterms:W3CDTF">2019-09-29T14:02:51Z</dcterms:created>
  <dcterms:modified xsi:type="dcterms:W3CDTF">2026-01-12T15:11:54Z</dcterms:modified>
</cp:coreProperties>
</file>