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75" r:id="rId11"/>
    <p:sldId id="267" r:id="rId12"/>
    <p:sldId id="270" r:id="rId13"/>
    <p:sldId id="269" r:id="rId14"/>
    <p:sldId id="271" r:id="rId15"/>
    <p:sldId id="268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smtClean="0"/>
              <a:t>Rau </a:t>
            </a:r>
            <a:r>
              <a:rPr lang="en-US" sz="3600" dirty="0" err="1" smtClean="0"/>
              <a:t>ăn</a:t>
            </a:r>
            <a:r>
              <a:rPr lang="en-US" sz="3600" dirty="0" smtClean="0"/>
              <a:t> </a:t>
            </a:r>
            <a:r>
              <a:rPr lang="en-US" sz="3600" smtClean="0"/>
              <a:t>củ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: </a:t>
            </a:r>
            <a:r>
              <a:rPr lang="en-US" sz="3600" dirty="0" err="1" smtClean="0"/>
              <a:t>Nguyễn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Kiều</a:t>
            </a:r>
            <a:r>
              <a:rPr lang="en-US" sz="3600" dirty="0" smtClean="0"/>
              <a:t> </a:t>
            </a:r>
            <a:r>
              <a:rPr lang="en-US" sz="3600" dirty="0" err="1" smtClean="0"/>
              <a:t>Oanh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034" y="304800"/>
            <a:ext cx="5458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latin typeface=".VnAvant" pitchFamily="34" charset="0"/>
              </a:rPr>
              <a:t>Trò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chơi</a:t>
            </a:r>
            <a:r>
              <a:rPr lang="en-US" sz="4400" dirty="0" smtClean="0">
                <a:latin typeface=".VnAvant" pitchFamily="34" charset="0"/>
              </a:rPr>
              <a:t> “Ai </a:t>
            </a:r>
            <a:r>
              <a:rPr lang="en-US" sz="4400" dirty="0" err="1" smtClean="0">
                <a:latin typeface=".VnAvant" pitchFamily="34" charset="0"/>
              </a:rPr>
              <a:t>tinh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mắt</a:t>
            </a:r>
            <a:r>
              <a:rPr lang="en-US" sz="4400" dirty="0" smtClean="0">
                <a:latin typeface=".VnAvant" pitchFamily="34" charset="0"/>
              </a:rPr>
              <a:t>”</a:t>
            </a:r>
            <a:endParaRPr lang="en-US" sz="4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.VnAvant" pitchFamily="34" charset="0"/>
              </a:rPr>
              <a:t>Trò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chơi</a:t>
            </a:r>
            <a:r>
              <a:rPr lang="en-US" sz="4400" dirty="0" smtClean="0">
                <a:latin typeface=".VnAvant" pitchFamily="34" charset="0"/>
              </a:rPr>
              <a:t> </a:t>
            </a:r>
          </a:p>
          <a:p>
            <a:pPr algn="ctr"/>
            <a:r>
              <a:rPr lang="en-US" sz="4400" dirty="0" smtClean="0">
                <a:latin typeface=".VnAvant" pitchFamily="34" charset="0"/>
              </a:rPr>
              <a:t>“</a:t>
            </a:r>
            <a:r>
              <a:rPr lang="en-US" sz="4400" dirty="0" err="1" smtClean="0">
                <a:latin typeface=".VnAvant" pitchFamily="34" charset="0"/>
              </a:rPr>
              <a:t>Đi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siêu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thị</a:t>
            </a:r>
            <a:r>
              <a:rPr lang="en-US" sz="4400" dirty="0" smtClean="0">
                <a:latin typeface=".VnAvant" pitchFamily="34" charset="0"/>
              </a:rPr>
              <a:t>”</a:t>
            </a:r>
            <a:endParaRPr lang="en-US" sz="4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.VnAvant" pitchFamily="34" charset="0"/>
              </a:rPr>
              <a:t>Bµi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.VnAvant" pitchFamily="34" charset="0"/>
              </a:rPr>
              <a:t>h¸t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</a:rPr>
              <a:t> “ </a:t>
            </a:r>
            <a:r>
              <a:rPr lang="en-US" sz="4400" b="1" dirty="0" err="1" smtClean="0">
                <a:solidFill>
                  <a:schemeClr val="bg1"/>
                </a:solidFill>
                <a:latin typeface=".VnAvant" pitchFamily="34" charset="0"/>
              </a:rPr>
              <a:t>H¸i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.VnAvant" pitchFamily="34" charset="0"/>
              </a:rPr>
              <a:t>rau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</a:rPr>
              <a:t>”</a:t>
            </a:r>
            <a:endParaRPr lang="en-US" sz="44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475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.VnAvant" pitchFamily="34" charset="0"/>
              </a:rPr>
              <a:t>Củ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cà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rốt</a:t>
            </a:r>
            <a:endParaRPr lang="en-US" sz="4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759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.VnAvant" pitchFamily="34" charset="0"/>
              </a:rPr>
              <a:t>Củ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su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hào</a:t>
            </a:r>
            <a:endParaRPr lang="en-US" sz="4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67</Words>
  <Application>Microsoft Office PowerPoint</Application>
  <PresentationFormat>On-screen Show (4:3)</PresentationFormat>
  <Paragraphs>16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ALY NGUYEN</cp:lastModifiedBy>
  <cp:revision>29</cp:revision>
  <dcterms:created xsi:type="dcterms:W3CDTF">2016-10-10T07:07:35Z</dcterms:created>
  <dcterms:modified xsi:type="dcterms:W3CDTF">2025-01-14T15:31:58Z</dcterms:modified>
</cp:coreProperties>
</file>