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141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34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6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34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7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5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78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6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03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0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7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32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7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99F5F-ADA2-4076-ABCB-FA61584E4A35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5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slideLayout" Target="../slideLayouts/slideLayout7.xml"/><Relationship Id="rId7" Type="http://schemas.openxmlformats.org/officeDocument/2006/relationships/slide" Target="slide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D0D0E6-ED32-887E-6A58-EB285CF21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08818" y="2477870"/>
            <a:ext cx="78922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mỹ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31111" y="3429000"/>
            <a:ext cx="607538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Tô nét, tô màu quả táo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3 - 4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5334000"/>
            <a:ext cx="685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viên: Bùi Thị Hoa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75656" y="637407"/>
            <a:ext cx="475854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UBND PHƯỜNG PHÚC LỢI</a:t>
            </a:r>
            <a:endParaRPr 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TRƯỜNG MẦM </a:t>
            </a:r>
            <a:r>
              <a:rPr lang="en-US" sz="28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NON HOA SỮA</a:t>
            </a:r>
            <a:endParaRPr 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8065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B09120-9FEB-5AC4-970C-0DBE5FE92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33599" y="1447800"/>
            <a:ext cx="815340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động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1: </a:t>
            </a:r>
          </a:p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vận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động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“Quả”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TayThomTayNgoan-VA-5525289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01200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8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21158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05338" y="2967335"/>
            <a:ext cx="6981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QUAN SÁT TRANH MẪU</a:t>
            </a:r>
          </a:p>
        </p:txBody>
      </p:sp>
    </p:spTree>
    <p:extLst>
      <p:ext uri="{BB962C8B-B14F-4D97-AF65-F5344CB8AC3E}">
        <p14:creationId xmlns:p14="http://schemas.microsoft.com/office/powerpoint/2010/main" val="2400973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585AC5-819F-AEAA-6AC9-CA384FA5B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121158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69663" y="2967335"/>
            <a:ext cx="7452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Hoạt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động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2: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Cô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làm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mẫu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2244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885C91-2F2C-2CF7-A6F7-FF663EB35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" y="0"/>
            <a:ext cx="12176760" cy="6934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36567" y="2819400"/>
            <a:ext cx="79945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Hoạt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động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3: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Trẻ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thực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hiện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5" name="SundialDreams-KevinKern-263773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6000" y="6172200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Slide Zoom 5">
                <a:extLst>
                  <a:ext uri="{FF2B5EF4-FFF2-40B4-BE49-F238E27FC236}">
                    <a16:creationId xmlns:a16="http://schemas.microsoft.com/office/drawing/2014/main" id="{D442DF0B-3EB2-678F-0277-E690E699FF5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46207397"/>
                  </p:ext>
                </p:extLst>
              </p:nvPr>
            </p:nvGraphicFramePr>
            <p:xfrm>
              <a:off x="1396039" y="2102254"/>
              <a:ext cx="3048000" cy="1714500"/>
            </p:xfrm>
            <a:graphic>
              <a:graphicData uri="http://schemas.microsoft.com/office/powerpoint/2016/slidezoom">
                <pslz:sldZm>
                  <pslz:sldZmObj sldId="259" cId="2853879304">
                    <pslz:zmPr id="{8C0DA455-E0DB-43DB-9B9A-1AD8745C1524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Slide Zoom 5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D442DF0B-3EB2-678F-0277-E690E699FF5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96039" y="2102254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387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1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60035" y="2667000"/>
            <a:ext cx="5828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Nhận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xét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sản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phẩm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1919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64AF82-6C72-823D-1A84-E38F77354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84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75</Words>
  <Application>Microsoft Office PowerPoint</Application>
  <PresentationFormat>Widescreen</PresentationFormat>
  <Paragraphs>15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Thuy</dc:creator>
  <cp:lastModifiedBy>Nguyễn Tiến Minh</cp:lastModifiedBy>
  <cp:revision>17</cp:revision>
  <dcterms:created xsi:type="dcterms:W3CDTF">2019-09-29T14:02:51Z</dcterms:created>
  <dcterms:modified xsi:type="dcterms:W3CDTF">2026-01-12T15:12:41Z</dcterms:modified>
</cp:coreProperties>
</file>