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7657" y="3429000"/>
            <a:ext cx="506228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Tô màu nải chuối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3340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viên: Bùi Thị Hoa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656" y="637407"/>
            <a:ext cx="47585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PHƯỜNG PHÚC LỢI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</a:t>
            </a:r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NON HOA SỮA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599" y="1447800"/>
            <a:ext cx="8153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“Màu hoa”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D442DF0B-3EB2-678F-0277-E690E699FF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6207397"/>
                  </p:ext>
                </p:extLst>
              </p:nvPr>
            </p:nvGraphicFramePr>
            <p:xfrm>
              <a:off x="1396039" y="2102254"/>
              <a:ext cx="3048000" cy="1714500"/>
            </p:xfrm>
            <a:graphic>
              <a:graphicData uri="http://schemas.microsoft.com/office/powerpoint/2016/slidezoom">
                <pslz:sldZm>
                  <pslz:sldZmObj sldId="259" cId="2853879304">
                    <pslz:zmPr id="{8C0DA455-E0DB-43DB-9B9A-1AD8745C152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442DF0B-3EB2-678F-0277-E690E699FF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6039" y="210225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73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Nguyễn Tiến Minh</cp:lastModifiedBy>
  <cp:revision>15</cp:revision>
  <dcterms:created xsi:type="dcterms:W3CDTF">2019-09-29T14:02:51Z</dcterms:created>
  <dcterms:modified xsi:type="dcterms:W3CDTF">2026-01-12T15:04:04Z</dcterms:modified>
</cp:coreProperties>
</file>