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43362"/>
              </p:ext>
            </p:extLst>
          </p:nvPr>
        </p:nvGraphicFramePr>
        <p:xfrm>
          <a:off x="469557" y="3163381"/>
          <a:ext cx="11228173" cy="640080"/>
        </p:xfrm>
        <a:graphic>
          <a:graphicData uri="http://schemas.openxmlformats.org/drawingml/2006/table">
            <a:tbl>
              <a:tblPr/>
              <a:tblGrid>
                <a:gridCol w="1122817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3200" b="1" i="0" u="none" strike="noStrike" cap="none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Chuyền bắt bóng sang hai bên theo hàng ngang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23983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Bùi Thị Hoa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TRỌNG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THI ĐUA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Chui qua hang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62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100</cp:revision>
  <dcterms:created xsi:type="dcterms:W3CDTF">2020-11-09T08:54:19Z</dcterms:created>
  <dcterms:modified xsi:type="dcterms:W3CDTF">2026-01-12T14:55:38Z</dcterms:modified>
</cp:coreProperties>
</file>