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766" r:id="rId2"/>
    <p:sldId id="775" r:id="rId3"/>
    <p:sldId id="778" r:id="rId4"/>
    <p:sldId id="782" r:id="rId5"/>
    <p:sldId id="779" r:id="rId6"/>
    <p:sldId id="781" r:id="rId7"/>
    <p:sldId id="785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wEsi0aLxhU5I7Qe6bTO7x1iAH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5"/>
    <a:srgbClr val="FDDBF6"/>
    <a:srgbClr val="C5F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7D861E-68B1-48C4-A282-636A812B8B9E}">
  <a:tblStyle styleId="{667D861E-68B1-48C4-A282-636A812B8B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42" Type="http://customschemas.google.com/relationships/presentationmetadata" Target="metadata"/><Relationship Id="rId7" Type="http://schemas.openxmlformats.org/officeDocument/2006/relationships/slide" Target="slides/slide6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43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709322-10BC-2D13-0833-797846C57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85518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ỦY BAN NHÂN DÂN PHƯỜNG PHÚC LỢI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76A6DF-C07B-9F11-D522-88DFE220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64654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THỂ</a:t>
                      </a:r>
                      <a:r>
                        <a:rPr lang="en-US" sz="4000" b="1" baseline="0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 CHẤT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350539"/>
              </p:ext>
            </p:extLst>
          </p:nvPr>
        </p:nvGraphicFramePr>
        <p:xfrm>
          <a:off x="914400" y="3163381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3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: Chạy thay đổi tốc độ theo hiệu lệnh</a:t>
                      </a:r>
                      <a:endParaRPr lang="en-US" sz="3600" dirty="0">
                        <a:solidFill>
                          <a:srgbClr val="C00000"/>
                        </a:solidFill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530085"/>
              </p:ext>
            </p:extLst>
          </p:nvPr>
        </p:nvGraphicFramePr>
        <p:xfrm>
          <a:off x="4129735" y="4237550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i: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3-4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</a:t>
                      </a:r>
                      <a:r>
                        <a:rPr lang="vi-VN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Bùi Thị Hoa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03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4735" y="2598003"/>
            <a:ext cx="647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5400" b="1" dirty="0">
                <a:solidFill>
                  <a:srgbClr val="002060"/>
                </a:solidFill>
              </a:rPr>
              <a:t>KHỞI ĐỘNG</a:t>
            </a:r>
          </a:p>
        </p:txBody>
      </p:sp>
      <p:pic>
        <p:nvPicPr>
          <p:cNvPr id="12" name="Nhạc khởi động  Ngày mù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8775" y="4040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6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1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7351" y="2941616"/>
            <a:ext cx="794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TRỌNG ĐỘNG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8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7756" y="2655575"/>
            <a:ext cx="763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THI ĐUA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5" name="Barcode Brothers - Flute (ORIGINAL VIDE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4718" y="39724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8277" y="2453479"/>
            <a:ext cx="7002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TRÒ CHƠI:</a:t>
            </a:r>
          </a:p>
          <a:p>
            <a:pPr algn="ctr"/>
            <a:r>
              <a:rPr lang="en-US" sz="4800" b="1">
                <a:solidFill>
                  <a:srgbClr val="002060"/>
                </a:solidFill>
              </a:rPr>
              <a:t>Kéo co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1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NGÀY MÙA VUI - NHẠC MẪU - CHỦ ĐỀ 1 - RỘN RÀNG NGÀY MỚI - ÂM NHẠC 2 - CHÂN TRỜI SÁNG TẠ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1564" y="470776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8641" y="2751625"/>
            <a:ext cx="647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Hồi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tĩnh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14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496" y="1636114"/>
            <a:ext cx="9815209" cy="3585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Xin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trân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trọng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cảm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ơn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!</a:t>
            </a:r>
          </a:p>
          <a:p>
            <a:endParaRPr lang="vi-VN" sz="60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61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3021</TotalTime>
  <Words>60</Words>
  <Application>Microsoft Office PowerPoint</Application>
  <PresentationFormat>Widescreen</PresentationFormat>
  <Paragraphs>14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MN HOA SỮA</dc:title>
  <dc:creator>Phong5T3</dc:creator>
  <cp:lastModifiedBy>Nguyễn Tiến Minh</cp:lastModifiedBy>
  <cp:revision>100</cp:revision>
  <dcterms:created xsi:type="dcterms:W3CDTF">2020-11-09T08:54:19Z</dcterms:created>
  <dcterms:modified xsi:type="dcterms:W3CDTF">2026-01-12T14:57:19Z</dcterms:modified>
</cp:coreProperties>
</file>