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2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8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4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485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903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7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631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0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214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8560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951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3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2711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9299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82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29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88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84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06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6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76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6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3/20/2023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32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     GIÁO ÁN PHÁT </a:t>
            </a:r>
            <a:r>
              <a:rPr lang="en-US" sz="3600" b="1" dirty="0" smtClean="0">
                <a:solidFill>
                  <a:srgbClr val="0000FF"/>
                </a:solidFill>
              </a:rPr>
              <a:t>TRIỂN NGÔN NGỮ   </a:t>
            </a:r>
            <a:endParaRPr lang="en-US" sz="54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</a:rPr>
              <a:t>            </a:t>
            </a:r>
            <a:r>
              <a:rPr lang="en-US" sz="3200" b="1" dirty="0" err="1">
                <a:solidFill>
                  <a:srgbClr val="006600"/>
                </a:solidFill>
              </a:rPr>
              <a:t>Đề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</a:t>
            </a:r>
            <a:r>
              <a:rPr lang="en-US" sz="3200" b="1" dirty="0" err="1" smtClean="0">
                <a:solidFill>
                  <a:srgbClr val="006600"/>
                </a:solidFill>
              </a:rPr>
              <a:t>Thơ</a:t>
            </a:r>
            <a:r>
              <a:rPr lang="en-US" sz="3200" b="1" dirty="0" smtClean="0">
                <a:solidFill>
                  <a:srgbClr val="006600"/>
                </a:solidFill>
              </a:rPr>
              <a:t> : Con </a:t>
            </a:r>
            <a:r>
              <a:rPr lang="en-US" sz="3200" b="1" dirty="0" err="1" smtClean="0">
                <a:solidFill>
                  <a:srgbClr val="006600"/>
                </a:solidFill>
              </a:rPr>
              <a:t>voi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4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83127"/>
            <a:ext cx="89154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Ổn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Câu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đố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000" dirty="0">
                <a:solidFill>
                  <a:srgbClr val="FF0000"/>
                </a:solidFill>
              </a:rPr>
              <a:t>Bốn chân như bốn cột nhà</a:t>
            </a:r>
          </a:p>
          <a:p>
            <a:r>
              <a:rPr lang="vi-VN" sz="2000" dirty="0">
                <a:solidFill>
                  <a:srgbClr val="FF0000"/>
                </a:solidFill>
              </a:rPr>
              <a:t>Hai tai ve vẩy, hai ngà trắng phau</a:t>
            </a:r>
          </a:p>
          <a:p>
            <a:r>
              <a:rPr lang="vi-VN" sz="2000" dirty="0">
                <a:solidFill>
                  <a:srgbClr val="FF0000"/>
                </a:solidFill>
              </a:rPr>
              <a:t>Voì dài vắt vẻo trên đầu</a:t>
            </a:r>
          </a:p>
          <a:p>
            <a:r>
              <a:rPr lang="vi-VN" sz="2000" dirty="0">
                <a:solidFill>
                  <a:srgbClr val="FF0000"/>
                </a:solidFill>
              </a:rPr>
              <a:t>Trong rừng thích sống với nhau từng đàn.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                                            </a:t>
            </a:r>
            <a:r>
              <a:rPr lang="vi-VN" sz="2000" dirty="0" smtClean="0">
                <a:solidFill>
                  <a:srgbClr val="FF0000"/>
                </a:solidFill>
              </a:rPr>
              <a:t>Là </a:t>
            </a:r>
            <a:r>
              <a:rPr lang="vi-VN" sz="2000" dirty="0">
                <a:solidFill>
                  <a:srgbClr val="FF0000"/>
                </a:solidFill>
              </a:rPr>
              <a:t>con gì ?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4600"/>
            <a:ext cx="9144000" cy="513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10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36" y="-152400"/>
            <a:ext cx="9144000" cy="7010400"/>
          </a:xfrm>
        </p:spPr>
      </p:pic>
      <p:sp>
        <p:nvSpPr>
          <p:cNvPr id="5" name="TextBox 4"/>
          <p:cNvSpPr txBox="1"/>
          <p:nvPr/>
        </p:nvSpPr>
        <p:spPr>
          <a:xfrm>
            <a:off x="-34636" y="-188274"/>
            <a:ext cx="50193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2.Phương </a:t>
            </a:r>
            <a:r>
              <a:rPr lang="en-US" sz="5400" dirty="0" err="1" smtClean="0">
                <a:solidFill>
                  <a:srgbClr val="FF0000"/>
                </a:solidFill>
              </a:rPr>
              <a:t>pháp</a:t>
            </a:r>
            <a:r>
              <a:rPr lang="en-US" sz="5400" dirty="0" smtClean="0">
                <a:solidFill>
                  <a:srgbClr val="FF0000"/>
                </a:solidFill>
              </a:rPr>
              <a:t> : 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844676"/>
            <a:ext cx="901759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*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đọc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lần</a:t>
            </a:r>
            <a:r>
              <a:rPr lang="en-US" sz="3200" dirty="0" smtClean="0">
                <a:solidFill>
                  <a:srgbClr val="FF0000"/>
                </a:solidFill>
              </a:rPr>
              <a:t> 1 </a:t>
            </a:r>
            <a:r>
              <a:rPr lang="en-US" sz="3200" dirty="0" smtClean="0">
                <a:solidFill>
                  <a:srgbClr val="FF0000"/>
                </a:solidFill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</a:rPr>
              <a:t>Bài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thơ</a:t>
            </a:r>
            <a:r>
              <a:rPr lang="en-US" sz="3200" dirty="0" smtClean="0">
                <a:solidFill>
                  <a:srgbClr val="FF0000"/>
                </a:solidFill>
              </a:rPr>
              <a:t> : Con </a:t>
            </a:r>
            <a:r>
              <a:rPr lang="en-US" sz="3200" dirty="0" err="1" smtClean="0">
                <a:solidFill>
                  <a:srgbClr val="FF0000"/>
                </a:solidFill>
              </a:rPr>
              <a:t>voi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2800" dirty="0" smtClean="0"/>
              <a:t>              </a:t>
            </a:r>
            <a:r>
              <a:rPr lang="vi-VN" sz="2800" dirty="0" smtClean="0"/>
              <a:t>Con </a:t>
            </a:r>
            <a:r>
              <a:rPr lang="vi-VN" sz="2800" dirty="0"/>
              <a:t>vỏi con voi</a:t>
            </a:r>
            <a:br>
              <a:rPr lang="vi-VN" sz="2800" dirty="0"/>
            </a:br>
            <a:r>
              <a:rPr lang="en-US" sz="2800" dirty="0" smtClean="0"/>
              <a:t>              </a:t>
            </a:r>
            <a:r>
              <a:rPr lang="vi-VN" sz="2800" dirty="0" smtClean="0"/>
              <a:t>Cái </a:t>
            </a:r>
            <a:r>
              <a:rPr lang="vi-VN" sz="2800" dirty="0"/>
              <a:t>vòi đi trước </a:t>
            </a:r>
            <a:br>
              <a:rPr lang="vi-VN" sz="2800" dirty="0"/>
            </a:br>
            <a:r>
              <a:rPr lang="en-US" sz="2800" dirty="0" smtClean="0"/>
              <a:t>              </a:t>
            </a:r>
            <a:r>
              <a:rPr lang="vi-VN" sz="2800" dirty="0" smtClean="0"/>
              <a:t>Hai </a:t>
            </a:r>
            <a:r>
              <a:rPr lang="vi-VN" sz="2800" dirty="0"/>
              <a:t>chân trước đi trước </a:t>
            </a:r>
            <a:br>
              <a:rPr lang="vi-VN" sz="2800" dirty="0"/>
            </a:br>
            <a:r>
              <a:rPr lang="en-US" sz="2800" dirty="0" smtClean="0"/>
              <a:t>              </a:t>
            </a:r>
            <a:r>
              <a:rPr lang="vi-VN" sz="2800" dirty="0" smtClean="0"/>
              <a:t>Hai </a:t>
            </a:r>
            <a:r>
              <a:rPr lang="vi-VN" sz="2800" dirty="0"/>
              <a:t>chân sau đi sau </a:t>
            </a:r>
            <a:br>
              <a:rPr lang="vi-VN" sz="2800" dirty="0"/>
            </a:br>
            <a:r>
              <a:rPr lang="en-US" sz="2800" dirty="0" smtClean="0"/>
              <a:t>              </a:t>
            </a:r>
            <a:r>
              <a:rPr lang="vi-VN" sz="2800" dirty="0" smtClean="0"/>
              <a:t>Còn </a:t>
            </a:r>
            <a:r>
              <a:rPr lang="vi-VN" sz="2800" dirty="0"/>
              <a:t>cái đuôi đi sau rốt</a:t>
            </a:r>
            <a:br>
              <a:rPr lang="vi-VN" sz="2800" dirty="0"/>
            </a:br>
            <a:r>
              <a:rPr lang="en-US" sz="2800" dirty="0" smtClean="0"/>
              <a:t>              </a:t>
            </a:r>
            <a:r>
              <a:rPr lang="vi-VN" sz="2800" dirty="0" smtClean="0"/>
              <a:t>Em </a:t>
            </a:r>
            <a:r>
              <a:rPr lang="vi-VN" sz="2800" dirty="0"/>
              <a:t>xin kể nốt </a:t>
            </a:r>
            <a:br>
              <a:rPr lang="vi-VN" sz="2800" dirty="0"/>
            </a:br>
            <a:r>
              <a:rPr lang="en-US" sz="2800" dirty="0" smtClean="0"/>
              <a:t>              </a:t>
            </a:r>
            <a:r>
              <a:rPr lang="vi-VN" sz="2800" dirty="0" smtClean="0"/>
              <a:t>Cái </a:t>
            </a:r>
            <a:r>
              <a:rPr lang="vi-VN" sz="2800" dirty="0"/>
              <a:t>chuyện con Voi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5324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00"/>
            <a:ext cx="9144000" cy="62103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14600" y="-48528"/>
            <a:ext cx="2589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lần</a:t>
            </a:r>
            <a:r>
              <a:rPr lang="en-US" sz="3600" dirty="0" smtClean="0">
                <a:solidFill>
                  <a:srgbClr val="FF0000"/>
                </a:solidFill>
              </a:rPr>
              <a:t> 2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10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678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429000" y="2819400"/>
            <a:ext cx="24120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</a:rPr>
              <a:t>Trẻ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đọc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5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657600" y="1981200"/>
            <a:ext cx="24120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3.Kết </a:t>
            </a:r>
            <a:r>
              <a:rPr lang="en-US" sz="4000" dirty="0" err="1" smtClean="0">
                <a:solidFill>
                  <a:srgbClr val="FF0000"/>
                </a:solidFill>
              </a:rPr>
              <a:t>thúc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23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167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1_Office Theme</vt:lpstr>
      <vt:lpstr>2_Office Theme</vt:lpstr>
      <vt:lpstr>PHÒNG GIÁO DỤC VÀ ĐÀO TẠO QUẬN LONG BIÊN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 TRƯỜNG MẦM NON HOA SỮA                 </dc:title>
  <dc:creator>Lop D1</dc:creator>
  <cp:lastModifiedBy>Phong1T1</cp:lastModifiedBy>
  <cp:revision>40</cp:revision>
  <dcterms:created xsi:type="dcterms:W3CDTF">2019-01-10T03:43:25Z</dcterms:created>
  <dcterms:modified xsi:type="dcterms:W3CDTF">2023-03-20T00:56:48Z</dcterms:modified>
</cp:coreProperties>
</file>