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2" r:id="rId4"/>
    <p:sldId id="263" r:id="rId5"/>
    <p:sldId id="264" r:id="rId6"/>
    <p:sldId id="261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0F26-C9FE-4E96-A3FC-730C97B917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06B4-3A55-4DBD-9DC5-9F69BDF8C3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br>
              <a:rPr lang="en-US" sz="4000" dirty="0" smtClean="0">
                <a:solidFill>
                  <a:srgbClr val="006600"/>
                </a:solidFill>
              </a:rPr>
            </a:b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</a:rPr>
              <a:t> 2025-2026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</a:t>
            </a:r>
            <a:r>
              <a:rPr lang="en-US" sz="3600" b="1" dirty="0" smtClean="0">
                <a:solidFill>
                  <a:srgbClr val="0000FF"/>
                </a:solidFill>
              </a:rPr>
              <a:t>TRIỂN THẨM MỸ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</a:rPr>
              <a:t>Tô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màu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quả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cà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chua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D2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  <a:endParaRPr lang="en-US" sz="3200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846138"/>
            <a:ext cx="6257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1.Ổn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</a:rPr>
              <a:t>Nghe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41264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: 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8305" y="548476"/>
            <a:ext cx="36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2.1. </a:t>
            </a:r>
            <a:r>
              <a:rPr lang="en-US" sz="3600" dirty="0" err="1">
                <a:solidFill>
                  <a:srgbClr val="FF0000"/>
                </a:solidFill>
              </a:rPr>
              <a:t>Quan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mẫu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07"/>
            <a:ext cx="9144000" cy="56596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2.2.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mẫu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60163"/>
            <a:ext cx="213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Cô cầm bút bằng tay phải, cầm bằng 3 ngón tay, tay trái giữ vở, tô nhẹ nhàng trùng khít lên nhau, tô từ trên xuống dưới, tô đều tay, tô khéo không để chờm ra ngoài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58397"/>
            <a:ext cx="6858000" cy="60718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87" y="0"/>
            <a:ext cx="95064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9367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2.3. </a:t>
            </a:r>
            <a:r>
              <a:rPr lang="en-US" sz="4000" dirty="0" err="1">
                <a:solidFill>
                  <a:srgbClr val="FF0000"/>
                </a:solidFill>
              </a:rPr>
              <a:t>Trẻ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thực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hiện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NHẠC KHÔNG LƠI VU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094472"/>
            <a:ext cx="546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2.4. Trưng bày sản phẩm: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6600" y="1600200"/>
            <a:ext cx="2549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3.Kết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WPS Presentation</Application>
  <PresentationFormat>On-screen Show (4:3)</PresentationFormat>
  <Paragraphs>24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PHÒNG GIÁO DỤC VÀ ĐÀO TẠO QUẬN LONG BIÊN  TRƯỜNG MẦM NON HOA SỮA                 Năm học 2022-2023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23</cp:revision>
  <dcterms:created xsi:type="dcterms:W3CDTF">2019-01-17T08:49:00Z</dcterms:created>
  <dcterms:modified xsi:type="dcterms:W3CDTF">2025-11-04T03:55:04Z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9E03BC709EC34C168325BEA017823D6E_12</vt:lpwstr>
  </property>
  <property fmtid="{D5CDD505-2E9C-101B-9397-08002B2CF9AE}" pid="3" name="KSOProductBuildVer">
    <vt:lpwstr>1033-12.2.0.23131</vt:lpwstr>
  </property>
</Properties>
</file>