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2" r:id="rId4"/>
    <p:sldId id="263" r:id="rId5"/>
    <p:sldId id="264" r:id="rId6"/>
    <p:sldId id="261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 </a:t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br>
              <a:rPr lang="en-US" sz="4000" dirty="0" smtClean="0">
                <a:solidFill>
                  <a:srgbClr val="006600"/>
                </a:solidFill>
              </a:rPr>
            </a:b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Vẽ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mặt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hoa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D2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  <a:endParaRPr lang="en-US" sz="3200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46138"/>
            <a:ext cx="6257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60892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9144000" cy="5635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48469"/>
            <a:ext cx="129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</a:t>
            </a:r>
            <a:r>
              <a:rPr lang="vi-VN" sz="2400" dirty="0" smtClean="0"/>
              <a:t>,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33141"/>
            <a:ext cx="6858000" cy="63856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Presentation</Application>
  <PresentationFormat>On-screen Show (4:3)</PresentationFormat>
  <Paragraphs>24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PHÒNG GIÁO DỤC VÀ ĐÀO TẠO QUẬN LONG BIÊN  TRƯỜNG MẦM NON HOA SỮA                 Năm học 2022-2023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24</cp:revision>
  <dcterms:created xsi:type="dcterms:W3CDTF">2019-01-17T08:49:00Z</dcterms:created>
  <dcterms:modified xsi:type="dcterms:W3CDTF">2025-11-04T03:53:30Z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1CE0B1571A1C432EAEE9D6B46F8563CC_12</vt:lpwstr>
  </property>
  <property fmtid="{D5CDD505-2E9C-101B-9397-08002B2CF9AE}" pid="3" name="KSOProductBuildVer">
    <vt:lpwstr>1033-12.2.0.23131</vt:lpwstr>
  </property>
</Properties>
</file>