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D4E6-13E7-4B31-9C2E-A67391976FA8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85738" y="295277"/>
            <a:ext cx="120062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vi-V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alt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3075057"/>
            <a:ext cx="561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86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469" y="2957513"/>
            <a:ext cx="621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8975" y="1928813"/>
            <a:ext cx="598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88" y="3143251"/>
            <a:ext cx="94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kể chuyệ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7737" y="5040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3612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0"/>
            <a:ext cx="5843587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1863"/>
            <a:ext cx="6043613" cy="306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9" y="3471863"/>
            <a:ext cx="6005512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-114300"/>
            <a:ext cx="12320588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3362" y="2286001"/>
            <a:ext cx="472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"/>
            <a:ext cx="5672137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0"/>
            <a:ext cx="6305550" cy="3300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3443289"/>
            <a:ext cx="5329238" cy="3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6150" y="30289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74</Words>
  <Application>Microsoft Office PowerPoint</Application>
  <PresentationFormat>Widescreen</PresentationFormat>
  <Paragraphs>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2023-11-06T07:02:18Z</dcterms:created>
  <dcterms:modified xsi:type="dcterms:W3CDTF">2026-01-10T04:05:09Z</dcterms:modified>
</cp:coreProperties>
</file>