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830A-B95D-A668-F1A2-BF8D225CD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1C6A-EE78-B3ED-3484-44719D2C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7607-28BE-2A33-F602-E8C07A5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3C5A-30AA-7A1A-D8C5-8BF6CEB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9AD6-8D33-BB73-7507-4264D959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E8ED-B28C-94B7-4D24-6A8902EE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C47C-A44A-1EB2-2941-283A36A82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C-A0CB-2AFC-E6E4-0DB9AF2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D8C0-104D-F4E2-E2E6-F7BBC4B0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9D45-3986-8F12-1A20-03EB9FE9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9CF66-F9E3-14EB-2891-EA2C77178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C430-E573-5784-68D4-8264097D6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3FD4-62AC-F5DB-D5F6-DF9A2E8E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9963-33F5-2EB4-FC9C-D716C964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3F7B-F55B-9495-79D3-4D87AC9B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F50-B6EA-B55A-A3CD-A4682A42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D82A-624C-70EC-0B3E-ADB7E288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74AB-CE36-F537-5560-CAAC9226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C03C-E84F-2128-1E80-FAF80824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48C4-6106-C126-4D32-9BADD15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9774-2B55-57A8-79B0-1EC72BB6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B32F-5EE3-9B7F-4C49-9995E60D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E9E3-67A1-AF4E-3040-49FBB7AD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F9CC-C472-7623-BFF4-31F3F461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66FD-DF18-AA49-1C6D-CE4A5C8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0500-E278-A9D4-24FA-7DCA60F3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19A3-7D98-8DDD-C4F9-636D427A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EE560-82AC-AC06-0BAB-B382DB96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886EA-E73F-7CA9-CB63-70C10ABE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5A6B-D8C7-FA0F-2BC8-CF4279D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EEF6-5882-D54A-2CC2-E5C625E4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A581-86DA-A266-32D6-BD5DFD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849B-E292-B943-FC47-6BE55AD1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DF65-40D7-9A58-688F-F7ECD487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479D0-089D-05F8-4266-5DEA0CB5E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DD9AB-3225-7C12-6EB4-85AEBA3A5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6B7D-0785-67A5-EAFD-D85E178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7E614-DB94-E836-5FA4-C02D8A2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D37E-B98D-0860-74B8-11A34ED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EDA9-24E4-113F-30EA-EC5B8FB5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CC390-697F-F37B-51FF-A9065941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0A09-46E8-DE3D-A10D-E1A02C95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9C09-2E3C-654E-2C50-78423E8F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0DA1-B112-C5E1-802C-3D6AB0DF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46DF-3B21-70EC-ED39-9D48F3E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7257-74A2-4DD6-C77F-1520D414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5D1-49D1-10E4-EEA0-B2BB41C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8844-9A67-E7C1-04C3-F61F18AC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ABA-4A3D-84FC-0F0F-4E036FA4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121A-C25D-B2F1-230D-9419D3C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5B93-5A60-FA8F-7D14-CE6F4EB4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D601-3CC4-E2B3-EB32-1DF51E5D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614D-CC26-6EED-C6FF-F700400C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80A12-8D8B-62EB-7531-BE269967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1F0F-2360-9EAD-E893-77AD7D09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AF24-9F5D-09DA-7FB1-1CB4132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A57F-94A3-788E-63B7-B9664D5E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33AD-EFBF-C087-9E93-BBD9E089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91736-DA23-C5F3-AC7F-0935E0D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128A-0BF7-8D00-140B-4A3EC2E9B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9E9D-6361-D596-9775-FFD39DD6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32B0-B225-482B-A330-E11998F3C390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22DA-0C7B-1068-CCEF-00A26E5A9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3FB9-767F-B7C6-DA55-1F30A01AB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2B5A8F33-A4B3-ECD2-3655-E7525B64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>
            <a:off x="0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E5235EBE-FA9A-670E-F85A-7DC1AE28C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 flipH="1">
            <a:off x="5839905" y="-80522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AEA3E-C99B-3FC0-37A9-9C5AA1F4E961}"/>
              </a:ext>
            </a:extLst>
          </p:cNvPr>
          <p:cNvSpPr txBox="1"/>
          <p:nvPr/>
        </p:nvSpPr>
        <p:spPr>
          <a:xfrm>
            <a:off x="2625129" y="386142"/>
            <a:ext cx="694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13D14-5062-4A62-E088-B4D7B829367A}"/>
              </a:ext>
            </a:extLst>
          </p:cNvPr>
          <p:cNvSpPr txBox="1"/>
          <p:nvPr/>
        </p:nvSpPr>
        <p:spPr>
          <a:xfrm>
            <a:off x="1938937" y="1501432"/>
            <a:ext cx="8039728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KỸ NĂNG TỰ PHỤC VỤ BẢN THÂN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BÉ CẦN UỐNG NƯỚC MỖI NGÀY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ĐỘ TUỔI 24- 36 THÁNG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B0C9EE7-673C-885E-1682-9EED6660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0" y="142186"/>
            <a:ext cx="1990627" cy="19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6F7D43-DC23-BC9B-1114-546BC21B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522"/>
            <a:ext cx="2213335" cy="2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DDD86EF-E408-3CE7-22B4-6F9C84E2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0"/>
            <a:ext cx="636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81A806DE-3280-A548-2D11-A0326926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7" y="8608"/>
            <a:ext cx="8074106" cy="6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ần này chứa: Ayşe annesine yardım ediyor">
            <a:extLst>
              <a:ext uri="{FF2B5EF4-FFF2-40B4-BE49-F238E27FC236}">
                <a16:creationId xmlns:a16="http://schemas.microsoft.com/office/drawing/2014/main" id="{204393DD-F5ED-BCB9-FFF7-A610EC3D4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>
            <a:fillRect/>
          </a:stretch>
        </p:blipFill>
        <p:spPr bwMode="auto">
          <a:xfrm>
            <a:off x="2232606" y="19050"/>
            <a:ext cx="7726788" cy="6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3BE9D1A-9D7E-1631-6B0E-4BC2DF1B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4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A35B1C-0E0D-7287-028B-C07F9F1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7" y="0"/>
            <a:ext cx="7891806" cy="68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22F8D-0F83-3A12-A0DE-1608A67B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1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A363986-9E91-0809-7DF1-120EDC63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2A81DE-795B-9DA5-F28C-B096A9A5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02" y="0"/>
            <a:ext cx="626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909558A-8CB8-A53D-F101-2DF4AA4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9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E7D13B-7B7E-C8AF-41EA-FC2D66E1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cảm ơn cuối slide đẹp mắt">
            <a:extLst>
              <a:ext uri="{FF2B5EF4-FFF2-40B4-BE49-F238E27FC236}">
                <a16:creationId xmlns:a16="http://schemas.microsoft.com/office/drawing/2014/main" id="{EEC62991-853B-B273-068C-722109C2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màu hồng ấn tượng">
            <a:extLst>
              <a:ext uri="{FF2B5EF4-FFF2-40B4-BE49-F238E27FC236}">
                <a16:creationId xmlns:a16="http://schemas.microsoft.com/office/drawing/2014/main" id="{11AE4F92-2B94-EF73-5CB6-C968B54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4104E9-C632-9EA6-E6DC-EA0565C7B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7055"/>
          <a:stretch>
            <a:fillRect/>
          </a:stretch>
        </p:blipFill>
        <p:spPr bwMode="auto">
          <a:xfrm>
            <a:off x="4099776" y="1654993"/>
            <a:ext cx="3992447" cy="3718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àu hồng đẹp cho PowerPoint">
            <a:extLst>
              <a:ext uri="{FF2B5EF4-FFF2-40B4-BE49-F238E27FC236}">
                <a16:creationId xmlns:a16="http://schemas.microsoft.com/office/drawing/2014/main" id="{A1593AA0-9B2C-481F-38A8-D0C425B7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D27DC8-73FA-408E-B37A-426005A24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15221"/>
          <a:stretch>
            <a:fillRect/>
          </a:stretch>
        </p:blipFill>
        <p:spPr bwMode="auto">
          <a:xfrm>
            <a:off x="2722211" y="1144105"/>
            <a:ext cx="6747578" cy="4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àu hồng chuyên nghiệp">
            <a:extLst>
              <a:ext uri="{FF2B5EF4-FFF2-40B4-BE49-F238E27FC236}">
                <a16:creationId xmlns:a16="http://schemas.microsoft.com/office/drawing/2014/main" id="{13B1AB5C-C0EA-BA23-3FFA-989BE3F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9573B8-D1FF-A6CE-445D-23A92154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8" y="582312"/>
            <a:ext cx="8551683" cy="56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àu hồng nhạt ">
            <a:extLst>
              <a:ext uri="{FF2B5EF4-FFF2-40B4-BE49-F238E27FC236}">
                <a16:creationId xmlns:a16="http://schemas.microsoft.com/office/drawing/2014/main" id="{BA558FBF-9BB8-08AF-673A-A68BA109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5D71D55-80EF-FC44-B7B0-D6240610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83" y="516657"/>
            <a:ext cx="7206033" cy="58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chất lượng màu hồng">
            <a:extLst>
              <a:ext uri="{FF2B5EF4-FFF2-40B4-BE49-F238E27FC236}">
                <a16:creationId xmlns:a16="http://schemas.microsoft.com/office/drawing/2014/main" id="{5041FA75-15EF-892A-2693-6A826491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1CB9D-47E9-3414-E048-161E1E2FAE8D}"/>
              </a:ext>
            </a:extLst>
          </p:cNvPr>
          <p:cNvSpPr txBox="1"/>
          <p:nvPr/>
        </p:nvSpPr>
        <p:spPr>
          <a:xfrm>
            <a:off x="3216943" y="2844225"/>
            <a:ext cx="5758115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LỢI ÍCH CỦA NGUỒN NƯỚC</a:t>
            </a:r>
          </a:p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 ĐỐI VỚI CON NGƯỜI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8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23F50A-44C2-E0A3-E837-483227C3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07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DD11E4E-80B0-0414-D7AB-38012C86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A4DBABE-25E3-8243-7CC4-DDC646B0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gvthuy90@gmail.com</dc:creator>
  <cp:lastModifiedBy>Admin</cp:lastModifiedBy>
  <cp:revision>6</cp:revision>
  <dcterms:created xsi:type="dcterms:W3CDTF">2025-08-22T06:25:23Z</dcterms:created>
  <dcterms:modified xsi:type="dcterms:W3CDTF">2026-01-10T03:55:03Z</dcterms:modified>
</cp:coreProperties>
</file>