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2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8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8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7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4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4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4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2FFC-2803-4447-8968-1E85928B587B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7E654-91F3-4E5B-9756-2FED569BA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2364" y="3318541"/>
            <a:ext cx="93409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2025 - 2026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352" y="1275280"/>
            <a:ext cx="6020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575" y="2964598"/>
            <a:ext cx="6883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NBPB Ô tô màu xanh- màu đỏ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4" y="937691"/>
            <a:ext cx="7641771" cy="50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9" t="13794" r="-409" b="34698"/>
          <a:stretch/>
        </p:blipFill>
        <p:spPr>
          <a:xfrm>
            <a:off x="0" y="0"/>
            <a:ext cx="6387737" cy="3814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737" y="2901982"/>
            <a:ext cx="5930538" cy="39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343" y="603457"/>
            <a:ext cx="8277063" cy="59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2022-12-17T06:39:16Z</dcterms:created>
  <dcterms:modified xsi:type="dcterms:W3CDTF">2026-01-13T02:41:55Z</dcterms:modified>
</cp:coreProperties>
</file>