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 varScale="1">
        <p:scale>
          <a:sx n="73" d="100"/>
          <a:sy n="73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NBTN  “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7" y="289878"/>
            <a:ext cx="7043608" cy="4514404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8" y="228600"/>
            <a:ext cx="731520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3410" y="5750004"/>
            <a:ext cx="29447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Đầu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88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Arial</vt:lpstr>
      <vt:lpstr>Calibri</vt:lpstr>
      <vt:lpstr>Office Theme</vt:lpstr>
      <vt:lpstr>  Đề tài: NBTN  “Tàu hỏa” Lứa tuổi: 24-36 tháng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26</cp:revision>
  <dcterms:created xsi:type="dcterms:W3CDTF">2006-08-16T00:00:00Z</dcterms:created>
  <dcterms:modified xsi:type="dcterms:W3CDTF">2026-01-13T02:36:06Z</dcterms:modified>
</cp:coreProperties>
</file>