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10/1/2026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smtClean="0">
                <a:solidFill>
                  <a:srgbClr val="002060"/>
                </a:solidFill>
                <a:latin typeface="Times New Roman" pitchFamily="18" charset="0"/>
                <a:cs typeface="Times New Roman" pitchFamily="18" charset="0"/>
              </a:rPr>
              <a:t/>
            </a:r>
            <a:br>
              <a:rPr lang="en-US" sz="2400" b="1" smtClean="0">
                <a:solidFill>
                  <a:srgbClr val="002060"/>
                </a:solidFill>
                <a:latin typeface="Times New Roman" pitchFamily="18" charset="0"/>
                <a:cs typeface="Times New Roman" pitchFamily="18" charset="0"/>
              </a:rPr>
            </a:br>
            <a:r>
              <a:rPr lang="en-US" sz="2400" b="1" smtClean="0">
                <a:solidFill>
                  <a:srgbClr val="002060"/>
                </a:solidFill>
                <a:latin typeface="Times New Roman" pitchFamily="18" charset="0"/>
                <a:cs typeface="Times New Roman" pitchFamily="18" charset="0"/>
              </a:rPr>
              <a:t>TRƯỜNG MẦM NON </a:t>
            </a:r>
            <a:r>
              <a:rPr lang="en-US" sz="2400" b="1" smtClean="0">
                <a:solidFill>
                  <a:srgbClr val="002060"/>
                </a:solidFill>
                <a:latin typeface="Times New Roman" pitchFamily="18" charset="0"/>
                <a:cs typeface="Times New Roman" pitchFamily="18" charset="0"/>
              </a:rPr>
              <a:t>HOA SỮA</a:t>
            </a:r>
            <a:endParaRPr lang="en-US" sz="2400" b="1">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smtClean="0">
                <a:solidFill>
                  <a:srgbClr val="C00000"/>
                </a:solidFill>
                <a:latin typeface="Times New Roman" pitchFamily="18" charset="0"/>
                <a:cs typeface="Times New Roman" pitchFamily="18" charset="0"/>
              </a:rPr>
              <a:t>Đề tài: Nhận biết tập nói chú bộ đội</a:t>
            </a:r>
          </a:p>
          <a:p>
            <a:r>
              <a:rPr lang="en-US" sz="2800" smtClean="0">
                <a:solidFill>
                  <a:srgbClr val="C00000"/>
                </a:solidFill>
                <a:latin typeface="Times New Roman" pitchFamily="18" charset="0"/>
                <a:cs typeface="Times New Roman" pitchFamily="18" charset="0"/>
              </a:rPr>
              <a:t>Lứa tuổi:Nhà trẻ (24 – 36 tháng</a:t>
            </a:r>
            <a:r>
              <a:rPr lang="en-US" sz="2800" smtClean="0">
                <a:solidFill>
                  <a:srgbClr val="C00000"/>
                </a:solidFill>
                <a:latin typeface="Times New Roman" pitchFamily="18" charset="0"/>
                <a:cs typeface="Times New Roman" pitchFamily="18" charset="0"/>
              </a:rPr>
              <a:t>)</a:t>
            </a:r>
            <a:endParaRPr lang="en-US" sz="2800" smtClean="0">
              <a:solidFill>
                <a:srgbClr val="C00000"/>
              </a:solidFill>
              <a:latin typeface="Times New Roman" pitchFamily="18" charset="0"/>
              <a:cs typeface="Times New Roman" pitchFamily="18" charset="0"/>
            </a:endParaRPr>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426</Words>
  <Application>Microsoft Office PowerPoint</Application>
  <PresentationFormat>On-screen Show (4:3)</PresentationFormat>
  <Paragraphs>30</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 TRƯỜNG MẦM NON HOA SỮA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9</cp:revision>
  <dcterms:created xsi:type="dcterms:W3CDTF">2021-11-19T11:04:11Z</dcterms:created>
  <dcterms:modified xsi:type="dcterms:W3CDTF">2026-01-10T04:11:03Z</dcterms:modified>
</cp:coreProperties>
</file>