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3" r:id="rId2"/>
    <p:sldId id="256" r:id="rId3"/>
    <p:sldId id="257" r:id="rId4"/>
    <p:sldId id="258" r:id="rId5"/>
    <p:sldId id="266" r:id="rId6"/>
    <p:sldId id="290" r:id="rId7"/>
    <p:sldId id="261" r:id="rId8"/>
    <p:sldId id="267" r:id="rId9"/>
    <p:sldId id="292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E9E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15" autoAdjust="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73D-F28C-4166-A356-21C4E689C878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FCDC-D329-4FBD-91DF-CFFDB93BD4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2C7FDA-ED25-4154-990C-38DD3E5CA6D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24327"/>
              </p:ext>
            </p:extLst>
          </p:nvPr>
        </p:nvGraphicFramePr>
        <p:xfrm>
          <a:off x="790575" y="342900"/>
          <a:ext cx="7886700" cy="8305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en-US" sz="25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25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25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58214"/>
              </p:ext>
            </p:extLst>
          </p:nvPr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TRONG HỆ MẶT TRỜI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0" animBg="1"/>
      <p:bldP spid="3" grpId="1" animBg="1"/>
      <p:bldP spid="4" grpId="0" build="p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  <p:pic>
        <p:nvPicPr>
          <p:cNvPr id="5" name="Tieng-tinh-tinh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47244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3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build="p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-Point Star 10"/>
          <p:cNvSpPr/>
          <p:nvPr/>
        </p:nvSpPr>
        <p:spPr>
          <a:xfrm>
            <a:off x="2895600" y="284018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01000" y="304800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43000" y="1617518"/>
            <a:ext cx="457200" cy="4572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62000" y="353291"/>
            <a:ext cx="609600" cy="5334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324600" y="741218"/>
            <a:ext cx="609600" cy="533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4191000" y="161059"/>
            <a:ext cx="990600" cy="1160318"/>
          </a:xfrm>
          <a:prstGeom prst="moon">
            <a:avLst>
              <a:gd name="adj" fmla="val 26759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4191000" y="1160318"/>
            <a:ext cx="213360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3619500" y="952500"/>
            <a:ext cx="1600200" cy="55937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2362200" y="3429000"/>
            <a:ext cx="5791200" cy="2667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CC00"/>
                </a:solidFill>
              </a:rPr>
              <a:t>Trò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chơi khởi động:Khám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phá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vũ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trụ</a:t>
            </a:r>
            <a:endParaRPr lang="en-US" sz="4000" dirty="0">
              <a:solidFill>
                <a:srgbClr val="00CC00"/>
              </a:solidFill>
            </a:endParaRPr>
          </a:p>
        </p:txBody>
      </p:sp>
      <p:cxnSp>
        <p:nvCxnSpPr>
          <p:cNvPr id="25" name="Straight Connector 24"/>
          <p:cNvCxnSpPr>
            <a:endCxn id="23" idx="3"/>
          </p:cNvCxnSpPr>
          <p:nvPr/>
        </p:nvCxnSpPr>
        <p:spPr>
          <a:xfrm>
            <a:off x="5219700" y="2074718"/>
            <a:ext cx="38100" cy="150677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19800" y="2074718"/>
            <a:ext cx="2514600" cy="10494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Bắt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đầu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Am-thanh-vo-tay-tra-loi-dung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4800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7" grpId="0" bldLvl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469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390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Am-thanh-vo-tay-powerpoint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562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138</Words>
  <Application>Microsoft Office PowerPoint</Application>
  <PresentationFormat>On-screen Show (4:3)</PresentationFormat>
  <Paragraphs>47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19</cp:revision>
  <dcterms:created xsi:type="dcterms:W3CDTF">2022-10-29T13:17:00Z</dcterms:created>
  <dcterms:modified xsi:type="dcterms:W3CDTF">2026-01-13T03:41:49Z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1F32671AA977445B8DB0D160AF890918</vt:lpwstr>
  </property>
  <property fmtid="{D5CDD505-2E9C-101B-9397-08002B2CF9AE}" pid="3" name="KSOProductBuildVer">
    <vt:lpwstr>1033-11.2.0.11380</vt:lpwstr>
  </property>
</Properties>
</file>