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70" r:id="rId5"/>
    <p:sldId id="271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5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jpeg"/><Relationship Id="rId20" Type="http://schemas.openxmlformats.org/officeDocument/2006/relationships/image" Target="../media/image17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2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jpeg"/><Relationship Id="rId20" Type="http://schemas.openxmlformats.org/officeDocument/2006/relationships/image" Target="../media/image17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2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5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CC00FF"/>
                  </a:solidFill>
                  <a:latin typeface=".VnAvantH" pitchFamily="34" charset="0"/>
                </a:rPr>
                <a:t>l</a:t>
              </a:r>
              <a:endParaRPr lang="en-US" sz="4800" b="1" dirty="0">
                <a:solidFill>
                  <a:srgbClr val="CC00FF"/>
                </a:solidFill>
                <a:latin typeface=".VnAvantH" pitchFamily="34" charset="0"/>
              </a:endParaRP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535" name="Picture 7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234" y="641350"/>
            <a:ext cx="1266825" cy="1676400"/>
          </a:xfrm>
          <a:prstGeom prst="rect">
            <a:avLst/>
          </a:prstGeom>
          <a:noFill/>
        </p:spPr>
      </p:pic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12954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0000FF"/>
                  </a:solidFill>
                  <a:latin typeface=".VnAvant" pitchFamily="34" charset="0"/>
                </a:rPr>
                <a:t>l</a:t>
              </a:r>
              <a:endParaRPr lang="en-US" sz="4800" b="1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FF0000"/>
                  </a:solidFill>
                  <a:latin typeface=".VnAvantH" pitchFamily="34" charset="0"/>
                </a:rPr>
                <a:t>n</a:t>
              </a:r>
              <a:endParaRPr lang="en-US" sz="4800" b="1" dirty="0">
                <a:solidFill>
                  <a:srgbClr val="FF0000"/>
                </a:solidFill>
                <a:latin typeface=".VnAvantH" pitchFamily="34" charset="0"/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FF9900"/>
                  </a:solidFill>
                  <a:latin typeface=".VnAvantH" pitchFamily="34" charset="0"/>
                </a:rPr>
                <a:t>m</a:t>
              </a:r>
              <a:endParaRPr lang="en-US" sz="4800" b="1" dirty="0">
                <a:solidFill>
                  <a:srgbClr val="FF9900"/>
                </a:solidFill>
                <a:latin typeface=".VnAvantH" pitchFamily="34" charset="0"/>
              </a:endParaRP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H¸i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t«i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nh÷ng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b«ng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chøa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kiÓu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÷ </a:t>
            </a:r>
            <a:r>
              <a:rPr lang="vi-VN" sz="4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0000FF"/>
                  </a:solidFill>
                  <a:latin typeface=".VnAvant" pitchFamily="34" charset="0"/>
                </a:rPr>
                <a:t>l</a:t>
              </a:r>
              <a:endParaRPr lang="en-US" sz="4800" b="1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FF0000"/>
                  </a:solidFill>
                  <a:latin typeface=".VnAvantH" pitchFamily="34" charset="0"/>
                </a:rPr>
                <a:t>n</a:t>
              </a:r>
              <a:endParaRPr lang="en-US" sz="4800" b="1" dirty="0">
                <a:solidFill>
                  <a:srgbClr val="FF0000"/>
                </a:solidFill>
                <a:latin typeface=".VnAvantH" pitchFamily="34" charset="0"/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FF9900"/>
                  </a:solidFill>
                  <a:latin typeface=".VnAvantH" pitchFamily="34" charset="0"/>
                </a:rPr>
                <a:t>m</a:t>
              </a:r>
              <a:endParaRPr lang="en-US" sz="4800" b="1" dirty="0">
                <a:solidFill>
                  <a:srgbClr val="FF9900"/>
                </a:solidFill>
                <a:latin typeface=".VnAvantH" pitchFamily="34" charset="0"/>
              </a:endParaRP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600" b="1" dirty="0">
                <a:solidFill>
                  <a:srgbClr val="0000FF"/>
                </a:solidFill>
                <a:latin typeface=".VnAvant" pitchFamily="34" charset="0"/>
              </a:rPr>
              <a:t>l</a:t>
            </a:r>
            <a:endParaRPr lang="en-US" sz="6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latin typeface=".VnAvant" pitchFamily="34" charset="0"/>
            </a:endParaRPr>
          </a:p>
          <a:p>
            <a:pPr algn="ctr"/>
            <a:r>
              <a:rPr lang="en-US" b="1" dirty="0" err="1">
                <a:latin typeface=".VnAvant" pitchFamily="34" charset="0"/>
              </a:rPr>
              <a:t>H¸i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cho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t«i</a:t>
            </a:r>
            <a:r>
              <a:rPr lang="en-US" b="1" dirty="0"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err="1">
                <a:latin typeface=".VnAvant" pitchFamily="34" charset="0"/>
              </a:rPr>
              <a:t>nh÷ng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b«ng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hoa</a:t>
            </a:r>
            <a:r>
              <a:rPr lang="en-US" b="1" dirty="0"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err="1">
                <a:latin typeface=".VnAvant" pitchFamily="34" charset="0"/>
              </a:rPr>
              <a:t>cã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chøa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c¸c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kiÓu</a:t>
            </a:r>
            <a:endParaRPr lang="en-US" b="1" dirty="0">
              <a:latin typeface=".VnAvant" pitchFamily="34" charset="0"/>
            </a:endParaRPr>
          </a:p>
          <a:p>
            <a:pPr algn="ctr"/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ch</a:t>
            </a:r>
            <a:r>
              <a:rPr lang="en-US" b="1" dirty="0">
                <a:latin typeface=".VnAvant" pitchFamily="34" charset="0"/>
              </a:rPr>
              <a:t>÷ </a:t>
            </a:r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CC00FF"/>
                  </a:solidFill>
                  <a:latin typeface=".VnAvantH" pitchFamily="34" charset="0"/>
                </a:rPr>
                <a:t>l</a:t>
              </a:r>
              <a:endParaRPr lang="en-US" sz="4800" b="1" dirty="0">
                <a:solidFill>
                  <a:srgbClr val="CC00FF"/>
                </a:solidFill>
                <a:latin typeface=".VnAvantH" pitchFamily="34" charset="0"/>
              </a:endParaRP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535" name="Picture 7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234" y="641350"/>
            <a:ext cx="1266825" cy="1676400"/>
          </a:xfrm>
          <a:prstGeom prst="rect">
            <a:avLst/>
          </a:prstGeom>
          <a:noFill/>
        </p:spPr>
      </p:pic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4800" b="1" dirty="0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600" b="1" dirty="0">
                <a:solidFill>
                  <a:srgbClr val="CC00FF"/>
                </a:solidFill>
                <a:latin typeface=".VnAvant" pitchFamily="34" charset="0"/>
              </a:rPr>
              <a:t>m</a:t>
            </a:r>
            <a:endParaRPr lang="en-US" sz="6600" b="1" dirty="0">
              <a:solidFill>
                <a:srgbClr val="CC00FF"/>
              </a:solidFill>
              <a:latin typeface=".VnAvant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12954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4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121</Words>
  <Application>Microsoft Office PowerPoint</Application>
  <PresentationFormat>On-screen Show (4:3)</PresentationFormat>
  <Paragraphs>68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.VnAristote</vt:lpstr>
      <vt:lpstr>.VnAvant</vt:lpstr>
      <vt:lpstr>.VnAvantH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A</cp:lastModifiedBy>
  <cp:revision>4</cp:revision>
  <dcterms:created xsi:type="dcterms:W3CDTF">2015-02-01T14:56:26Z</dcterms:created>
  <dcterms:modified xsi:type="dcterms:W3CDTF">2026-01-13T03:30:03Z</dcterms:modified>
</cp:coreProperties>
</file>