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Ném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xa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bằng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một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tay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Chi </a:t>
            </a:r>
            <a:r>
              <a:rPr lang="en-US" sz="3200" b="1" dirty="0" err="1" smtClean="0">
                <a:solidFill>
                  <a:srgbClr val="006600"/>
                </a:solidFill>
              </a:rPr>
              <a:t>chi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chành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D2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7297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Ném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bằng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tay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5943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Chi </a:t>
            </a:r>
            <a:r>
              <a:rPr lang="en-US" sz="4000" dirty="0" err="1" smtClean="0">
                <a:solidFill>
                  <a:srgbClr val="FF0000"/>
                </a:solidFill>
              </a:rPr>
              <a:t>chi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chành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</TotalTime>
  <Words>83</Words>
  <Application>Microsoft Office PowerPoint</Application>
  <PresentationFormat>On-screen Show (4:3)</PresentationFormat>
  <Paragraphs>15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sefrg</cp:lastModifiedBy>
  <cp:revision>31</cp:revision>
  <dcterms:created xsi:type="dcterms:W3CDTF">2019-01-10T03:43:25Z</dcterms:created>
  <dcterms:modified xsi:type="dcterms:W3CDTF">2026-01-10T02:07:59Z</dcterms:modified>
</cp:coreProperties>
</file>