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276" r:id="rId2"/>
    <p:sldId id="258" r:id="rId3"/>
    <p:sldId id="256" r:id="rId4"/>
    <p:sldId id="263" r:id="rId5"/>
    <p:sldId id="261" r:id="rId6"/>
    <p:sldId id="264" r:id="rId7"/>
    <p:sldId id="275" r:id="rId8"/>
    <p:sldId id="267" r:id="rId9"/>
    <p:sldId id="271" r:id="rId1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54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5C821F-6911-4D3B-AB1D-9FA0BDED44CF}" type="datetimeFigureOut">
              <a:rPr lang="en-US" smtClean="0"/>
              <a:t>1/10/2026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1A94E69-B39B-438A-B04C-22A66559FF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538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A94E69-B39B-438A-B04C-22A66559FF4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05183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A94E69-B39B-438A-B04C-22A66559FF4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53401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37E39-C9B2-49C1-A491-B6D8B9DA70F6}" type="datetimeFigureOut">
              <a:rPr lang="en-US" smtClean="0"/>
              <a:t>1/10/2026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5EC71-4C5D-40DB-B9A0-C7BCF1F3D7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17340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37E39-C9B2-49C1-A491-B6D8B9DA70F6}" type="datetimeFigureOut">
              <a:rPr lang="en-US" smtClean="0"/>
              <a:t>1/10/2026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5EC71-4C5D-40DB-B9A0-C7BCF1F3D7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73919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37E39-C9B2-49C1-A491-B6D8B9DA70F6}" type="datetimeFigureOut">
              <a:rPr lang="en-US" smtClean="0"/>
              <a:t>1/10/2026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5EC71-4C5D-40DB-B9A0-C7BCF1F3D7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19250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37E39-C9B2-49C1-A491-B6D8B9DA70F6}" type="datetimeFigureOut">
              <a:rPr lang="en-US" smtClean="0"/>
              <a:t>1/10/2026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5EC71-4C5D-40DB-B9A0-C7BCF1F3D7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3596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37E39-C9B2-49C1-A491-B6D8B9DA70F6}" type="datetimeFigureOut">
              <a:rPr lang="en-US" smtClean="0"/>
              <a:t>1/10/2026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5EC71-4C5D-40DB-B9A0-C7BCF1F3D7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83339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37E39-C9B2-49C1-A491-B6D8B9DA70F6}" type="datetimeFigureOut">
              <a:rPr lang="en-US" smtClean="0"/>
              <a:t>1/10/2026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5EC71-4C5D-40DB-B9A0-C7BCF1F3D7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66248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37E39-C9B2-49C1-A491-B6D8B9DA70F6}" type="datetimeFigureOut">
              <a:rPr lang="en-US" smtClean="0"/>
              <a:t>1/10/2026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5EC71-4C5D-40DB-B9A0-C7BCF1F3D7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97531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37E39-C9B2-49C1-A491-B6D8B9DA70F6}" type="datetimeFigureOut">
              <a:rPr lang="en-US" smtClean="0"/>
              <a:t>1/10/2026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5EC71-4C5D-40DB-B9A0-C7BCF1F3D7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82447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37E39-C9B2-49C1-A491-B6D8B9DA70F6}" type="datetimeFigureOut">
              <a:rPr lang="en-US" smtClean="0"/>
              <a:t>1/10/2026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5EC71-4C5D-40DB-B9A0-C7BCF1F3D7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41190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37E39-C9B2-49C1-A491-B6D8B9DA70F6}" type="datetimeFigureOut">
              <a:rPr lang="en-US" smtClean="0"/>
              <a:t>1/10/2026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5EC71-4C5D-40DB-B9A0-C7BCF1F3D7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87200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37E39-C9B2-49C1-A491-B6D8B9DA70F6}" type="datetimeFigureOut">
              <a:rPr lang="en-US" smtClean="0"/>
              <a:t>1/10/2026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5EC71-4C5D-40DB-B9A0-C7BCF1F3D7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35750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037E39-C9B2-49C1-A491-B6D8B9DA70F6}" type="datetimeFigureOut">
              <a:rPr lang="en-US" smtClean="0"/>
              <a:t>1/10/2026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65EC71-4C5D-40DB-B9A0-C7BCF1F3D7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16929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gif"/><Relationship Id="rId4" Type="http://schemas.openxmlformats.org/officeDocument/2006/relationships/image" Target="../media/image2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g"/><Relationship Id="rId5" Type="http://schemas.openxmlformats.org/officeDocument/2006/relationships/image" Target="../media/image17.jpeg"/><Relationship Id="rId4" Type="http://schemas.openxmlformats.org/officeDocument/2006/relationships/image" Target="../media/image16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7" Type="http://schemas.openxmlformats.org/officeDocument/2006/relationships/image" Target="../media/image23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47052" y="1143000"/>
            <a:ext cx="8049896" cy="42165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dirty="0" err="1" smtClean="0">
                <a:solidFill>
                  <a:srgbClr val="FF0000"/>
                </a:solidFill>
              </a:rPr>
              <a:t>Khám</a:t>
            </a:r>
            <a:r>
              <a:rPr lang="en-US" sz="4400" dirty="0" smtClean="0">
                <a:solidFill>
                  <a:srgbClr val="FF0000"/>
                </a:solidFill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</a:rPr>
              <a:t>phá</a:t>
            </a:r>
            <a:r>
              <a:rPr lang="en-US" sz="4400" dirty="0" smtClean="0">
                <a:solidFill>
                  <a:srgbClr val="FF0000"/>
                </a:solidFill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</a:rPr>
              <a:t>môi</a:t>
            </a:r>
            <a:r>
              <a:rPr lang="en-US" sz="4400" dirty="0" smtClean="0">
                <a:solidFill>
                  <a:srgbClr val="FF0000"/>
                </a:solidFill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</a:rPr>
              <a:t>trường</a:t>
            </a:r>
            <a:r>
              <a:rPr lang="en-US" sz="4400" dirty="0" smtClean="0">
                <a:solidFill>
                  <a:srgbClr val="FF0000"/>
                </a:solidFill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</a:rPr>
              <a:t>xung</a:t>
            </a:r>
            <a:r>
              <a:rPr lang="en-US" sz="4400" dirty="0" smtClean="0">
                <a:solidFill>
                  <a:srgbClr val="FF0000"/>
                </a:solidFill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</a:rPr>
              <a:t>quanh</a:t>
            </a:r>
            <a:endParaRPr lang="en-US" sz="4400" dirty="0" smtClean="0">
              <a:solidFill>
                <a:srgbClr val="FF0000"/>
              </a:solidFill>
            </a:endParaRPr>
          </a:p>
          <a:p>
            <a:pPr algn="ctr"/>
            <a:endParaRPr lang="en-US" sz="4400" dirty="0" smtClean="0">
              <a:solidFill>
                <a:srgbClr val="FF0000"/>
              </a:solidFill>
            </a:endParaRPr>
          </a:p>
          <a:p>
            <a:pPr algn="ctr"/>
            <a:r>
              <a:rPr lang="en-US" sz="3600" dirty="0" err="1" smtClean="0"/>
              <a:t>Chủ</a:t>
            </a:r>
            <a:r>
              <a:rPr lang="en-US" sz="3600" dirty="0" smtClean="0"/>
              <a:t> </a:t>
            </a:r>
            <a:r>
              <a:rPr lang="en-US" sz="3600" dirty="0" err="1" smtClean="0"/>
              <a:t>đề</a:t>
            </a:r>
            <a:r>
              <a:rPr lang="en-US" sz="3600" dirty="0" smtClean="0"/>
              <a:t>: Rau, </a:t>
            </a:r>
            <a:r>
              <a:rPr lang="en-US" sz="3600" dirty="0" err="1" smtClean="0"/>
              <a:t>củ</a:t>
            </a:r>
            <a:r>
              <a:rPr lang="en-US" sz="3600" dirty="0" smtClean="0"/>
              <a:t>, </a:t>
            </a:r>
            <a:r>
              <a:rPr lang="en-US" sz="3600" dirty="0" err="1" smtClean="0"/>
              <a:t>quả</a:t>
            </a:r>
            <a:endParaRPr lang="en-US" sz="3600" dirty="0" smtClean="0"/>
          </a:p>
          <a:p>
            <a:pPr algn="ctr"/>
            <a:r>
              <a:rPr lang="en-US" sz="3600" dirty="0" err="1" smtClean="0"/>
              <a:t>Đề</a:t>
            </a:r>
            <a:r>
              <a:rPr lang="en-US" sz="3600" dirty="0" smtClean="0"/>
              <a:t> </a:t>
            </a:r>
            <a:r>
              <a:rPr lang="en-US" sz="3600" dirty="0" err="1" smtClean="0"/>
              <a:t>tài</a:t>
            </a:r>
            <a:r>
              <a:rPr lang="en-US" sz="3600" dirty="0" smtClean="0"/>
              <a:t>: </a:t>
            </a:r>
            <a:r>
              <a:rPr lang="en-US" sz="3600" dirty="0" err="1" smtClean="0"/>
              <a:t>cà</a:t>
            </a:r>
            <a:r>
              <a:rPr lang="en-US" sz="3600" dirty="0" smtClean="0"/>
              <a:t> </a:t>
            </a:r>
            <a:r>
              <a:rPr lang="en-US" sz="3600" dirty="0" err="1" smtClean="0"/>
              <a:t>rốt</a:t>
            </a:r>
            <a:r>
              <a:rPr lang="en-US" sz="3600" dirty="0" smtClean="0"/>
              <a:t>, </a:t>
            </a:r>
            <a:r>
              <a:rPr lang="en-US" sz="3600" dirty="0" err="1"/>
              <a:t>s</a:t>
            </a:r>
            <a:r>
              <a:rPr lang="en-US" sz="3600" dirty="0" err="1" smtClean="0"/>
              <a:t>u</a:t>
            </a:r>
            <a:r>
              <a:rPr lang="en-US" sz="3600" dirty="0" smtClean="0"/>
              <a:t> </a:t>
            </a:r>
            <a:r>
              <a:rPr lang="en-US" sz="3600" dirty="0" err="1" smtClean="0"/>
              <a:t>hào</a:t>
            </a:r>
            <a:r>
              <a:rPr lang="en-US" sz="3600" dirty="0" smtClean="0"/>
              <a:t>, </a:t>
            </a:r>
            <a:r>
              <a:rPr lang="en-US" sz="3600" dirty="0" err="1" smtClean="0"/>
              <a:t>bắp</a:t>
            </a:r>
            <a:r>
              <a:rPr lang="en-US" sz="3600" dirty="0" smtClean="0"/>
              <a:t> </a:t>
            </a:r>
            <a:r>
              <a:rPr lang="en-US" sz="3600" dirty="0" err="1" smtClean="0"/>
              <a:t>cải</a:t>
            </a:r>
            <a:endParaRPr lang="en-US" sz="3600" dirty="0" smtClean="0"/>
          </a:p>
          <a:p>
            <a:pPr algn="ctr"/>
            <a:r>
              <a:rPr lang="en-US" sz="3600" dirty="0" err="1" smtClean="0"/>
              <a:t>Đối</a:t>
            </a:r>
            <a:r>
              <a:rPr lang="en-US" sz="3600" dirty="0" smtClean="0"/>
              <a:t> </a:t>
            </a:r>
            <a:r>
              <a:rPr lang="en-US" sz="3600" dirty="0" err="1" smtClean="0"/>
              <a:t>tượng</a:t>
            </a:r>
            <a:r>
              <a:rPr lang="en-US" sz="3600" dirty="0" smtClean="0"/>
              <a:t>: 3-4 </a:t>
            </a:r>
            <a:r>
              <a:rPr lang="en-US" sz="3600" dirty="0" err="1" smtClean="0"/>
              <a:t>tuổi</a:t>
            </a:r>
            <a:endParaRPr lang="en-US" sz="3600" dirty="0" smtClean="0"/>
          </a:p>
          <a:p>
            <a:pPr algn="ctr"/>
            <a:r>
              <a:rPr lang="en-US" sz="3600" dirty="0" err="1" smtClean="0"/>
              <a:t>Thời</a:t>
            </a:r>
            <a:r>
              <a:rPr lang="en-US" sz="3600" dirty="0" smtClean="0"/>
              <a:t> </a:t>
            </a:r>
            <a:r>
              <a:rPr lang="en-US" sz="3600" dirty="0" err="1" smtClean="0"/>
              <a:t>gian</a:t>
            </a:r>
            <a:r>
              <a:rPr lang="en-US" sz="3600" dirty="0" smtClean="0"/>
              <a:t>: 20-25 </a:t>
            </a:r>
            <a:r>
              <a:rPr lang="en-US" sz="3600" dirty="0" err="1" smtClean="0"/>
              <a:t>phút</a:t>
            </a:r>
            <a:endParaRPr lang="en-US" sz="3600" dirty="0" smtClean="0"/>
          </a:p>
          <a:p>
            <a:pPr algn="ctr"/>
            <a:r>
              <a:rPr lang="en-US" sz="3600" dirty="0" err="1" smtClean="0"/>
              <a:t>Giáo</a:t>
            </a:r>
            <a:r>
              <a:rPr lang="en-US" sz="3600" dirty="0" smtClean="0"/>
              <a:t> </a:t>
            </a:r>
            <a:r>
              <a:rPr lang="en-US" sz="3600" dirty="0" err="1" smtClean="0"/>
              <a:t>viên</a:t>
            </a:r>
            <a:r>
              <a:rPr lang="en-US" sz="3600" dirty="0" smtClean="0"/>
              <a:t>: </a:t>
            </a:r>
            <a:r>
              <a:rPr lang="en-US" sz="3600" dirty="0" err="1" smtClean="0"/>
              <a:t>Đặng</a:t>
            </a:r>
            <a:r>
              <a:rPr lang="en-US" sz="3600" dirty="0" smtClean="0"/>
              <a:t> </a:t>
            </a:r>
            <a:r>
              <a:rPr lang="en-US" sz="3600" dirty="0" err="1" smtClean="0"/>
              <a:t>Thị</a:t>
            </a:r>
            <a:r>
              <a:rPr lang="en-US" sz="3600" dirty="0" smtClean="0"/>
              <a:t> </a:t>
            </a:r>
            <a:r>
              <a:rPr lang="en-US" sz="3600" dirty="0" err="1" smtClean="0"/>
              <a:t>Hoa</a:t>
            </a:r>
            <a:endParaRPr lang="en-US" sz="3600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9144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3927" y="6400800"/>
            <a:ext cx="38100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8790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  <p:pic>
        <p:nvPicPr>
          <p:cNvPr id="4" name="hái rau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28028" y="540841"/>
            <a:ext cx="609600" cy="609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726099" y="384719"/>
            <a:ext cx="487505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smtClean="0">
                <a:solidFill>
                  <a:schemeClr val="bg1"/>
                </a:solidFill>
                <a:latin typeface=".VnAvant" pitchFamily="34" charset="0"/>
              </a:rPr>
              <a:t>Bµi h¸t “ H¸i rau”</a:t>
            </a:r>
            <a:endParaRPr lang="en-US" sz="4400" b="1">
              <a:solidFill>
                <a:schemeClr val="bg1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103295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214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145473"/>
            <a:ext cx="6400800" cy="64008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872345" y="5943600"/>
            <a:ext cx="277672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smtClean="0">
                <a:latin typeface=".VnAvant" pitchFamily="34" charset="0"/>
              </a:rPr>
              <a:t>Cñ cµ rèt</a:t>
            </a:r>
            <a:endParaRPr lang="en-US" sz="4400"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1804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45" y="3428999"/>
            <a:ext cx="4673854" cy="342042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3999" y="3428998"/>
            <a:ext cx="4440001" cy="342042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3428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1499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5960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34" y="304800"/>
            <a:ext cx="4972050" cy="50387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599" y="2491653"/>
            <a:ext cx="4710545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958445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1945" y="1066800"/>
            <a:ext cx="4648200" cy="464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63649"/>
            <a:ext cx="4322763" cy="432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0972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975" y="190500"/>
            <a:ext cx="3200400" cy="32004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0" y="3728605"/>
            <a:ext cx="4953000" cy="31432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975" y="3710520"/>
            <a:ext cx="3918025" cy="314748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1900" y="0"/>
            <a:ext cx="5372100" cy="358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44027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05001"/>
            <a:ext cx="2429151" cy="2133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9151" y="1905000"/>
            <a:ext cx="2321391" cy="213360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0542" y="1905001"/>
            <a:ext cx="2227739" cy="2133599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67200"/>
            <a:ext cx="2232025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2537" y="4267200"/>
            <a:ext cx="24257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3154" y="4267200"/>
            <a:ext cx="2322513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5830" y="4267200"/>
            <a:ext cx="2232025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5667" y="1923623"/>
            <a:ext cx="2134786" cy="2087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766983" y="304800"/>
            <a:ext cx="588250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smtClean="0">
                <a:latin typeface=".VnAvant" pitchFamily="34" charset="0"/>
              </a:rPr>
              <a:t>Trß ch¬i “ Ai tinh m¾t”</a:t>
            </a:r>
            <a:endParaRPr lang="en-US" sz="4400"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5495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179</TotalTime>
  <Words>59</Words>
  <Application>Microsoft Office PowerPoint</Application>
  <PresentationFormat>On-screen Show (4:3)</PresentationFormat>
  <Paragraphs>12</Paragraphs>
  <Slides>9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.VnAvant</vt:lpstr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Vtec</dc:creator>
  <cp:lastModifiedBy>C3HS</cp:lastModifiedBy>
  <cp:revision>31</cp:revision>
  <dcterms:created xsi:type="dcterms:W3CDTF">2016-10-10T07:07:35Z</dcterms:created>
  <dcterms:modified xsi:type="dcterms:W3CDTF">2026-01-10T03:36:01Z</dcterms:modified>
</cp:coreProperties>
</file>