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89" r:id="rId2"/>
    <p:sldId id="290" r:id="rId3"/>
    <p:sldId id="310" r:id="rId4"/>
    <p:sldId id="304" r:id="rId5"/>
    <p:sldId id="306" r:id="rId6"/>
    <p:sldId id="308" r:id="rId7"/>
    <p:sldId id="307" r:id="rId8"/>
    <p:sldId id="309" r:id="rId9"/>
    <p:sldId id="296" r:id="rId10"/>
    <p:sldId id="30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5196" autoAdjust="0"/>
  </p:normalViewPr>
  <p:slideViewPr>
    <p:cSldViewPr showGuides="1">
      <p:cViewPr varScale="1">
        <p:scale>
          <a:sx n="69" d="100"/>
          <a:sy n="69" d="100"/>
        </p:scale>
        <p:origin x="56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744F2-9E9E-46BE-B640-E032E124F27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9631E-68CE-4191-BF21-CBCD1CA2CAA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B5C3-CCDB-4E28-8769-958B0FCE7139}" type="datetimeFigureOut">
              <a:rPr lang="en-US" smtClean="0"/>
              <a:t>1/10/2026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7D31-83E5-4969-91DD-60D01118CDD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B5C3-CCDB-4E28-8769-958B0FCE7139}" type="datetimeFigureOut">
              <a:rPr lang="en-US" smtClean="0"/>
              <a:t>1/10/2026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7D31-83E5-4969-91DD-60D01118CDD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B5C3-CCDB-4E28-8769-958B0FCE7139}" type="datetimeFigureOut">
              <a:rPr lang="en-US" smtClean="0"/>
              <a:t>1/10/2026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7D31-83E5-4969-91DD-60D01118CDD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B5C3-CCDB-4E28-8769-958B0FCE7139}" type="datetimeFigureOut">
              <a:rPr lang="en-US" smtClean="0"/>
              <a:t>1/10/2026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7D31-83E5-4969-91DD-60D01118CDD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B5C3-CCDB-4E28-8769-958B0FCE7139}" type="datetimeFigureOut">
              <a:rPr lang="en-US" smtClean="0"/>
              <a:t>1/10/2026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7D31-83E5-4969-91DD-60D01118CDD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B5C3-CCDB-4E28-8769-958B0FCE7139}" type="datetimeFigureOut">
              <a:rPr lang="en-US" smtClean="0"/>
              <a:t>1/10/2026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7D31-83E5-4969-91DD-60D01118CDD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B5C3-CCDB-4E28-8769-958B0FCE7139}" type="datetimeFigureOut">
              <a:rPr lang="en-US" smtClean="0"/>
              <a:t>1/10/2026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7D31-83E5-4969-91DD-60D01118CDD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B5C3-CCDB-4E28-8769-958B0FCE7139}" type="datetimeFigureOut">
              <a:rPr lang="en-US" smtClean="0"/>
              <a:t>1/10/2026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7D31-83E5-4969-91DD-60D01118CDD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B5C3-CCDB-4E28-8769-958B0FCE7139}" type="datetimeFigureOut">
              <a:rPr lang="en-US" smtClean="0"/>
              <a:t>1/10/2026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7D31-83E5-4969-91DD-60D01118CDD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B5C3-CCDB-4E28-8769-958B0FCE7139}" type="datetimeFigureOut">
              <a:rPr lang="en-US" smtClean="0"/>
              <a:t>1/10/2026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7D31-83E5-4969-91DD-60D01118CDD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B5C3-CCDB-4E28-8769-958B0FCE7139}" type="datetimeFigureOut">
              <a:rPr lang="en-US" smtClean="0"/>
              <a:t>1/10/2026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A7D31-83E5-4969-91DD-60D01118CDD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CB5C3-CCDB-4E28-8769-958B0FCE7139}" type="datetimeFigureOut">
              <a:rPr lang="en-US" smtClean="0"/>
              <a:t>1/10/2026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A7D31-83E5-4969-91DD-60D01118CDD3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Layout" Target="../slideLayouts/slideLayout2.xml"/><Relationship Id="rId5" Type="http://schemas.microsoft.com/office/2007/relationships/media" Target="../media/media4.mp3"/><Relationship Id="rId4" Type="http://schemas.microsoft.com/office/2007/relationships/media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ầm No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067800" cy="707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6464" y="403739"/>
            <a:ext cx="6324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  <a:br>
              <a:rPr lang="en-US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6340" y="2223249"/>
            <a:ext cx="65532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THỨC: </a:t>
            </a:r>
          </a:p>
          <a:p>
            <a:pPr algn="ctr"/>
            <a:r>
              <a:rPr lang="it-IT" sz="2400" b="1" kern="1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 </a:t>
            </a:r>
            <a:r>
              <a:rPr lang="it-IT" sz="2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CHUYỆN </a:t>
            </a:r>
            <a:r>
              <a:rPr lang="it-IT" sz="24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 </a:t>
            </a:r>
            <a:r>
              <a:rPr lang="it-IT" sz="2400" b="1" kern="1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 </a:t>
            </a:r>
            <a:r>
              <a:rPr lang="it-IT" sz="2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22/12</a:t>
            </a:r>
            <a:endParaRPr lang="en-US" sz="24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9700" y="37883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50+ hình nền powerpoint cho trẻ mầm mon đẹp,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52600" y="3122738"/>
            <a:ext cx="6172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TIẾT HỌC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ầm non đẹp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3075057"/>
            <a:ext cx="815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1: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Bé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vận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động</a:t>
            </a:r>
            <a:endParaRPr lang="en-US" sz="36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6600" y="4572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Bài hát Làm chú bộ đội _ Hoàng Lo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007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8100" y="407884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lipart Resolution 2551*1795 - Khung Anh Ngo Nghinh - 900x633 PNG Download  - PNGk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68960"/>
            <a:ext cx="9220200" cy="750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0600" y="167640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2: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Bé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sát</a:t>
            </a:r>
            <a:endParaRPr lang="en-US" sz="36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ình ảnh ngày 22/12 với những chú lính nghiêm tra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99+ hình ảnh chú bộ đội đẹp, ấn tượng nhất 20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chú bộ đội đẹp, ấn tượng nhất 2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999+ hình ảnh chú bộ đội đẹp, ấn tượng nhất 2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ipart Resolution 2551*1795 - Khung Anh Ngo Nghinh - 900x633 PNG Download  - PNGki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480"/>
            <a:ext cx="92202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5300" y="2473111"/>
            <a:ext cx="8153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4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4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3: </a:t>
            </a:r>
            <a:r>
              <a:rPr lang="en-US" sz="4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Bé</a:t>
            </a:r>
            <a:r>
              <a:rPr lang="en-US" sz="4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4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</a:t>
            </a:r>
            <a:r>
              <a:rPr lang="en-US" sz="4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tài</a:t>
            </a:r>
            <a:endParaRPr lang="en-US" sz="4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4000" dirty="0"/>
          </a:p>
        </p:txBody>
      </p:sp>
      <p:pic>
        <p:nvPicPr>
          <p:cNvPr id="2" name="Bé Bào Ngư - Tập Làm Chú Bộ Độ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7250" y="3411661"/>
            <a:ext cx="406400" cy="406400"/>
          </a:xfrm>
          <a:prstGeom prst="rect">
            <a:avLst/>
          </a:prstGeom>
        </p:spPr>
      </p:pic>
      <p:pic>
        <p:nvPicPr>
          <p:cNvPr id="3" name="Hát mãi khúc quân hành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1337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95800" y="3550311"/>
            <a:ext cx="406400" cy="406400"/>
          </a:xfrm>
          <a:prstGeom prst="rect">
            <a:avLst/>
          </a:prstGeom>
        </p:spPr>
      </p:pic>
      <p:pic>
        <p:nvPicPr>
          <p:cNvPr id="4" name="Hát mãi khúc quân hành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8844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83400" y="4343400"/>
            <a:ext cx="406400" cy="406400"/>
          </a:xfrm>
          <a:prstGeom prst="rect">
            <a:avLst/>
          </a:prstGeom>
        </p:spPr>
      </p:pic>
      <p:pic>
        <p:nvPicPr>
          <p:cNvPr id="5" name="Cháu Thương Chú Bộ Đội - Bé Khánh Vy - Nhạc Thiếu Nhi Chú Bộ Độ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069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6200" y="358587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6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</TotalTime>
  <Words>49</Words>
  <Application>Microsoft Office PowerPoint</Application>
  <PresentationFormat>On-screen Show (4:3)</PresentationFormat>
  <Paragraphs>8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CÔ ĐẾN DỰ CHUYÊN ĐỀ</dc:title>
  <dc:creator>Windows</dc:creator>
  <cp:lastModifiedBy>C3HS</cp:lastModifiedBy>
  <cp:revision>192</cp:revision>
  <dcterms:created xsi:type="dcterms:W3CDTF">2017-10-07T04:08:00Z</dcterms:created>
  <dcterms:modified xsi:type="dcterms:W3CDTF">2026-01-10T03:09:02Z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3F057BD497E241D3966097C31E9A57EC_12</vt:lpwstr>
  </property>
  <property fmtid="{D5CDD505-2E9C-101B-9397-08002B2CF9AE}" pid="3" name="KSOProductBuildVer">
    <vt:lpwstr>1033-12.2.0.19307</vt:lpwstr>
  </property>
</Properties>
</file>