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4" r:id="rId4"/>
    <p:sldId id="266" r:id="rId5"/>
    <p:sldId id="267" r:id="rId6"/>
    <p:sldId id="268" r:id="rId7"/>
    <p:sldId id="269" r:id="rId8"/>
    <p:sldId id="271" r:id="rId9"/>
    <p:sldId id="272" r:id="rId10"/>
    <p:sldId id="273" r:id="rId11"/>
    <p:sldId id="274" r:id="rId12"/>
    <p:sldId id="276" r:id="rId13"/>
    <p:sldId id="263" r:id="rId14"/>
    <p:sldId id="261" r:id="rId15"/>
    <p:sldId id="26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2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EFA6-3B00-4E80-B155-EB2BAE4348F4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C93A-B33B-4439-8B1A-77A97EF6F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EFA6-3B00-4E80-B155-EB2BAE4348F4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C93A-B33B-4439-8B1A-77A97EF6F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0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EFA6-3B00-4E80-B155-EB2BAE4348F4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C93A-B33B-4439-8B1A-77A97EF6F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03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EFA6-3B00-4E80-B155-EB2BAE4348F4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C93A-B33B-4439-8B1A-77A97EF6F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16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EFA6-3B00-4E80-B155-EB2BAE4348F4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C93A-B33B-4439-8B1A-77A97EF6F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220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EFA6-3B00-4E80-B155-EB2BAE4348F4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C93A-B33B-4439-8B1A-77A97EF6F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EFA6-3B00-4E80-B155-EB2BAE4348F4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C93A-B33B-4439-8B1A-77A97EF6F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7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EFA6-3B00-4E80-B155-EB2BAE4348F4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C93A-B33B-4439-8B1A-77A97EF6F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6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EFA6-3B00-4E80-B155-EB2BAE4348F4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C93A-B33B-4439-8B1A-77A97EF6F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04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EFA6-3B00-4E80-B155-EB2BAE4348F4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C93A-B33B-4439-8B1A-77A97EF6F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59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8EFA6-3B00-4E80-B155-EB2BAE4348F4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C93A-B33B-4439-8B1A-77A97EF6F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66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8EFA6-3B00-4E80-B155-EB2BAE4348F4}" type="datetimeFigureOut">
              <a:rPr lang="en-US" smtClean="0"/>
              <a:pPr/>
              <a:t>1/18/2018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C93A-B33B-4439-8B1A-77A97EF6F52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6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Administrator\My%20Documents\Downloads\SapDenTetRoi-V.A-2616183.mp3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62200" y="2967335"/>
            <a:ext cx="3886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.VnTime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2438400"/>
            <a:ext cx="7071809" cy="68580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66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Án</a:t>
            </a:r>
            <a:endParaRPr lang="en-US" sz="66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4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4648200"/>
            <a:ext cx="6858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hiện: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7400" y="3016828"/>
            <a:ext cx="5257800" cy="48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800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90600" y="3016828"/>
            <a:ext cx="1371600" cy="4883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67000" y="3657600"/>
            <a:ext cx="42672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MGL(5-6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30-35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5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5" y="-40178"/>
            <a:ext cx="9193213" cy="678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457200"/>
            <a:ext cx="65777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sz="54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vị</a:t>
            </a:r>
            <a:endParaRPr lang="en-US" sz="54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90600" y="1447800"/>
            <a:ext cx="3635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Các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loại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quả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2667000"/>
            <a:ext cx="45720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0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819400" y="228600"/>
            <a:ext cx="35814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286000"/>
            <a:ext cx="50292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2286000"/>
            <a:ext cx="4876800" cy="4297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3905071"/>
            <a:ext cx="144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mùi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390072"/>
            <a:ext cx="1981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5800" y="4191000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cam.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2777786"/>
            <a:ext cx="2217651" cy="1377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481384" y="1301262"/>
            <a:ext cx="21659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Xoài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70484" y="1295400"/>
            <a:ext cx="35205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Canh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20975"/>
            <a:ext cx="1974850" cy="131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234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5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819400" y="228600"/>
            <a:ext cx="3581400" cy="6858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2286000"/>
            <a:ext cx="5029200" cy="426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81400" y="2286000"/>
            <a:ext cx="4876800" cy="429768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0" y="3733800"/>
            <a:ext cx="1447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ngọt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hột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hột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0" y="4191000"/>
            <a:ext cx="1905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gọt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209871"/>
            <a:ext cx="236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cam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bóc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vỏ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múi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99" y="2666999"/>
            <a:ext cx="1974997" cy="13142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489" y="2533604"/>
            <a:ext cx="2110797" cy="158106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" y="1219200"/>
            <a:ext cx="35205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Canh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992470" y="1301262"/>
            <a:ext cx="3143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D</a:t>
            </a:r>
            <a:r>
              <a:rPr lang="vi-VN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Hấu</a:t>
            </a:r>
            <a:endParaRPr lang="en-US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69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bai mau va hinh dong\tải xuố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0"/>
            <a:ext cx="6783456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7" y="1385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Callout 1"/>
          <p:cNvSpPr/>
          <p:nvPr/>
        </p:nvSpPr>
        <p:spPr>
          <a:xfrm>
            <a:off x="3581400" y="381000"/>
            <a:ext cx="4648200" cy="2133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mất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82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star00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-304799"/>
            <a:ext cx="4191000" cy="137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p Ribbon 1"/>
          <p:cNvSpPr/>
          <p:nvPr/>
        </p:nvSpPr>
        <p:spPr>
          <a:xfrm>
            <a:off x="1295400" y="990600"/>
            <a:ext cx="6400800" cy="914400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/>
          </a:p>
        </p:txBody>
      </p:sp>
      <p:sp>
        <p:nvSpPr>
          <p:cNvPr id="3" name="Rectangle 2"/>
          <p:cNvSpPr/>
          <p:nvPr/>
        </p:nvSpPr>
        <p:spPr>
          <a:xfrm>
            <a:off x="2948786" y="838200"/>
            <a:ext cx="28513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Trò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chơi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0700" y="1981200"/>
            <a:ext cx="1377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Xếp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2514600"/>
            <a:ext cx="16946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Mâm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7334" y="2971800"/>
            <a:ext cx="2853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Ngũ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quả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054" y="3895130"/>
            <a:ext cx="3419254" cy="2429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44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7" y="6927"/>
            <a:ext cx="9144000" cy="6858000"/>
          </a:xfrm>
          <a:prstGeom prst="rect">
            <a:avLst/>
          </a:prstGeom>
        </p:spPr>
      </p:pic>
      <p:sp>
        <p:nvSpPr>
          <p:cNvPr id="3" name="Teardrop 2"/>
          <p:cNvSpPr/>
          <p:nvPr/>
        </p:nvSpPr>
        <p:spPr>
          <a:xfrm rot="18272306">
            <a:off x="7225179" y="5161543"/>
            <a:ext cx="443280" cy="325255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  <p:sp>
        <p:nvSpPr>
          <p:cNvPr id="4" name="Teardrop 3"/>
          <p:cNvSpPr/>
          <p:nvPr/>
        </p:nvSpPr>
        <p:spPr>
          <a:xfrm rot="19158280">
            <a:off x="5860016" y="5121299"/>
            <a:ext cx="395770" cy="357852"/>
          </a:xfrm>
          <a:prstGeom prst="teardrop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14253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bai mau va hinh dong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1" descr="bugs-04-jun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331" y="2667000"/>
            <a:ext cx="1818880" cy="246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ag0037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5610">
            <a:off x="6113754" y="3389994"/>
            <a:ext cx="1101725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01782" y="1761990"/>
            <a:ext cx="828748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36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E02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cap="all" spc="0" dirty="0" smtClean="0">
                <a:ln>
                  <a:solidFill>
                    <a:srgbClr val="FF0000"/>
                  </a:solidFill>
                </a:ln>
                <a:solidFill>
                  <a:srgbClr val="E02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spc="0" dirty="0" err="1" smtClean="0">
                <a:ln>
                  <a:solidFill>
                    <a:srgbClr val="FF0000"/>
                  </a:solidFill>
                </a:ln>
                <a:solidFill>
                  <a:srgbClr val="E02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cap="all" spc="0" dirty="0" smtClean="0">
                <a:ln>
                  <a:solidFill>
                    <a:srgbClr val="FF0000"/>
                  </a:solidFill>
                </a:ln>
                <a:solidFill>
                  <a:srgbClr val="E02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cap="all" dirty="0" err="1" smtClean="0">
                <a:ln>
                  <a:solidFill>
                    <a:srgbClr val="FF0000"/>
                  </a:solidFill>
                </a:ln>
                <a:solidFill>
                  <a:srgbClr val="E02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3600" b="1" cap="all" dirty="0" smtClean="0">
                <a:ln>
                  <a:solidFill>
                    <a:srgbClr val="FF0000"/>
                  </a:solidFill>
                </a:ln>
                <a:solidFill>
                  <a:srgbClr val="E02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b="1" cap="all" dirty="0" smtClean="0">
                <a:ln>
                  <a:solidFill>
                    <a:srgbClr val="FF0000"/>
                  </a:solidFill>
                </a:ln>
                <a:solidFill>
                  <a:srgbClr val="E02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cap="all" dirty="0">
                <a:ln>
                  <a:solidFill>
                    <a:srgbClr val="FF0000"/>
                  </a:solidFill>
                </a:ln>
                <a:solidFill>
                  <a:srgbClr val="E02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 smtClean="0">
                <a:ln>
                  <a:solidFill>
                    <a:srgbClr val="FF0000"/>
                  </a:solidFill>
                </a:ln>
                <a:solidFill>
                  <a:srgbClr val="E02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tết</a:t>
            </a:r>
            <a:r>
              <a:rPr lang="en-US" sz="3600" b="1" cap="all" dirty="0">
                <a:ln>
                  <a:solidFill>
                    <a:srgbClr val="FF0000"/>
                  </a:solidFill>
                </a:ln>
                <a:solidFill>
                  <a:srgbClr val="E02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cap="all" dirty="0" err="1">
                <a:ln>
                  <a:solidFill>
                    <a:srgbClr val="FF0000"/>
                  </a:solidFill>
                </a:ln>
                <a:solidFill>
                  <a:srgbClr val="E020A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endParaRPr lang="en-US" sz="3600" b="1" cap="all" spc="0" dirty="0">
              <a:ln>
                <a:solidFill>
                  <a:srgbClr val="FF0000"/>
                </a:solidFill>
              </a:ln>
              <a:solidFill>
                <a:srgbClr val="E020A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SapDenTetRoi-V.A-261618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1066800" y="586740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94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20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33400"/>
            <a:ext cx="8229600" cy="579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8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2770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8" y="457200"/>
            <a:ext cx="7928762" cy="5943600"/>
          </a:xfrm>
        </p:spPr>
      </p:pic>
    </p:spTree>
    <p:extLst>
      <p:ext uri="{BB962C8B-B14F-4D97-AF65-F5344CB8AC3E}">
        <p14:creationId xmlns:p14="http://schemas.microsoft.com/office/powerpoint/2010/main" val="274184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91" y="914400"/>
            <a:ext cx="8652387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459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838200"/>
            <a:ext cx="3152775" cy="22498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701" y="3490045"/>
            <a:ext cx="3625875" cy="24128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2683243" cy="23526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06" y="3490045"/>
            <a:ext cx="4464194" cy="251110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9144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vitamin C. Cam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chữa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07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066801"/>
            <a:ext cx="2895600" cy="21335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1000125"/>
            <a:ext cx="3013472" cy="2124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886200"/>
            <a:ext cx="3838807" cy="2057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437" y="3429000"/>
            <a:ext cx="3992819" cy="2628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0400" y="609600"/>
            <a:ext cx="1600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Vitamin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B6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não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5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19722" y="762000"/>
            <a:ext cx="196707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>
                <a:latin typeface="Times New Roman" pitchFamily="18" charset="0"/>
                <a:cs typeface="Times New Roman" pitchFamily="18" charset="0"/>
              </a:rPr>
              <a:t>Đặc biệt, a xít amin trong dưa hấu còn thúc đẩy lưu thông máu, tăng cường sức khỏe tim mạch, cải thiện tuần hoàn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88145"/>
            <a:ext cx="2973689" cy="19788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635756"/>
            <a:ext cx="2711815" cy="20312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35" y="3276600"/>
            <a:ext cx="4126165" cy="2704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270788"/>
            <a:ext cx="4295447" cy="271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5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9600"/>
            <a:ext cx="3752850" cy="25019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838200"/>
            <a:ext cx="3048000" cy="212248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554809"/>
            <a:ext cx="3810000" cy="27912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637709"/>
            <a:ext cx="3579042" cy="268063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1065074"/>
            <a:ext cx="1828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52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615</TotalTime>
  <Words>281</Words>
  <Application>Microsoft Office PowerPoint</Application>
  <PresentationFormat>On-screen Show (4:3)</PresentationFormat>
  <Paragraphs>32</Paragraphs>
  <Slides>15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Windows User</cp:lastModifiedBy>
  <cp:revision>52</cp:revision>
  <dcterms:created xsi:type="dcterms:W3CDTF">2013-03-27T01:03:14Z</dcterms:created>
  <dcterms:modified xsi:type="dcterms:W3CDTF">2018-01-18T14:02:09Z</dcterms:modified>
</cp:coreProperties>
</file>