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B6868-85F6-462D-8B73-3F8ED2D9FA4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BCE29-2C8B-468F-9526-5BD6CE2DE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556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F449A7-1126-4C5A-937E-A797C0159CB6}" type="slidenum">
              <a:rPr lang="vi-VN"/>
              <a:pPr eaLnBrk="1" hangingPunct="1"/>
              <a:t>7</a:t>
            </a:fld>
            <a:endParaRPr lang="vi-V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82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403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0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361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247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19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97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362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325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44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73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1C8A5-BA60-4BC9-AFA2-F4B88E91A7D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870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A8EA19-3862-45DE-8832-2FDBA4FA1F6D}"/>
              </a:ext>
            </a:extLst>
          </p:cNvPr>
          <p:cNvSpPr txBox="1"/>
          <p:nvPr/>
        </p:nvSpPr>
        <p:spPr>
          <a:xfrm>
            <a:off x="2195736" y="3140968"/>
            <a:ext cx="5112568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A3146-4C27-4A92-A6DB-91FC57F32716}"/>
              </a:ext>
            </a:extLst>
          </p:cNvPr>
          <p:cNvSpPr txBox="1"/>
          <p:nvPr/>
        </p:nvSpPr>
        <p:spPr>
          <a:xfrm>
            <a:off x="1403648" y="3109245"/>
            <a:ext cx="60878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8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362200" y="228600"/>
            <a:ext cx="4495800" cy="8239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cs typeface="Arial" charset="0"/>
              </a:rPr>
              <a:t>    </a:t>
            </a:r>
            <a:r>
              <a:rPr lang="en-US" sz="4800" b="1" dirty="0" err="1">
                <a:solidFill>
                  <a:srgbClr val="FF0000"/>
                </a:solidFill>
                <a:cs typeface="Arial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charset="0"/>
              </a:rPr>
              <a:t>rộng</a:t>
            </a:r>
            <a:r>
              <a:rPr lang="en-US" sz="4800" b="1" dirty="0">
                <a:solidFill>
                  <a:srgbClr val="FF0000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4600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4340" name="Picture 4" descr="imagesCAM1CY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6"/>
          <p:cNvSpPr>
            <a:spLocks noChangeArrowheads="1" noChangeShapeType="1" noTextEdit="1"/>
          </p:cNvSpPr>
          <p:nvPr/>
        </p:nvSpPr>
        <p:spPr bwMode="auto">
          <a:xfrm>
            <a:off x="1676400" y="2438400"/>
            <a:ext cx="5791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C:Ôn luyện củng cố</a:t>
            </a:r>
          </a:p>
        </p:txBody>
      </p:sp>
    </p:spTree>
    <p:extLst>
      <p:ext uri="{BB962C8B-B14F-4D97-AF65-F5344CB8AC3E}">
        <p14:creationId xmlns:p14="http://schemas.microsoft.com/office/powerpoint/2010/main" val="125445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5364" name="Picture 4" descr="imagesCAOV4UO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667000" y="1600200"/>
            <a:ext cx="33655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cs typeface="Arial" charset="0"/>
              </a:rPr>
              <a:t>Trò chơi 1:</a:t>
            </a:r>
            <a:r>
              <a:rPr lang="en-US" sz="4400" b="1">
                <a:solidFill>
                  <a:srgbClr val="0000FF"/>
                </a:solidFill>
                <a:cs typeface="Arial" charset="0"/>
              </a:rPr>
              <a:t/>
            </a:r>
            <a:br>
              <a:rPr lang="en-US" sz="4400" b="1">
                <a:solidFill>
                  <a:srgbClr val="0000FF"/>
                </a:solidFill>
                <a:cs typeface="Arial" charset="0"/>
              </a:rPr>
            </a:br>
            <a:endParaRPr lang="en-US" sz="44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1371600" y="2819400"/>
            <a:ext cx="6553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  <a:cs typeface="Arial" charset="0"/>
              </a:rPr>
              <a:t>Bé nào chọn</a:t>
            </a:r>
          </a:p>
          <a:p>
            <a:pPr algn="ctr"/>
            <a:r>
              <a:rPr lang="en-US" sz="6000" b="1">
                <a:solidFill>
                  <a:srgbClr val="00B050"/>
                </a:solidFill>
                <a:cs typeface="Arial" charset="0"/>
              </a:rPr>
              <a:t> đúng</a:t>
            </a:r>
          </a:p>
        </p:txBody>
      </p:sp>
    </p:spTree>
    <p:extLst>
      <p:ext uri="{BB962C8B-B14F-4D97-AF65-F5344CB8AC3E}">
        <p14:creationId xmlns:p14="http://schemas.microsoft.com/office/powerpoint/2010/main" val="184105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8"/>
          <p:cNvSpPr>
            <a:spLocks noChangeArrowheads="1" noChangeShapeType="1" noTextEdit="1"/>
          </p:cNvSpPr>
          <p:nvPr/>
        </p:nvSpPr>
        <p:spPr bwMode="auto">
          <a:xfrm>
            <a:off x="3352800" y="533400"/>
            <a:ext cx="45720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3600" kern="10"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52400" y="4114800"/>
            <a:ext cx="89916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457200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 rot="5400000">
            <a:off x="3464719" y="-721519"/>
            <a:ext cx="3887788" cy="5330825"/>
          </a:xfrm>
          <a:prstGeom prst="cloudCallout">
            <a:avLst>
              <a:gd name="adj1" fmla="val 77806"/>
              <a:gd name="adj2" fmla="val 25074"/>
            </a:avLst>
          </a:prstGeom>
          <a:solidFill>
            <a:srgbClr val="FFFF00"/>
          </a:solidFill>
          <a:ln w="28575">
            <a:solidFill>
              <a:srgbClr val="A3A3E0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r>
              <a:rPr lang="en-US" sz="5400" b="1">
                <a:solidFill>
                  <a:srgbClr val="FF0066"/>
                </a:solidFill>
                <a:latin typeface="Times New Roman" pitchFamily="18" charset="0"/>
              </a:rPr>
              <a:t>Trò chơi:2</a:t>
            </a:r>
          </a:p>
          <a:p>
            <a:pPr algn="ctr"/>
            <a:r>
              <a:rPr lang="en-US" sz="5400" b="1">
                <a:solidFill>
                  <a:srgbClr val="FF0066"/>
                </a:solidFill>
                <a:latin typeface="Times New Roman" pitchFamily="18" charset="0"/>
              </a:rPr>
              <a:t>Bé khéo tay </a:t>
            </a:r>
            <a:endParaRPr lang="en-US" b="1">
              <a:latin typeface=".VnAvant" pitchFamily="34" charset="0"/>
            </a:endParaRPr>
          </a:p>
        </p:txBody>
      </p:sp>
      <p:pic>
        <p:nvPicPr>
          <p:cNvPr id="16390" name="Picture 18" descr="flower2DivWHT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057400" y="2057400"/>
            <a:ext cx="480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8" descr="flower2DivWHT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6207" y="1981993"/>
            <a:ext cx="48006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69904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7412" name="Picture 4" descr="frame_celeb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7413" name="Picture 6" descr="ch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8153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2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vi-VN" sz="4000">
                <a:latin typeface="Times New Roman" pitchFamily="18" charset="0"/>
              </a:rPr>
              <a:t/>
            </a:r>
            <a:br>
              <a:rPr lang="vi-VN" sz="4000">
                <a:latin typeface="Times New Roman" pitchFamily="18" charset="0"/>
              </a:rPr>
            </a:br>
            <a:r>
              <a:rPr lang="vi-VN" sz="4000">
                <a:latin typeface="Times New Roman" pitchFamily="18" charset="0"/>
              </a:rPr>
              <a:t/>
            </a:r>
            <a:br>
              <a:rPr lang="vi-VN" sz="4000">
                <a:latin typeface="Times New Roman" pitchFamily="18" charset="0"/>
              </a:rPr>
            </a:br>
            <a:r>
              <a:rPr lang="vi-VN" sz="4000">
                <a:latin typeface="Times New Roman" pitchFamily="18" charset="0"/>
              </a:rPr>
              <a:t/>
            </a:r>
            <a:br>
              <a:rPr lang="vi-VN" sz="4000">
                <a:latin typeface="Times New Roman" pitchFamily="18" charset="0"/>
              </a:rPr>
            </a:br>
            <a:r>
              <a:rPr lang="vi-VN" sz="4000">
                <a:latin typeface="Times New Roman" pitchFamily="18" charset="0"/>
              </a:rPr>
              <a:t/>
            </a:r>
            <a:br>
              <a:rPr lang="vi-VN" sz="4000">
                <a:latin typeface="Times New Roman" pitchFamily="18" charset="0"/>
              </a:rPr>
            </a:br>
            <a:r>
              <a:rPr lang="vi-VN" sz="4000">
                <a:latin typeface="Times New Roman" pitchFamily="18" charset="0"/>
              </a:rPr>
              <a:t/>
            </a:r>
            <a:br>
              <a:rPr lang="vi-VN" sz="4000">
                <a:latin typeface="Times New Roman" pitchFamily="18" charset="0"/>
              </a:rPr>
            </a:br>
            <a:endParaRPr lang="en-US" sz="400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vi-VN"/>
              <a:t> </a:t>
            </a:r>
          </a:p>
          <a:p>
            <a:pPr marL="609600" indent="-609600" eaLnBrk="1" hangingPunct="1">
              <a:buFontTx/>
              <a:buNone/>
            </a:pPr>
            <a:endParaRPr lang="vi-VN"/>
          </a:p>
          <a:p>
            <a:pPr marL="609600" indent="-609600" eaLnBrk="1" hangingPunct="1">
              <a:buFontTx/>
              <a:buNone/>
            </a:pPr>
            <a:endParaRPr lang="en-US"/>
          </a:p>
        </p:txBody>
      </p:sp>
      <p:pic>
        <p:nvPicPr>
          <p:cNvPr id="3079" name="Picture 39" descr="hinh-nen-blog-canh-dong-1024x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524000" y="1371600"/>
            <a:ext cx="693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1</a:t>
            </a:r>
            <a:r>
              <a:rPr lang="en-US" sz="6000" b="1">
                <a:solidFill>
                  <a:srgbClr val="FF0000"/>
                </a:solidFill>
              </a:rPr>
              <a:t>: Ổn định tổ chức</a:t>
            </a:r>
          </a:p>
        </p:txBody>
      </p:sp>
      <p:pic>
        <p:nvPicPr>
          <p:cNvPr id="2" name="Cái mũi Beat - Nhạc beat bài Cái mũ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9942" y="3140968"/>
            <a:ext cx="588258" cy="3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39" descr="hinh-nen-blog-canh-dong-1024x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95400" y="1828800"/>
            <a:ext cx="6477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FF0000"/>
                </a:solidFill>
              </a:rPr>
              <a:t>2: Phương pháp và hình thức tổ chức:</a:t>
            </a: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 2:1: Khám phá về một số giác quan:</a:t>
            </a:r>
          </a:p>
        </p:txBody>
      </p:sp>
    </p:spTree>
    <p:extLst>
      <p:ext uri="{BB962C8B-B14F-4D97-AF65-F5344CB8AC3E}">
        <p14:creationId xmlns:p14="http://schemas.microsoft.com/office/powerpoint/2010/main" val="82113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57200" y="2286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Khám phá về Mắt</a:t>
            </a:r>
          </a:p>
        </p:txBody>
      </p:sp>
      <p:pic>
        <p:nvPicPr>
          <p:cNvPr id="5134" name="Picture 7" descr="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373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4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28600" y="304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Khám phá về Tai</a:t>
            </a:r>
          </a:p>
        </p:txBody>
      </p:sp>
      <p:pic>
        <p:nvPicPr>
          <p:cNvPr id="6156" name="Picture 1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3657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1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2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3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4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5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6" name="AutoShape 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7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184" name="Picture 1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410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28600" y="228600"/>
            <a:ext cx="525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Khám phá về Mũi</a:t>
            </a:r>
          </a:p>
        </p:txBody>
      </p:sp>
    </p:spTree>
    <p:extLst>
      <p:ext uri="{BB962C8B-B14F-4D97-AF65-F5344CB8AC3E}">
        <p14:creationId xmlns:p14="http://schemas.microsoft.com/office/powerpoint/2010/main" val="123196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228600" y="228600"/>
            <a:ext cx="5172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Khám phá về Miệng</a:t>
            </a:r>
          </a:p>
        </p:txBody>
      </p:sp>
      <p:pic>
        <p:nvPicPr>
          <p:cNvPr id="8214" name="Picture 22" descr="Kết quả hình ảnh cho hinh anh cai miê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33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036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2Q=="/>
          <p:cNvSpPr>
            <a:spLocks noChangeAspect="1" noChangeArrowheads="1"/>
          </p:cNvSpPr>
          <p:nvPr/>
        </p:nvSpPr>
        <p:spPr bwMode="auto">
          <a:xfrm>
            <a:off x="2809875" y="1666875"/>
            <a:ext cx="3524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905000" y="457200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2:2: So Sánh</a:t>
            </a:r>
          </a:p>
        </p:txBody>
      </p:sp>
      <p:pic>
        <p:nvPicPr>
          <p:cNvPr id="9225" name="Picture 7" descr="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124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8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8000">
                <a:solidFill>
                  <a:srgbClr val="E81606"/>
                </a:solidFill>
                <a:latin typeface="Times New Roman" pitchFamily="18" charset="0"/>
              </a:rPr>
              <a:t> So sánh</a:t>
            </a:r>
            <a:endParaRPr lang="vi-VN" sz="8000">
              <a:solidFill>
                <a:srgbClr val="E81606"/>
              </a:solidFill>
              <a:latin typeface="Times New Roman" pitchFamily="18" charset="0"/>
            </a:endParaRPr>
          </a:p>
        </p:txBody>
      </p:sp>
      <p:pic>
        <p:nvPicPr>
          <p:cNvPr id="10246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Kết quả hình ảnh cho hinh anh cai miê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733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261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7b2bcd5a8ab11ffceb524b4d6ae2f8b3c1c9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101</Words>
  <Application>Microsoft Office PowerPoint</Application>
  <PresentationFormat>On-screen Show (4:3)</PresentationFormat>
  <Paragraphs>26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.VnAvant</vt:lpstr>
      <vt:lpstr>Arial</vt:lpstr>
      <vt:lpstr>Calibri</vt:lpstr>
      <vt:lpstr>Times New Roman</vt:lpstr>
      <vt:lpstr>Office Theme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So sánh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C3HS</cp:lastModifiedBy>
  <cp:revision>9</cp:revision>
  <dcterms:created xsi:type="dcterms:W3CDTF">2017-10-08T08:40:09Z</dcterms:created>
  <dcterms:modified xsi:type="dcterms:W3CDTF">2026-01-10T04:06:57Z</dcterms:modified>
</cp:coreProperties>
</file>