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2FE5-7558-448D-A71A-F4F24B2B5E84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2F777-AC86-4B67-B257-43A776E7C1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706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2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CFB9-ED1D-408B-BA4C-D6452C55C5C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9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Xu&#226;n%20Mai%20&#8211;%20Tay%20Th&#417;m%20Tay%20Ngoan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4419600" y="1066800"/>
            <a:ext cx="36718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648075" y="5084763"/>
            <a:ext cx="5473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sz="24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7653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30" y="5650752"/>
            <a:ext cx="611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292600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22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53" y="562489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60" y="5627309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1788677" y="1560512"/>
            <a:ext cx="7267575" cy="636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27661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1651000" y="3808837"/>
            <a:ext cx="798490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1000" y="2900896"/>
            <a:ext cx="80831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Chủ đề :Bản thân</a:t>
            </a:r>
          </a:p>
          <a:p>
            <a:r>
              <a:rPr lang="en-US" sz="2800" smtClean="0"/>
              <a:t>Đề tài: Tìm hiểu các giác quan và chức năng của chúng</a:t>
            </a:r>
          </a:p>
          <a:p>
            <a:r>
              <a:rPr lang="en-US" sz="2800" smtClean="0"/>
              <a:t>Lứa tuổi:Mẫu giáo bé</a:t>
            </a:r>
          </a:p>
          <a:p>
            <a:r>
              <a:rPr lang="en-US" sz="2800" smtClean="0"/>
              <a:t>Người soạn: Nguyễn Kiều Oanh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32421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971"/>
            <a:ext cx="12192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3800" y="1752600"/>
            <a:ext cx="106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Đang Cập Nhật – Mời Bạn Ă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29708" y="3266939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2140" y="1429556"/>
            <a:ext cx="5575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Kết Thúc: Hát “ Mời bạn ăn”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828800" y="3505200"/>
            <a:ext cx="8153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BB1142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801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2063750" y="549275"/>
            <a:ext cx="8001000" cy="5759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sz="2800" kern="10">
              <a:ln w="9525">
                <a:solidFill>
                  <a:srgbClr val="79B616"/>
                </a:solidFill>
                <a:round/>
                <a:headEnd/>
                <a:tailEnd/>
              </a:ln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3805" name="Picture 1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Xuân Mai – Tay Thơm Tay Ngo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3750" y="4166316"/>
            <a:ext cx="8502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Chúc các con có bài học thú vị và vui vẻ</a:t>
            </a:r>
            <a:endParaRPr lang="vi-VN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90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34" fill="hold"/>
                                        <p:tgtEl>
                                          <p:spTgt spid="33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926" y="4114800"/>
            <a:ext cx="129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04" y="2667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3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y thom tay ng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8200" y="35433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2141866"/>
            <a:ext cx="6098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smtClean="0">
                <a:latin typeface="+mj-lt"/>
              </a:rPr>
              <a:t>Gây hứng thú: Hát bài ‘Hai bàn tay xinh’</a:t>
            </a:r>
            <a:endParaRPr lang="vi-VN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31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1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hinh-anh-dep-khi-nhan-m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5" y="660854"/>
            <a:ext cx="10972800" cy="456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219458" y="5450022"/>
            <a:ext cx="9144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  </a:t>
            </a:r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Đôi mắt- Thị giác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4396" y="137634"/>
            <a:ext cx="365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1.Quan sát và đàm thoại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0668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11070174-ngh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5" y="285595"/>
            <a:ext cx="10315977" cy="48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86348" y="5409127"/>
            <a:ext cx="59720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/>
              <a:t>  </a:t>
            </a:r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Tai-Thính giác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16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216498" y="5668964"/>
            <a:ext cx="51805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Lưỡi </a:t>
            </a:r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6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ưỡi trông giống 1 trong 7 hình này, bạn phải đi khám ngay lập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4" y="283334"/>
            <a:ext cx="10636921" cy="513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7880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009081" y="5488660"/>
            <a:ext cx="815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    </a:t>
            </a:r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Cái mũi- Khứu giác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3" y="399244"/>
            <a:ext cx="10469497" cy="477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6763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318195" y="5426526"/>
            <a:ext cx="77402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-Xúc giác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Để có đôi bàn tay mềm mại, quyến r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5" y="360609"/>
            <a:ext cx="10238705" cy="505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1611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b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45" y="-5905"/>
            <a:ext cx="12306300" cy="686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162300" y="1241738"/>
            <a:ext cx="5867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8816" y="218941"/>
            <a:ext cx="3865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Trò chơi: Thi ai nhanh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743" y="4337093"/>
            <a:ext cx="2378901" cy="1781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139913"/>
            <a:ext cx="2614545" cy="1958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4337092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69" y="1139913"/>
            <a:ext cx="2354758" cy="1798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1139913"/>
            <a:ext cx="2930676" cy="18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6 -1.90564E-6 L 0.49395 0.45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4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29 -0.0074 L -0.40999 0.460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1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98004"/>
            <a:ext cx="12192001" cy="6820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6" y="591245"/>
            <a:ext cx="2400099" cy="1597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1" y="4635676"/>
            <a:ext cx="2412978" cy="1605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55" y="445327"/>
            <a:ext cx="2287610" cy="17644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061" y="3997479"/>
            <a:ext cx="5293217" cy="271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6800044" y="4010357"/>
            <a:ext cx="5151549" cy="271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653" y="4635676"/>
            <a:ext cx="2175971" cy="146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256" y="44532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44 0.07493 L 0.52246 0.58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5" y="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488 L -0.18925 0.59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3" y="27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100</Words>
  <Application>Microsoft Office PowerPoint</Application>
  <PresentationFormat>Custom</PresentationFormat>
  <Paragraphs>15</Paragraphs>
  <Slides>11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VS9 Win 8.1</dc:creator>
  <cp:lastModifiedBy>A</cp:lastModifiedBy>
  <cp:revision>19</cp:revision>
  <dcterms:created xsi:type="dcterms:W3CDTF">2021-10-04T14:32:58Z</dcterms:created>
  <dcterms:modified xsi:type="dcterms:W3CDTF">2021-11-29T07:06:02Z</dcterms:modified>
</cp:coreProperties>
</file>