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2ePgL9dW5g3l4KWb30ZOZY3mK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6550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037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906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8942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714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872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2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69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335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03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86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81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75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25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65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71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219200" y="1447800"/>
            <a:ext cx="6705600" cy="1470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DF322D"/>
                    </a:gs>
                    <a:gs pos="25000">
                      <a:srgbClr val="DF322D"/>
                    </a:gs>
                    <a:gs pos="100000">
                      <a:srgbClr val="9F1E1A"/>
                    </a:gs>
                  </a:gsLst>
                  <a:lin ang="5400000" scaled="0"/>
                </a:gradFill>
                <a:latin typeface="Times New Roman"/>
              </a:rPr>
              <a:t>Phòng GD &amp; ĐT Quận Long Biên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DF322D"/>
                    </a:gs>
                    <a:gs pos="25000">
                      <a:srgbClr val="DF322D"/>
                    </a:gs>
                    <a:gs pos="100000">
                      <a:srgbClr val="9F1E1A"/>
                    </a:gs>
                  </a:gsLst>
                  <a:lin ang="5400000" scaled="0"/>
                </a:gradFill>
                <a:latin typeface="Times New Roman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DF322D"/>
                    </a:gs>
                    <a:gs pos="25000">
                      <a:srgbClr val="DF322D"/>
                    </a:gs>
                    <a:gs pos="100000">
                      <a:srgbClr val="9F1E1A"/>
                    </a:gs>
                  </a:gsLst>
                  <a:lin ang="5400000" scaled="0"/>
                </a:gradFill>
                <a:latin typeface="Times New Roman"/>
              </a:rPr>
              <a:t>Trường MN Hoa Sữa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4294967295"/>
          </p:nvPr>
        </p:nvSpPr>
        <p:spPr>
          <a:xfrm>
            <a:off x="533400" y="2286000"/>
            <a:ext cx="8153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endParaRPr sz="5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endParaRPr sz="5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Cách xếp hình vuông</a:t>
            </a:r>
            <a:br>
              <a:rPr lang="en-US"/>
            </a:br>
            <a:endParaRPr/>
          </a:p>
        </p:txBody>
      </p:sp>
      <p:cxnSp>
        <p:nvCxnSpPr>
          <p:cNvPr id="156" name="Google Shape;156;p10"/>
          <p:cNvCxnSpPr/>
          <p:nvPr/>
        </p:nvCxnSpPr>
        <p:spPr>
          <a:xfrm>
            <a:off x="1143000" y="2209800"/>
            <a:ext cx="25908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10"/>
          <p:cNvCxnSpPr/>
          <p:nvPr/>
        </p:nvCxnSpPr>
        <p:spPr>
          <a:xfrm rot="5400000">
            <a:off x="38100" y="3314700"/>
            <a:ext cx="22098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10"/>
          <p:cNvCxnSpPr/>
          <p:nvPr/>
        </p:nvCxnSpPr>
        <p:spPr>
          <a:xfrm rot="5400000">
            <a:off x="2628900" y="3314700"/>
            <a:ext cx="22098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10"/>
          <p:cNvCxnSpPr/>
          <p:nvPr/>
        </p:nvCxnSpPr>
        <p:spPr>
          <a:xfrm>
            <a:off x="1143000" y="4419600"/>
            <a:ext cx="25908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10"/>
          <p:cNvCxnSpPr/>
          <p:nvPr/>
        </p:nvCxnSpPr>
        <p:spPr>
          <a:xfrm>
            <a:off x="4267200" y="3276600"/>
            <a:ext cx="6096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1" name="Google Shape;161;p10"/>
          <p:cNvSpPr/>
          <p:nvPr/>
        </p:nvSpPr>
        <p:spPr>
          <a:xfrm>
            <a:off x="5334000" y="2133600"/>
            <a:ext cx="2590800" cy="236220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2 que tính dài bằng nhau</a:t>
            </a:r>
            <a:endParaRPr>
              <a:solidFill>
                <a:srgbClr val="C00000"/>
              </a:solidFill>
            </a:endParaRPr>
          </a:p>
        </p:txBody>
      </p:sp>
      <p:cxnSp>
        <p:nvCxnSpPr>
          <p:cNvPr id="167" name="Google Shape;167;p11"/>
          <p:cNvCxnSpPr/>
          <p:nvPr/>
        </p:nvCxnSpPr>
        <p:spPr>
          <a:xfrm>
            <a:off x="1752600" y="1905000"/>
            <a:ext cx="47244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1"/>
          <p:cNvCxnSpPr/>
          <p:nvPr/>
        </p:nvCxnSpPr>
        <p:spPr>
          <a:xfrm>
            <a:off x="1752600" y="2667000"/>
            <a:ext cx="47244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1"/>
          <p:cNvCxnSpPr/>
          <p:nvPr/>
        </p:nvCxnSpPr>
        <p:spPr>
          <a:xfrm>
            <a:off x="1752600" y="3810000"/>
            <a:ext cx="19812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1"/>
          <p:cNvCxnSpPr/>
          <p:nvPr/>
        </p:nvCxnSpPr>
        <p:spPr>
          <a:xfrm>
            <a:off x="1752600" y="4800600"/>
            <a:ext cx="19812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Cách xếp hình chữ nhật</a:t>
            </a:r>
            <a:endParaRPr/>
          </a:p>
        </p:txBody>
      </p:sp>
      <p:cxnSp>
        <p:nvCxnSpPr>
          <p:cNvPr id="176" name="Google Shape;176;p12"/>
          <p:cNvCxnSpPr/>
          <p:nvPr/>
        </p:nvCxnSpPr>
        <p:spPr>
          <a:xfrm>
            <a:off x="2209800" y="1676400"/>
            <a:ext cx="46482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12"/>
          <p:cNvCxnSpPr/>
          <p:nvPr/>
        </p:nvCxnSpPr>
        <p:spPr>
          <a:xfrm rot="5400000">
            <a:off x="1371600" y="2514600"/>
            <a:ext cx="16764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12"/>
          <p:cNvCxnSpPr/>
          <p:nvPr/>
        </p:nvCxnSpPr>
        <p:spPr>
          <a:xfrm>
            <a:off x="2209800" y="3352800"/>
            <a:ext cx="4648200" cy="1588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12"/>
          <p:cNvCxnSpPr/>
          <p:nvPr/>
        </p:nvCxnSpPr>
        <p:spPr>
          <a:xfrm rot="5400000">
            <a:off x="6019800" y="2514600"/>
            <a:ext cx="16764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12"/>
          <p:cNvCxnSpPr/>
          <p:nvPr/>
        </p:nvCxnSpPr>
        <p:spPr>
          <a:xfrm rot="5400000">
            <a:off x="3963194" y="3885406"/>
            <a:ext cx="7620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1" name="Google Shape;181;p12"/>
          <p:cNvSpPr/>
          <p:nvPr/>
        </p:nvSpPr>
        <p:spPr>
          <a:xfrm>
            <a:off x="2209800" y="4419600"/>
            <a:ext cx="4800600" cy="1600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>
            <a:spLocks noGrp="1"/>
          </p:cNvSpPr>
          <p:nvPr>
            <p:ph type="ctrTitle"/>
          </p:nvPr>
        </p:nvSpPr>
        <p:spPr>
          <a:xfrm>
            <a:off x="533400" y="3124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 – Củng cố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1"/>
          </p:nvPr>
        </p:nvSpPr>
        <p:spPr>
          <a:xfrm>
            <a:off x="762000" y="4495800"/>
            <a:ext cx="8001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1: “Tìm hình theo hiệu lệnh”</a:t>
            </a:r>
            <a:endParaRPr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Trò chơi 2: Thi xem đội nào nhanh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2743200"/>
            <a:ext cx="31242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Times New Roman"/>
              <a:buNone/>
            </a:pPr>
            <a:r>
              <a:rPr lang="en-US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 CHÂN THÀNH CẢM ƠN</a:t>
            </a:r>
            <a:r>
              <a:rPr lang="en-US">
                <a:solidFill>
                  <a:srgbClr val="7030A0"/>
                </a:solidFill>
              </a:rPr>
              <a:t/>
            </a:r>
            <a:br>
              <a:rPr lang="en-US">
                <a:solidFill>
                  <a:srgbClr val="7030A0"/>
                </a:solidFill>
              </a:rPr>
            </a:br>
            <a:endParaRPr>
              <a:solidFill>
                <a:srgbClr val="C00000"/>
              </a:solidFill>
            </a:endParaRPr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500"/>
              <a:buFont typeface="Times New Roman"/>
              <a:buNone/>
            </a:pPr>
            <a:r>
              <a:rPr lang="en-US" sz="35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LĨNH VỰC PHÁT TRIỂN NHẬN THỨC</a:t>
            </a:r>
            <a:endParaRPr sz="350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biệt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3 - 4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endParaRPr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Đặng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endParaRPr lang="en-US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mầm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Sữa</a:t>
            </a:r>
            <a:endParaRPr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556260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PHẦN 1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Ôn nhận biết hình vuông hình chữ nhật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C:\Users\abc\Desktop\images.jpg"/>
          <p:cNvPicPr preferRelativeResize="0"/>
          <p:nvPr/>
        </p:nvPicPr>
        <p:blipFill rotWithShape="1">
          <a:blip r:embed="rId3">
            <a:alphaModFix/>
          </a:blip>
          <a:srcRect l="81066" t="48101" r="8909" b="3670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08" name="Google Shape;108;p4" descr="C:\Users\abc\Desktop\chiec-khan-tay.png"/>
          <p:cNvPicPr preferRelativeResize="0"/>
          <p:nvPr/>
        </p:nvPicPr>
        <p:blipFill rotWithShape="1">
          <a:blip r:embed="rId4">
            <a:alphaModFix/>
          </a:blip>
          <a:srcRect l="35526" t="26432" r="27269" b="31937"/>
          <a:stretch/>
        </p:blipFill>
        <p:spPr>
          <a:xfrm>
            <a:off x="2362200" y="990600"/>
            <a:ext cx="4267200" cy="3829538"/>
          </a:xfrm>
          <a:prstGeom prst="rect">
            <a:avLst/>
          </a:prstGeom>
          <a:noFill/>
          <a:ln w="38100" cap="sq" cmpd="sng">
            <a:solidFill>
              <a:srgbClr val="F2DAD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09" name="Google Shape;109;p4"/>
          <p:cNvSpPr txBox="1"/>
          <p:nvPr/>
        </p:nvSpPr>
        <p:spPr>
          <a:xfrm>
            <a:off x="2286000" y="5562600"/>
            <a:ext cx="4800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Chiếc khăn tay</a:t>
            </a:r>
            <a:endParaRPr sz="50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 descr="C:\Users\abc\Desktop\12743551_1311373945559334_2922107345691086261_n.jpg"/>
          <p:cNvPicPr preferRelativeResize="0"/>
          <p:nvPr/>
        </p:nvPicPr>
        <p:blipFill rotWithShape="1">
          <a:blip r:embed="rId3">
            <a:alphaModFix/>
          </a:blip>
          <a:srcRect t="-704" r="77600" b="92817"/>
          <a:stretch/>
        </p:blipFill>
        <p:spPr>
          <a:xfrm>
            <a:off x="0" y="-762000"/>
            <a:ext cx="92202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 descr="C:\Users\abc\Desktop\cái đĩa.JPG"/>
          <p:cNvPicPr preferRelativeResize="0"/>
          <p:nvPr/>
        </p:nvPicPr>
        <p:blipFill rotWithShape="1">
          <a:blip r:embed="rId4">
            <a:alphaModFix/>
          </a:blip>
          <a:srcRect l="16038" t="16038" r="13772" b="12641"/>
          <a:stretch/>
        </p:blipFill>
        <p:spPr>
          <a:xfrm>
            <a:off x="2133600" y="685800"/>
            <a:ext cx="4724400" cy="44196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16" name="Google Shape;116;p5"/>
          <p:cNvSpPr txBox="1"/>
          <p:nvPr/>
        </p:nvSpPr>
        <p:spPr>
          <a:xfrm>
            <a:off x="2819400" y="5334000"/>
            <a:ext cx="3581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đĩa</a:t>
            </a:r>
            <a:endParaRPr sz="5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 descr="C:\Users\abc\Desktop\images.jpg"/>
          <p:cNvPicPr preferRelativeResize="0"/>
          <p:nvPr/>
        </p:nvPicPr>
        <p:blipFill rotWithShape="1">
          <a:blip r:embed="rId3">
            <a:alphaModFix/>
          </a:blip>
          <a:srcRect l="81066" t="48101" r="8909" b="3670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22" name="Google Shape;122;p6" descr="1184617_sanyo-SR-15JN(MS).jpg"/>
          <p:cNvPicPr preferRelativeResize="0"/>
          <p:nvPr/>
        </p:nvPicPr>
        <p:blipFill rotWithShape="1">
          <a:blip r:embed="rId4">
            <a:alphaModFix/>
          </a:blip>
          <a:srcRect l="32941" t="1370" r="31764"/>
          <a:stretch/>
        </p:blipFill>
        <p:spPr>
          <a:xfrm>
            <a:off x="3352800" y="381000"/>
            <a:ext cx="2286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2667000" y="5943600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Tủ lạnh</a:t>
            </a:r>
            <a:endParaRPr sz="4800" b="0" i="0" u="none" strike="noStrike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 descr="may_tinh_gia_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311743"/>
            <a:ext cx="6705600" cy="53270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4149448" y="3244334"/>
            <a:ext cx="8451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đĩa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3200400" y="5867400"/>
            <a:ext cx="25908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 tính</a:t>
            </a:r>
            <a:endParaRPr sz="46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en-US">
                <a:solidFill>
                  <a:srgbClr val="7030A0"/>
                </a:solidFill>
              </a:rPr>
              <a:t/>
            </a:r>
            <a:br>
              <a:rPr lang="en-US">
                <a:solidFill>
                  <a:srgbClr val="7030A0"/>
                </a:solidFill>
              </a:rPr>
            </a:br>
            <a:endParaRPr>
              <a:solidFill>
                <a:srgbClr val="7030A0"/>
              </a:solidFill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457200" y="6858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sz="45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2: </a:t>
            </a:r>
            <a:endParaRPr/>
          </a:p>
          <a:p>
            <a:pPr marL="342900" lvl="0" indent="-342900" algn="ctr" rtl="0">
              <a:lnSpc>
                <a:spcPct val="120000"/>
              </a:lnSpc>
              <a:spcBef>
                <a:spcPts val="765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sz="45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Dạy trẻ phân biệt </a:t>
            </a:r>
            <a:endParaRPr/>
          </a:p>
          <a:p>
            <a:pPr marL="342900" lvl="0" indent="-342900" algn="ctr" rtl="0">
              <a:lnSpc>
                <a:spcPct val="120000"/>
              </a:lnSpc>
              <a:spcBef>
                <a:spcPts val="765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sz="45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vuông, hình chữ nhật</a:t>
            </a:r>
            <a:endParaRPr sz="45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 que tính dài bằng nhau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2" name="Google Shape;142;p9"/>
          <p:cNvCxnSpPr/>
          <p:nvPr/>
        </p:nvCxnSpPr>
        <p:spPr>
          <a:xfrm>
            <a:off x="533400" y="2286000"/>
            <a:ext cx="347472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p9"/>
          <p:cNvCxnSpPr/>
          <p:nvPr/>
        </p:nvCxnSpPr>
        <p:spPr>
          <a:xfrm>
            <a:off x="533400" y="2819400"/>
            <a:ext cx="347472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9"/>
          <p:cNvCxnSpPr/>
          <p:nvPr/>
        </p:nvCxnSpPr>
        <p:spPr>
          <a:xfrm>
            <a:off x="533400" y="3352800"/>
            <a:ext cx="347472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9"/>
          <p:cNvCxnSpPr/>
          <p:nvPr/>
        </p:nvCxnSpPr>
        <p:spPr>
          <a:xfrm>
            <a:off x="533400" y="3886200"/>
            <a:ext cx="347472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9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7" name="Google Shape;147;p9"/>
          <p:cNvCxnSpPr/>
          <p:nvPr/>
        </p:nvCxnSpPr>
        <p:spPr>
          <a:xfrm>
            <a:off x="5638800" y="1905000"/>
            <a:ext cx="3048000" cy="158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9"/>
          <p:cNvCxnSpPr/>
          <p:nvPr/>
        </p:nvCxnSpPr>
        <p:spPr>
          <a:xfrm rot="5400000">
            <a:off x="4306094" y="3237706"/>
            <a:ext cx="2667000" cy="158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9"/>
          <p:cNvCxnSpPr/>
          <p:nvPr/>
        </p:nvCxnSpPr>
        <p:spPr>
          <a:xfrm rot="5400000">
            <a:off x="7353300" y="3238500"/>
            <a:ext cx="2667794" cy="79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9"/>
          <p:cNvCxnSpPr/>
          <p:nvPr/>
        </p:nvCxnSpPr>
        <p:spPr>
          <a:xfrm>
            <a:off x="5638800" y="4572000"/>
            <a:ext cx="30480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(4:3)</PresentationFormat>
  <Paragraphs>28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LĨNH VỰC PHÁT TRIỂN NHẬN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4 que tính dài bằng nhau</vt:lpstr>
      <vt:lpstr>Cách xếp hình vuông </vt:lpstr>
      <vt:lpstr>2 que tính dài bằng nhau</vt:lpstr>
      <vt:lpstr>Cách xếp hình chữ nhật</vt:lpstr>
      <vt:lpstr>Luyện tập – Củng cố</vt:lpstr>
      <vt:lpstr>Trò chơi 2: Thi xem đội nào nhanh</vt:lpstr>
      <vt:lpstr>XIN CHÂN THÀNH CẢM ƠN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ThuThanh</dc:creator>
  <cp:lastModifiedBy>Administrator</cp:lastModifiedBy>
  <cp:revision>1</cp:revision>
  <dcterms:created xsi:type="dcterms:W3CDTF">2006-08-16T00:00:00Z</dcterms:created>
  <dcterms:modified xsi:type="dcterms:W3CDTF">2021-12-22T02:11:06Z</dcterms:modified>
</cp:coreProperties>
</file>