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4" r:id="rId2"/>
    <p:sldId id="286" r:id="rId3"/>
    <p:sldId id="315" r:id="rId4"/>
    <p:sldId id="316" r:id="rId5"/>
    <p:sldId id="314" r:id="rId6"/>
    <p:sldId id="299" r:id="rId7"/>
    <p:sldId id="309" r:id="rId8"/>
    <p:sldId id="300" r:id="rId9"/>
    <p:sldId id="292" r:id="rId10"/>
    <p:sldId id="318" r:id="rId11"/>
    <p:sldId id="301" r:id="rId12"/>
    <p:sldId id="303" r:id="rId13"/>
    <p:sldId id="287" r:id="rId14"/>
    <p:sldId id="291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>
      <p:cViewPr varScale="1">
        <p:scale>
          <a:sx n="69" d="100"/>
          <a:sy n="69" d="100"/>
        </p:scale>
        <p:origin x="6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5203-79C0-45D7-9BF8-C20C5200F8C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8238B-55EF-42E2-A0CA-82DA7ED4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8238B-55EF-42E2-A0CA-82DA7ED493F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5BA861-97DC-4481-AC4F-0DC1D73D2680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0"/>
            <a:ext cx="9143999" cy="723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361950" y="1007207"/>
            <a:ext cx="8229600" cy="387511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96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Ghép</a:t>
            </a:r>
            <a:r>
              <a:rPr kumimoji="0" lang="en-US" sz="96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đôi</a:t>
            </a:r>
            <a:endParaRPr lang="en-US" sz="9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3-4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tuổi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Lê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Hảo</a:t>
            </a:r>
            <a:endParaRPr lang="en-US" sz="2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Picture 8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668" y="720695"/>
            <a:ext cx="703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00875" y="52673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041064" y="4054092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86600" y="-5334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8382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71083" y="18029"/>
            <a:ext cx="3554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b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694C9-1CDE-1BD2-84E7-35A57FCBB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11">
            <a:extLst>
              <a:ext uri="{FF2B5EF4-FFF2-40B4-BE49-F238E27FC236}">
                <a16:creationId xmlns:a16="http://schemas.microsoft.com/office/drawing/2014/main" id="{6417CCE5-C59B-D8E3-D538-DF21108342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D9CA6-5F05-B8C0-5E69-53795B9A4A29}"/>
              </a:ext>
            </a:extLst>
          </p:cNvPr>
          <p:cNvSpPr/>
          <p:nvPr/>
        </p:nvSpPr>
        <p:spPr>
          <a:xfrm>
            <a:off x="206475" y="762000"/>
            <a:ext cx="8902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7BDCF-10D2-32D5-4180-FA19F6CA0927}"/>
              </a:ext>
            </a:extLst>
          </p:cNvPr>
          <p:cNvSpPr txBox="1"/>
          <p:nvPr/>
        </p:nvSpPr>
        <p:spPr>
          <a:xfrm>
            <a:off x="1553066" y="3232550"/>
            <a:ext cx="5066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BC63350-81BB-C204-E56B-2343BE1B5D41}"/>
              </a:ext>
            </a:extLst>
          </p:cNvPr>
          <p:cNvSpPr/>
          <p:nvPr/>
        </p:nvSpPr>
        <p:spPr>
          <a:xfrm>
            <a:off x="-152610" y="5506205"/>
            <a:ext cx="1306583" cy="1341748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AF6BA711-BA66-04E1-2721-E6734607A1DC}"/>
              </a:ext>
            </a:extLst>
          </p:cNvPr>
          <p:cNvSpPr/>
          <p:nvPr/>
        </p:nvSpPr>
        <p:spPr>
          <a:xfrm>
            <a:off x="7536773" y="5597826"/>
            <a:ext cx="1159726" cy="1341748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5C8DB482-C969-60DE-219C-7D92094B9083}"/>
              </a:ext>
            </a:extLst>
          </p:cNvPr>
          <p:cNvSpPr/>
          <p:nvPr/>
        </p:nvSpPr>
        <p:spPr>
          <a:xfrm>
            <a:off x="909659" y="6179749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B49926FF-3124-593D-5FB5-0FFBEB55A165}"/>
              </a:ext>
            </a:extLst>
          </p:cNvPr>
          <p:cNvSpPr/>
          <p:nvPr/>
        </p:nvSpPr>
        <p:spPr>
          <a:xfrm>
            <a:off x="6950163" y="6179749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CA794486-437D-FA85-0564-3934F14968B3}"/>
              </a:ext>
            </a:extLst>
          </p:cNvPr>
          <p:cNvSpPr/>
          <p:nvPr/>
        </p:nvSpPr>
        <p:spPr>
          <a:xfrm>
            <a:off x="8343383" y="6175378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05A452-0578-002B-762B-CF949C5BB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56" t="36616" r="24270" b="27863"/>
          <a:stretch>
            <a:fillRect/>
          </a:stretch>
        </p:blipFill>
        <p:spPr bwMode="auto">
          <a:xfrm>
            <a:off x="1518851" y="2081875"/>
            <a:ext cx="2356987" cy="3966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485978-2916-204C-4A53-CD42289D7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5" t="38221" r="12691" b="26259"/>
          <a:stretch>
            <a:fillRect/>
          </a:stretch>
        </p:blipFill>
        <p:spPr bwMode="auto">
          <a:xfrm rot="21346165">
            <a:off x="9706305" y="2000431"/>
            <a:ext cx="2356987" cy="3966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36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61406 0.0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9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ua x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10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2514600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</a:t>
            </a:r>
            <a:r>
              <a:rPr lang="en-US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46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6C7462C-68E6-303F-0283-0A33A11B7FCD}"/>
              </a:ext>
            </a:extLst>
          </p:cNvPr>
          <p:cNvSpPr/>
          <p:nvPr/>
        </p:nvSpPr>
        <p:spPr>
          <a:xfrm>
            <a:off x="-177922" y="5771698"/>
            <a:ext cx="4676404" cy="1411424"/>
          </a:xfrm>
          <a:custGeom>
            <a:avLst/>
            <a:gdLst/>
            <a:ahLst/>
            <a:cxnLst/>
            <a:rect l="l" t="t" r="r" b="b"/>
            <a:pathLst>
              <a:path w="4676404" h="1411424">
                <a:moveTo>
                  <a:pt x="0" y="0"/>
                </a:moveTo>
                <a:lnTo>
                  <a:pt x="4676404" y="0"/>
                </a:lnTo>
                <a:lnTo>
                  <a:pt x="4676404" y="1411424"/>
                </a:lnTo>
                <a:lnTo>
                  <a:pt x="0" y="1411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F38CCA00-BAE9-364F-D4B9-A6E76241D6AF}"/>
              </a:ext>
            </a:extLst>
          </p:cNvPr>
          <p:cNvSpPr/>
          <p:nvPr/>
        </p:nvSpPr>
        <p:spPr>
          <a:xfrm>
            <a:off x="4467596" y="5808188"/>
            <a:ext cx="4676404" cy="1411424"/>
          </a:xfrm>
          <a:custGeom>
            <a:avLst/>
            <a:gdLst/>
            <a:ahLst/>
            <a:cxnLst/>
            <a:rect l="l" t="t" r="r" b="b"/>
            <a:pathLst>
              <a:path w="4676404" h="1411424">
                <a:moveTo>
                  <a:pt x="0" y="0"/>
                </a:moveTo>
                <a:lnTo>
                  <a:pt x="4676404" y="0"/>
                </a:lnTo>
                <a:lnTo>
                  <a:pt x="4676404" y="1411424"/>
                </a:lnTo>
                <a:lnTo>
                  <a:pt x="0" y="1411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4C99D-E42E-2201-1B86-B53A51529E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833" t="33696" r="10001" b="27767"/>
          <a:stretch>
            <a:fillRect/>
          </a:stretch>
        </p:blipFill>
        <p:spPr>
          <a:xfrm>
            <a:off x="0" y="372290"/>
            <a:ext cx="4114800" cy="3056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E504CE-DC8D-79A4-1A16-1F46EDB04F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500" t="40542" r="12500" b="26285"/>
          <a:stretch>
            <a:fillRect/>
          </a:stretch>
        </p:blipFill>
        <p:spPr>
          <a:xfrm>
            <a:off x="5257800" y="371547"/>
            <a:ext cx="3737318" cy="27881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A6B709-0802-4C8E-750C-A557216D3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240" b="72526" l="63763" r="81845">
                        <a14:foregroundMark x1="67789" y1="38672" x2="67862" y2="39063"/>
                        <a14:foregroundMark x1="75895" y1="65866" x2="75695" y2="65365"/>
                        <a14:backgroundMark x1="69400" y1="39063" x2="71889" y2="49479"/>
                        <a14:backgroundMark x1="71889" y1="49479" x2="73865" y2="53516"/>
                        <a14:backgroundMark x1="73865" y1="53516" x2="74012" y2="53646"/>
                        <a14:backgroundMark x1="73499" y1="54036" x2="75329" y2="58724"/>
                        <a14:backgroundMark x1="75183" y1="59115" x2="76061" y2="61068"/>
                        <a14:backgroundMark x1="76208" y1="65625" x2="77526" y2="70703"/>
                        <a14:backgroundMark x1="77526" y1="70703" x2="78038" y2="71484"/>
                        <a14:backgroundMark x1="78258" y1="72266" x2="77965" y2="72526"/>
                        <a14:backgroundMark x1="76208" y1="65365" x2="76281" y2="64974"/>
                        <a14:backgroundMark x1="68375" y1="38932" x2="68668" y2="40885"/>
                        <a14:backgroundMark x1="75988" y1="61198" x2="76354" y2="61719"/>
                      </a14:backgroundRemoval>
                    </a14:imgEffect>
                  </a14:imgLayer>
                </a14:imgProps>
              </a:ext>
            </a:extLst>
          </a:blip>
          <a:srcRect l="61682" t="33318" r="15888" b="27302"/>
          <a:stretch>
            <a:fillRect/>
          </a:stretch>
        </p:blipFill>
        <p:spPr>
          <a:xfrm rot="16352057">
            <a:off x="2419461" y="2495425"/>
            <a:ext cx="3776746" cy="37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5" descr="00013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-34925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2551176"/>
            <a:ext cx="5181600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: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TC :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thân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stote" pitchFamily="34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CD1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3251" name="Picture 3" descr="713599gidcqc66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85344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EC86B4260ABE4D00AED24191244CEFB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538" y="762000"/>
            <a:ext cx="255746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star00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03124">
            <a:off x="3657600" y="3657600"/>
            <a:ext cx="2143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0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738312" y="4710112"/>
            <a:ext cx="3886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447800" y="1676400"/>
            <a:ext cx="624840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Tạm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biệt</a:t>
            </a:r>
            <a:endParaRPr lang="en-US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Chúc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các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bé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chăm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ngoan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học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giỏi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!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     </a:t>
            </a:r>
          </a:p>
          <a:p>
            <a:pPr>
              <a:spcBef>
                <a:spcPct val="50000"/>
              </a:spcBef>
              <a:defRPr/>
            </a:pPr>
            <a:endParaRPr lang="en-US" sz="4000" b="1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    </a:t>
            </a:r>
          </a:p>
        </p:txBody>
      </p:sp>
      <p:pic>
        <p:nvPicPr>
          <p:cNvPr id="53257" name="Picture 9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243012" y="1243012"/>
            <a:ext cx="289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257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1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377113" y="1738312"/>
            <a:ext cx="3124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450603ss06xdzo9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886200"/>
            <a:ext cx="2238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6448425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6448425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5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377113" y="4786312"/>
            <a:ext cx="3124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48425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65" name="Objec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839200" y="6553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ound Recorder Document" r:id="rId8" imgW="304520" imgH="304520" progId="Package">
                  <p:embed/>
                </p:oleObj>
              </mc:Choice>
              <mc:Fallback>
                <p:oleObj name="Sound Recorder Document" r:id="rId8" imgW="304520" imgH="304520" progId="Packag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65532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000"/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0" grpId="1" animBg="1"/>
      <p:bldP spid="53250" grpId="2" animBg="1"/>
      <p:bldP spid="532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5" descr="0001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2" y="-58477"/>
            <a:ext cx="9906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81200" y="2782884"/>
            <a:ext cx="61534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Ôn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xếp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tương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ứng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1-1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0033AF-40B2-FD0B-B22B-675A64648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66" y="3547081"/>
            <a:ext cx="2667000" cy="17113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8B30D2-5D56-8BA1-4F54-CB3CDC9AA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91295"/>
            <a:ext cx="2667000" cy="1711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1E51AF-C92B-DD03-B53B-FA5A978E8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86" y="3591295"/>
            <a:ext cx="2667000" cy="17113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7418FF-1180-ABB0-7196-EC89EF612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13" b="69141" l="64129" r="85505">
                        <a14:foregroundMark x1="65373" y1="62500" x2="65959" y2="66016"/>
                        <a14:foregroundMark x1="85578" y1="45313" x2="84041" y2="46484"/>
                        <a14:foregroundMark x1="64348" y1="63542" x2="64129" y2="64714"/>
                      </a14:backgroundRemoval>
                    </a14:imgEffect>
                  </a14:imgLayer>
                </a14:imgProps>
              </a:ext>
            </a:extLst>
          </a:blip>
          <a:srcRect l="63333" t="42589" r="12500" b="27767"/>
          <a:stretch>
            <a:fillRect/>
          </a:stretch>
        </p:blipFill>
        <p:spPr>
          <a:xfrm rot="20579715">
            <a:off x="4272568" y="1204216"/>
            <a:ext cx="2209800" cy="1524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30DC85-75DF-7CC3-2A37-438E64ABB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13" b="69141" l="64129" r="85505">
                        <a14:foregroundMark x1="65373" y1="62500" x2="65959" y2="66016"/>
                        <a14:foregroundMark x1="85578" y1="45313" x2="84041" y2="46484"/>
                        <a14:foregroundMark x1="64348" y1="63542" x2="64129" y2="64714"/>
                      </a14:backgroundRemoval>
                    </a14:imgEffect>
                  </a14:imgLayer>
                </a14:imgProps>
              </a:ext>
            </a:extLst>
          </a:blip>
          <a:srcRect l="63333" t="42589" r="12500" b="27767"/>
          <a:stretch>
            <a:fillRect/>
          </a:stretch>
        </p:blipFill>
        <p:spPr>
          <a:xfrm rot="20579715">
            <a:off x="6896101" y="1386665"/>
            <a:ext cx="2209800" cy="1524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8A5E9E-8492-6F64-510C-7CD9B30E9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13" b="69141" l="64129" r="85505">
                        <a14:foregroundMark x1="65373" y1="62500" x2="65959" y2="66016"/>
                        <a14:foregroundMark x1="85578" y1="45313" x2="84041" y2="46484"/>
                        <a14:foregroundMark x1="64348" y1="63542" x2="64129" y2="64714"/>
                      </a14:backgroundRemoval>
                    </a14:imgEffect>
                  </a14:imgLayer>
                </a14:imgProps>
              </a:ext>
            </a:extLst>
          </a:blip>
          <a:srcRect l="63333" t="42589" r="12500" b="27767"/>
          <a:stretch>
            <a:fillRect/>
          </a:stretch>
        </p:blipFill>
        <p:spPr>
          <a:xfrm rot="20579715">
            <a:off x="1317543" y="1327538"/>
            <a:ext cx="2209800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184 0.195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0712 0.213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1667 0.186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F02001-2F07-44C8-CEEC-9D731218C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08" y="1219200"/>
            <a:ext cx="2780443" cy="2604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042E68-FBE0-018A-8605-96AA8737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782" y="1219200"/>
            <a:ext cx="2606210" cy="2700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F30D5A-C636-5597-A112-1D6595F8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011" y="1195530"/>
            <a:ext cx="2606210" cy="2700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DAA00C-35C0-49F1-D055-BE970E9E2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21" b="69401" l="65593" r="84334">
                        <a14:foregroundMark x1="67057" y1="48568" x2="66398" y2="58333"/>
                        <a14:foregroundMark x1="72987" y1="38802" x2="75988" y2="38151"/>
                        <a14:foregroundMark x1="72548" y1="67188" x2="77526" y2="68620"/>
                        <a14:foregroundMark x1="65666" y1="51172" x2="65813" y2="57682"/>
                        <a14:foregroundMark x1="72328" y1="38411" x2="73280" y2="38411"/>
                        <a14:foregroundMark x1="74158" y1="69401" x2="73426" y2="69401"/>
                        <a14:foregroundMark x1="76354" y1="69401" x2="78331" y2="69141"/>
                      </a14:backgroundRemoval>
                    </a14:imgEffect>
                  </a14:imgLayer>
                </a14:imgProps>
              </a:ext>
            </a:extLst>
          </a:blip>
          <a:srcRect l="64281" t="35178" r="13333" b="27767"/>
          <a:stretch>
            <a:fillRect/>
          </a:stretch>
        </p:blipFill>
        <p:spPr>
          <a:xfrm>
            <a:off x="719988" y="3896281"/>
            <a:ext cx="2046971" cy="19050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6006E9-8788-2287-36B5-5B33D01AA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21" b="69401" l="65593" r="84334">
                        <a14:foregroundMark x1="67057" y1="48568" x2="66398" y2="58333"/>
                        <a14:foregroundMark x1="72987" y1="38802" x2="75988" y2="38151"/>
                        <a14:foregroundMark x1="72548" y1="67188" x2="77526" y2="68620"/>
                        <a14:foregroundMark x1="65666" y1="51172" x2="65813" y2="57682"/>
                        <a14:foregroundMark x1="72328" y1="38411" x2="73280" y2="38411"/>
                        <a14:foregroundMark x1="74158" y1="69401" x2="73426" y2="69401"/>
                        <a14:foregroundMark x1="76354" y1="69401" x2="78331" y2="69141"/>
                      </a14:backgroundRemoval>
                    </a14:imgEffect>
                  </a14:imgLayer>
                </a14:imgProps>
              </a:ext>
            </a:extLst>
          </a:blip>
          <a:srcRect l="64281" t="35178" r="13333" b="27767"/>
          <a:stretch>
            <a:fillRect/>
          </a:stretch>
        </p:blipFill>
        <p:spPr>
          <a:xfrm>
            <a:off x="6773695" y="3957513"/>
            <a:ext cx="2046971" cy="19050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7FA711-2A15-7BCA-7DFD-CE9C14F4A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21" b="69401" l="65593" r="84334">
                        <a14:foregroundMark x1="67057" y1="48568" x2="66398" y2="58333"/>
                        <a14:foregroundMark x1="72987" y1="38802" x2="75988" y2="38151"/>
                        <a14:foregroundMark x1="72548" y1="67188" x2="77526" y2="68620"/>
                        <a14:foregroundMark x1="65666" y1="51172" x2="65813" y2="57682"/>
                        <a14:foregroundMark x1="72328" y1="38411" x2="73280" y2="38411"/>
                        <a14:foregroundMark x1="74158" y1="69401" x2="73426" y2="69401"/>
                        <a14:foregroundMark x1="76354" y1="69401" x2="78331" y2="69141"/>
                      </a14:backgroundRemoval>
                    </a14:imgEffect>
                  </a14:imgLayer>
                </a14:imgProps>
              </a:ext>
            </a:extLst>
          </a:blip>
          <a:srcRect l="64281" t="35178" r="13333" b="27767"/>
          <a:stretch>
            <a:fillRect/>
          </a:stretch>
        </p:blipFill>
        <p:spPr>
          <a:xfrm>
            <a:off x="3717405" y="3957514"/>
            <a:ext cx="2046971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0937 -0.3402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0066 -0.34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1927 -0.34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16C5C-5C60-9E5A-34D6-DB325F5C6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E8B04-A1E9-AC4D-3438-183B3F04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>
            <a:extLst>
              <a:ext uri="{FF2B5EF4-FFF2-40B4-BE49-F238E27FC236}">
                <a16:creationId xmlns:a16="http://schemas.microsoft.com/office/drawing/2014/main" id="{6D72D1AC-B118-EA65-24ED-B3C0B12AC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5" descr="0001305">
            <a:extLst>
              <a:ext uri="{FF2B5EF4-FFF2-40B4-BE49-F238E27FC236}">
                <a16:creationId xmlns:a16="http://schemas.microsoft.com/office/drawing/2014/main" id="{5E83AEAA-CE6A-5231-5D66-E37934933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0516"/>
            <a:ext cx="9906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67F66B-F1BE-0B5E-A3AD-5449116390E7}"/>
              </a:ext>
            </a:extLst>
          </p:cNvPr>
          <p:cNvSpPr txBox="1"/>
          <p:nvPr/>
        </p:nvSpPr>
        <p:spPr>
          <a:xfrm>
            <a:off x="1713930" y="2741609"/>
            <a:ext cx="58298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80895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3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028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4200" y="2110152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345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25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44909-5DBA-3907-EE41-EBC224689D97}"/>
              </a:ext>
            </a:extLst>
          </p:cNvPr>
          <p:cNvSpPr txBox="1"/>
          <p:nvPr/>
        </p:nvSpPr>
        <p:spPr>
          <a:xfrm>
            <a:off x="-229486" y="323865"/>
            <a:ext cx="838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559658C-0372-D844-DB6E-256FC6052FB5}"/>
              </a:ext>
            </a:extLst>
          </p:cNvPr>
          <p:cNvSpPr/>
          <p:nvPr/>
        </p:nvSpPr>
        <p:spPr>
          <a:xfrm>
            <a:off x="-32982" y="5579766"/>
            <a:ext cx="2338647" cy="1680343"/>
          </a:xfrm>
          <a:custGeom>
            <a:avLst/>
            <a:gdLst/>
            <a:ahLst/>
            <a:cxnLst/>
            <a:rect l="l" t="t" r="r" b="b"/>
            <a:pathLst>
              <a:path w="3723686" h="3794839">
                <a:moveTo>
                  <a:pt x="0" y="0"/>
                </a:moveTo>
                <a:lnTo>
                  <a:pt x="3723685" y="0"/>
                </a:lnTo>
                <a:lnTo>
                  <a:pt x="3723685" y="3794839"/>
                </a:lnTo>
                <a:lnTo>
                  <a:pt x="0" y="37948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468229E-9C97-7197-7A64-91CFB484FA16}"/>
              </a:ext>
            </a:extLst>
          </p:cNvPr>
          <p:cNvSpPr/>
          <p:nvPr/>
        </p:nvSpPr>
        <p:spPr>
          <a:xfrm>
            <a:off x="7162800" y="5715000"/>
            <a:ext cx="2338647" cy="1680343"/>
          </a:xfrm>
          <a:custGeom>
            <a:avLst/>
            <a:gdLst/>
            <a:ahLst/>
            <a:cxnLst/>
            <a:rect l="l" t="t" r="r" b="b"/>
            <a:pathLst>
              <a:path w="3723686" h="3794839">
                <a:moveTo>
                  <a:pt x="0" y="0"/>
                </a:moveTo>
                <a:lnTo>
                  <a:pt x="3723685" y="0"/>
                </a:lnTo>
                <a:lnTo>
                  <a:pt x="3723685" y="3794839"/>
                </a:lnTo>
                <a:lnTo>
                  <a:pt x="0" y="37948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23C27F67-F1D5-DCCF-7D80-44A33FABBD04}"/>
              </a:ext>
            </a:extLst>
          </p:cNvPr>
          <p:cNvSpPr/>
          <p:nvPr/>
        </p:nvSpPr>
        <p:spPr>
          <a:xfrm>
            <a:off x="2606454" y="5892380"/>
            <a:ext cx="4295671" cy="1112302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1F35177-1576-CF7E-2A45-9B880C8C92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08755" y="449183"/>
            <a:ext cx="1646736" cy="16803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EE639C-4448-69DF-54AC-C99F78AD09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647" t="39595" r="14370" b="30811"/>
          <a:stretch>
            <a:fillRect/>
          </a:stretch>
        </p:blipFill>
        <p:spPr bwMode="auto">
          <a:xfrm>
            <a:off x="4754289" y="1589977"/>
            <a:ext cx="2825172" cy="3523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20045-12C6-16B0-3624-9ED58B2F56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414" t="40071" r="25268" b="30592"/>
          <a:stretch>
            <a:fillRect/>
          </a:stretch>
        </p:blipFill>
        <p:spPr bwMode="auto">
          <a:xfrm>
            <a:off x="1136341" y="1622650"/>
            <a:ext cx="2825173" cy="3461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22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9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ua x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10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2514600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</a:t>
            </a:r>
            <a:r>
              <a:rPr lang="en-US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96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475" y="762000"/>
            <a:ext cx="8902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8114F-4BB8-FD44-9FE9-E910EABC3ADC}"/>
              </a:ext>
            </a:extLst>
          </p:cNvPr>
          <p:cNvSpPr txBox="1"/>
          <p:nvPr/>
        </p:nvSpPr>
        <p:spPr>
          <a:xfrm>
            <a:off x="1553066" y="3232550"/>
            <a:ext cx="5066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76995BDF-BE7D-915B-A616-EC268D4455D3}"/>
              </a:ext>
            </a:extLst>
          </p:cNvPr>
          <p:cNvSpPr/>
          <p:nvPr/>
        </p:nvSpPr>
        <p:spPr>
          <a:xfrm>
            <a:off x="-152610" y="5506205"/>
            <a:ext cx="1306583" cy="1341748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65A289B0-65E6-A8A3-6973-4BC64E0C312B}"/>
              </a:ext>
            </a:extLst>
          </p:cNvPr>
          <p:cNvSpPr/>
          <p:nvPr/>
        </p:nvSpPr>
        <p:spPr>
          <a:xfrm>
            <a:off x="7536773" y="5597826"/>
            <a:ext cx="1159726" cy="1341748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D7055786-AAC0-CCBE-CB4B-DC9750066102}"/>
              </a:ext>
            </a:extLst>
          </p:cNvPr>
          <p:cNvSpPr/>
          <p:nvPr/>
        </p:nvSpPr>
        <p:spPr>
          <a:xfrm>
            <a:off x="909659" y="6179749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B4350A9F-B3A1-DF85-AB6E-16D08F7BB8F4}"/>
              </a:ext>
            </a:extLst>
          </p:cNvPr>
          <p:cNvSpPr/>
          <p:nvPr/>
        </p:nvSpPr>
        <p:spPr>
          <a:xfrm>
            <a:off x="6950163" y="6179749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8FD46490-A5E4-4996-E74B-3C1EFC1C81F3}"/>
              </a:ext>
            </a:extLst>
          </p:cNvPr>
          <p:cNvSpPr/>
          <p:nvPr/>
        </p:nvSpPr>
        <p:spPr>
          <a:xfrm>
            <a:off x="8343383" y="6175378"/>
            <a:ext cx="939725" cy="734505"/>
          </a:xfrm>
          <a:custGeom>
            <a:avLst/>
            <a:gdLst/>
            <a:ahLst/>
            <a:cxnLst/>
            <a:rect l="l" t="t" r="r" b="b"/>
            <a:pathLst>
              <a:path w="2385091" h="2452536">
                <a:moveTo>
                  <a:pt x="0" y="0"/>
                </a:moveTo>
                <a:lnTo>
                  <a:pt x="2385091" y="0"/>
                </a:lnTo>
                <a:lnTo>
                  <a:pt x="2385091" y="2452536"/>
                </a:lnTo>
                <a:lnTo>
                  <a:pt x="0" y="2452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9BD6C8-A359-C5B3-EABE-AC12F7CC3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56" t="36616" r="24270" b="27863"/>
          <a:stretch>
            <a:fillRect/>
          </a:stretch>
        </p:blipFill>
        <p:spPr bwMode="auto">
          <a:xfrm>
            <a:off x="1518851" y="2081875"/>
            <a:ext cx="2356987" cy="3966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155975-7407-C14A-1CD7-3AFB3D626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35" t="38221" r="12691" b="26259"/>
          <a:stretch>
            <a:fillRect/>
          </a:stretch>
        </p:blipFill>
        <p:spPr bwMode="auto">
          <a:xfrm rot="21346165">
            <a:off x="11326535" y="919735"/>
            <a:ext cx="2356987" cy="3966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3DAF2B-B689-6C3B-1DC2-44CB99F86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56" t="36616" r="24270" b="27863"/>
          <a:stretch>
            <a:fillRect/>
          </a:stretch>
        </p:blipFill>
        <p:spPr bwMode="auto">
          <a:xfrm>
            <a:off x="9592879" y="2053659"/>
            <a:ext cx="2356987" cy="3966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61962 0.020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0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17&quot;&gt;&lt;property id=&quot;20148&quot; value=&quot;5&quot;/&gt;&lt;property id=&quot;20300&quot; value=&quot;Slide 9&quot;/&gt;&lt;property id=&quot;20307&quot; value=&quot;267&quot;/&gt;&lt;/object&gt;&lt;object type=&quot;3&quot; unique_id=&quot;10018&quot;&gt;&lt;property id=&quot;20148&quot; value=&quot;5&quot;/&gt;&lt;property id=&quot;20300&quot; value=&quot;Slide 10&quot;/&gt;&lt;property id=&quot;20307&quot; value=&quot;268&quot;/&gt;&lt;/object&gt;&lt;object type=&quot;3&quot; unique_id=&quot;10019&quot;&gt;&lt;property id=&quot;20148&quot; value=&quot;5&quot;/&gt;&lt;property id=&quot;20300&quot; value=&quot;Slide 16&quot;/&gt;&lt;property id=&quot;20307&quot; value=&quot;269&quot;/&gt;&lt;/object&gt;&lt;object type=&quot;3&quot; unique_id=&quot;10020&quot;&gt;&lt;property id=&quot;20148&quot; value=&quot;5&quot;/&gt;&lt;property id=&quot;20300&quot; value=&quot;Slide 18&quot;/&gt;&lt;property id=&quot;20307&quot; value=&quot;270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object type=&quot;3&quot; unique_id=&quot;10044&quot;&gt;&lt;property id=&quot;20148&quot; value=&quot;5&quot;/&gt;&lt;property id=&quot;20300&quot; value=&quot;Slide 5&quot;/&gt;&lt;property id=&quot;20307&quot; value=&quot;275&quot;/&gt;&lt;/object&gt;&lt;object type=&quot;3&quot; unique_id=&quot;11478&quot;&gt;&lt;property id=&quot;20148&quot; value=&quot;5&quot;/&gt;&lt;property id=&quot;20300&quot; value=&quot;Slide 11&quot;/&gt;&lt;property id=&quot;20307&quot; value=&quot;279&quot;/&gt;&lt;/object&gt;&lt;object type=&quot;3&quot; unique_id=&quot;11479&quot;&gt;&lt;property id=&quot;20148&quot; value=&quot;5&quot;/&gt;&lt;property id=&quot;20300&quot; value=&quot;Slide 12&quot;/&gt;&lt;property id=&quot;20307&quot; value=&quot;280&quot;/&gt;&lt;/object&gt;&lt;object type=&quot;3&quot; unique_id=&quot;11480&quot;&gt;&lt;property id=&quot;20148&quot; value=&quot;5&quot;/&gt;&lt;property id=&quot;20300&quot; value=&quot;Slide 13&quot;/&gt;&lt;property id=&quot;20307&quot; value=&quot;281&quot;/&gt;&lt;/object&gt;&lt;object type=&quot;3&quot; unique_id=&quot;11481&quot;&gt;&lt;property id=&quot;20148&quot; value=&quot;5&quot;/&gt;&lt;property id=&quot;20300&quot; value=&quot;Slide 14&quot;/&gt;&lt;property id=&quot;20307&quot; value=&quot;282&quot;/&gt;&lt;/object&gt;&lt;object type=&quot;3&quot; unique_id=&quot;11911&quot;&gt;&lt;property id=&quot;20148&quot; value=&quot;5&quot;/&gt;&lt;property id=&quot;20300&quot; value=&quot;Slide 2&quot;/&gt;&lt;property id=&quot;20307&quot; value=&quot;284&quot;/&gt;&lt;/object&gt;&lt;object type=&quot;3&quot; unique_id=&quot;11912&quot;&gt;&lt;property id=&quot;20148&quot; value=&quot;5&quot;/&gt;&lt;property id=&quot;20300&quot; value=&quot;Slide 3&quot;/&gt;&lt;property id=&quot;20307&quot; value=&quot;285&quot;/&gt;&lt;/object&gt;&lt;object type=&quot;3&quot; unique_id=&quot;11913&quot;&gt;&lt;property id=&quot;20148&quot; value=&quot;5&quot;/&gt;&lt;property id=&quot;20300&quot; value=&quot;Slide 4&quot;/&gt;&lt;property id=&quot;20307&quot; value=&quot;286&quot;/&gt;&lt;/object&gt;&lt;object type=&quot;3&quot; unique_id=&quot;11914&quot;&gt;&lt;property id=&quot;20148&quot; value=&quot;5&quot;/&gt;&lt;property id=&quot;20300&quot; value=&quot;Slide 8&quot;/&gt;&lt;property id=&quot;20307&quot; value=&quot;287&quot;/&gt;&lt;/object&gt;&lt;object type=&quot;3&quot; unique_id=&quot;11915&quot;&gt;&lt;property id=&quot;20148&quot; value=&quot;5&quot;/&gt;&lt;property id=&quot;20300&quot; value=&quot;Slide 15&quot;/&gt;&lt;property id=&quot;20307&quot; value=&quot;288&quot;/&gt;&lt;/object&gt;&lt;object type=&quot;3&quot; unique_id=&quot;11916&quot;&gt;&lt;property id=&quot;20148&quot; value=&quot;5&quot;/&gt;&lt;property id=&quot;20300&quot; value=&quot;Slide 17&quot;/&gt;&lt;property id=&quot;20307&quot; value=&quot;289&quot;/&gt;&lt;/object&gt;&lt;object type=&quot;3&quot; unique_id=&quot;11917&quot;&gt;&lt;property id=&quot;20148&quot; value=&quot;5&quot;/&gt;&lt;property id=&quot;20300&quot; value=&quot;Slide 20&quot;/&gt;&lt;property id=&quot;20307&quot; value=&quot;290&quot;/&gt;&lt;/object&gt;&lt;object type=&quot;3&quot; unique_id=&quot;11918&quot;&gt;&lt;property id=&quot;20148&quot; value=&quot;5&quot;/&gt;&lt;property id=&quot;20300&quot; value=&quot;Slide 21&quot;/&gt;&lt;property id=&quot;20307&quot; value=&quot;291&quot;/&gt;&lt;/object&gt;&lt;object type=&quot;3&quot; unique_id=&quot;11977&quot;&gt;&lt;property id=&quot;20148&quot; value=&quot;5&quot;/&gt;&lt;property id=&quot;20300&quot; value=&quot;Slide 6&quot;/&gt;&lt;property id=&quot;20307&quot; value=&quot;292&quot;/&gt;&lt;/object&gt;&lt;object type=&quot;3&quot; unique_id=&quot;11978&quot;&gt;&lt;property id=&quot;20148&quot; value=&quot;5&quot;/&gt;&lt;property id=&quot;20300&quot; value=&quot;Slide 7&quot;/&gt;&lt;property id=&quot;20307&quot; value=&quot;29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906</TotalTime>
  <Words>102</Words>
  <Application>Microsoft Office PowerPoint</Application>
  <PresentationFormat>On-screen Show (4:3)</PresentationFormat>
  <Paragraphs>28</Paragraphs>
  <Slides>14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.VnAristote</vt:lpstr>
      <vt:lpstr>.VnAvant</vt:lpstr>
      <vt:lpstr>Arial</vt:lpstr>
      <vt:lpstr>Arial Black</vt:lpstr>
      <vt:lpstr>Calibri</vt:lpstr>
      <vt:lpstr>Constantia</vt:lpstr>
      <vt:lpstr>Times New Roman</vt:lpstr>
      <vt:lpstr>Wingdings 2</vt:lpstr>
      <vt:lpstr>Flow</vt:lpstr>
      <vt:lpstr>Sound Recorder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C3HS</cp:lastModifiedBy>
  <cp:revision>111</cp:revision>
  <dcterms:created xsi:type="dcterms:W3CDTF">2016-10-25T01:09:39Z</dcterms:created>
  <dcterms:modified xsi:type="dcterms:W3CDTF">2026-01-10T03:01:47Z</dcterms:modified>
</cp:coreProperties>
</file>