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81" r:id="rId3"/>
    <p:sldId id="283" r:id="rId4"/>
    <p:sldId id="291" r:id="rId5"/>
    <p:sldId id="292" r:id="rId6"/>
    <p:sldId id="268" r:id="rId7"/>
    <p:sldId id="293" r:id="rId8"/>
    <p:sldId id="278" r:id="rId9"/>
    <p:sldId id="282" r:id="rId10"/>
    <p:sldId id="294" r:id="rId11"/>
    <p:sldId id="295" r:id="rId12"/>
    <p:sldId id="296" r:id="rId13"/>
    <p:sldId id="297" r:id="rId14"/>
    <p:sldId id="287" r:id="rId15"/>
    <p:sldId id="271" r:id="rId16"/>
    <p:sldId id="273" r:id="rId17"/>
    <p:sldId id="289"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56" y="6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1829A2-9B5E-44DD-8EF0-54FD110FAE61}" type="datetimeFigureOut">
              <a:rPr lang="en-US" smtClean="0"/>
              <a:t>4/10/2026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8A8B5A-BAB2-47FE-8F93-972FD0501D3E}" type="slidenum">
              <a:rPr lang="en-US" smtClean="0"/>
              <a:t>‹#›</a:t>
            </a:fld>
            <a:endParaRPr lang="en-US"/>
          </a:p>
        </p:txBody>
      </p:sp>
    </p:spTree>
    <p:extLst>
      <p:ext uri="{BB962C8B-B14F-4D97-AF65-F5344CB8AC3E}">
        <p14:creationId xmlns:p14="http://schemas.microsoft.com/office/powerpoint/2010/main" val="3815481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B3B1EC-AE54-4E6A-8034-3BAAC9918CD0}"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2438899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3B1EC-AE54-4E6A-8034-3BAAC9918CD0}"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2456384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3B1EC-AE54-4E6A-8034-3BAAC9918CD0}"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1321027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3B1EC-AE54-4E6A-8034-3BAAC9918CD0}"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1280319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B3B1EC-AE54-4E6A-8034-3BAAC9918CD0}"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355854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B3B1EC-AE54-4E6A-8034-3BAAC9918CD0}"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378650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B3B1EC-AE54-4E6A-8034-3BAAC9918CD0}" type="datetimeFigureOut">
              <a:rPr lang="en-US" smtClean="0"/>
              <a:t>4/10/2026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126670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B3B1EC-AE54-4E6A-8034-3BAAC9918CD0}" type="datetimeFigureOut">
              <a:rPr lang="en-US" smtClean="0"/>
              <a:t>4/10/2026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2375905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3B1EC-AE54-4E6A-8034-3BAAC9918CD0}" type="datetimeFigureOut">
              <a:rPr lang="en-US" smtClean="0"/>
              <a:t>4/10/2026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1869403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B3B1EC-AE54-4E6A-8034-3BAAC9918CD0}"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90504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B3B1EC-AE54-4E6A-8034-3BAAC9918CD0}"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2645353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3B1EC-AE54-4E6A-8034-3BAAC9918CD0}" type="datetimeFigureOut">
              <a:rPr lang="en-US" smtClean="0"/>
              <a:t>4/10/2026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3EEDA-3D1F-4A20-9E77-D9382511172F}" type="slidenum">
              <a:rPr lang="en-US" smtClean="0"/>
              <a:t>‹#›</a:t>
            </a:fld>
            <a:endParaRPr lang="en-US"/>
          </a:p>
        </p:txBody>
      </p:sp>
    </p:spTree>
    <p:extLst>
      <p:ext uri="{BB962C8B-B14F-4D97-AF65-F5344CB8AC3E}">
        <p14:creationId xmlns:p14="http://schemas.microsoft.com/office/powerpoint/2010/main" val="309186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slideLayout" Target="../slideLayouts/slideLayout7.xml"/><Relationship Id="rId7" Type="http://schemas.openxmlformats.org/officeDocument/2006/relationships/image" Target="../media/image21.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jpeg"/><Relationship Id="rId5" Type="http://schemas.openxmlformats.org/officeDocument/2006/relationships/image" Target="../media/image10.jp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143000" y="152400"/>
            <a:ext cx="6553200" cy="461665"/>
          </a:xfrm>
          <a:prstGeom prst="rect">
            <a:avLst/>
          </a:prstGeom>
          <a:noFill/>
        </p:spPr>
        <p:txBody>
          <a:bodyPr wrap="square" rtlCol="0">
            <a:spAutoFit/>
          </a:bodyPr>
          <a:lstStyle/>
          <a:p>
            <a:pPr algn="ctr"/>
            <a:r>
              <a:rPr lang="en-US" sz="2400" dirty="0" smtClean="0">
                <a:solidFill>
                  <a:srgbClr val="00B0F0"/>
                </a:solidFill>
                <a:latin typeface="Times New Roman" pitchFamily="18" charset="0"/>
                <a:cs typeface="Times New Roman" pitchFamily="18" charset="0"/>
              </a:rPr>
              <a:t>TRƯỜNG </a:t>
            </a:r>
            <a:r>
              <a:rPr lang="en-US" sz="2400" dirty="0">
                <a:solidFill>
                  <a:srgbClr val="00B0F0"/>
                </a:solidFill>
                <a:latin typeface="Times New Roman" pitchFamily="18" charset="0"/>
                <a:cs typeface="Times New Roman" pitchFamily="18" charset="0"/>
              </a:rPr>
              <a:t>MẦM NON </a:t>
            </a:r>
            <a:r>
              <a:rPr lang="en-US" sz="2400" dirty="0" smtClean="0">
                <a:solidFill>
                  <a:srgbClr val="00B0F0"/>
                </a:solidFill>
                <a:latin typeface="Times New Roman" pitchFamily="18" charset="0"/>
                <a:cs typeface="Times New Roman" pitchFamily="18" charset="0"/>
              </a:rPr>
              <a:t>HOA SEN</a:t>
            </a:r>
            <a:endParaRPr lang="en-US" sz="2400" dirty="0">
              <a:solidFill>
                <a:srgbClr val="00B0F0"/>
              </a:solidFill>
              <a:latin typeface="Times New Roman" pitchFamily="18" charset="0"/>
              <a:cs typeface="Times New Roman" pitchFamily="18" charset="0"/>
            </a:endParaRPr>
          </a:p>
        </p:txBody>
      </p:sp>
      <p:sp>
        <p:nvSpPr>
          <p:cNvPr id="6" name="TextBox 5"/>
          <p:cNvSpPr txBox="1"/>
          <p:nvPr/>
        </p:nvSpPr>
        <p:spPr>
          <a:xfrm>
            <a:off x="1028700" y="1998922"/>
            <a:ext cx="7086600" cy="707886"/>
          </a:xfrm>
          <a:prstGeom prst="rect">
            <a:avLst/>
          </a:prstGeom>
          <a:noFill/>
        </p:spPr>
        <p:txBody>
          <a:bodyPr wrap="square" rtlCol="0">
            <a:spAutoFit/>
          </a:bodyPr>
          <a:lstStyle/>
          <a:p>
            <a:pPr algn="r"/>
            <a:r>
              <a:rPr lang="en-US" sz="4000" b="1" dirty="0" err="1">
                <a:solidFill>
                  <a:srgbClr val="FF0000"/>
                </a:solidFill>
                <a:latin typeface="Times New Roman" pitchFamily="18" charset="0"/>
                <a:cs typeface="Times New Roman" pitchFamily="18" charset="0"/>
              </a:rPr>
              <a:t>Lĩnh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vực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Phát</a:t>
            </a:r>
            <a:r>
              <a:rPr lang="en-US" sz="4000" b="1" dirty="0">
                <a:solidFill>
                  <a:srgbClr val="FF0000"/>
                </a:solidFill>
                <a:latin typeface="Times New Roman" pitchFamily="18" charset="0"/>
                <a:cs typeface="Times New Roman" pitchFamily="18" charset="0"/>
              </a:rPr>
              <a:t> </a:t>
            </a:r>
            <a:r>
              <a:rPr lang="en-US" sz="4000" b="1" err="1">
                <a:solidFill>
                  <a:srgbClr val="FF0000"/>
                </a:solidFill>
                <a:latin typeface="Times New Roman" pitchFamily="18" charset="0"/>
                <a:cs typeface="Times New Roman" pitchFamily="18" charset="0"/>
              </a:rPr>
              <a:t>triển</a:t>
            </a:r>
            <a:r>
              <a:rPr lang="en-US" sz="4000" b="1">
                <a:solidFill>
                  <a:srgbClr val="FF0000"/>
                </a:solidFill>
                <a:latin typeface="Times New Roman" pitchFamily="18" charset="0"/>
                <a:cs typeface="Times New Roman" pitchFamily="18" charset="0"/>
              </a:rPr>
              <a:t> </a:t>
            </a:r>
            <a:r>
              <a:rPr lang="en-US" sz="4000" b="1" smtClean="0">
                <a:solidFill>
                  <a:srgbClr val="FF0000"/>
                </a:solidFill>
                <a:latin typeface="Times New Roman" pitchFamily="18" charset="0"/>
                <a:cs typeface="Times New Roman" pitchFamily="18" charset="0"/>
              </a:rPr>
              <a:t>ngôn ngữ</a:t>
            </a:r>
            <a:endParaRPr lang="en-US" sz="4000" b="1" dirty="0">
              <a:solidFill>
                <a:srgbClr val="FF0000"/>
              </a:solidFill>
              <a:latin typeface="Times New Roman" pitchFamily="18" charset="0"/>
              <a:cs typeface="Times New Roman" pitchFamily="18" charset="0"/>
            </a:endParaRPr>
          </a:p>
        </p:txBody>
      </p:sp>
      <p:sp>
        <p:nvSpPr>
          <p:cNvPr id="7" name="TextBox 6"/>
          <p:cNvSpPr txBox="1"/>
          <p:nvPr/>
        </p:nvSpPr>
        <p:spPr>
          <a:xfrm>
            <a:off x="-152400" y="2796389"/>
            <a:ext cx="9296400" cy="1323439"/>
          </a:xfrm>
          <a:prstGeom prst="rect">
            <a:avLst/>
          </a:prstGeom>
          <a:noFill/>
        </p:spPr>
        <p:txBody>
          <a:bodyPr wrap="square" rtlCol="0">
            <a:spAutoFit/>
          </a:bodyPr>
          <a:lstStyle/>
          <a:p>
            <a:pPr algn="ctr"/>
            <a:r>
              <a:rPr lang="en-US" sz="4000" b="1" dirty="0" err="1">
                <a:solidFill>
                  <a:srgbClr val="7030A0"/>
                </a:solidFill>
                <a:latin typeface="Times New Roman" pitchFamily="18" charset="0"/>
                <a:cs typeface="Times New Roman" pitchFamily="18" charset="0"/>
              </a:rPr>
              <a:t>Đề</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tài</a:t>
            </a:r>
            <a:r>
              <a:rPr lang="en-US" sz="4000" b="1" dirty="0">
                <a:solidFill>
                  <a:srgbClr val="7030A0"/>
                </a:solidFill>
                <a:latin typeface="Times New Roman" pitchFamily="18" charset="0"/>
                <a:cs typeface="Times New Roman" pitchFamily="18" charset="0"/>
              </a:rPr>
              <a:t>: </a:t>
            </a:r>
          </a:p>
          <a:p>
            <a:pPr algn="ctr"/>
            <a:r>
              <a:rPr lang="en-US" sz="4000" b="1" dirty="0" err="1">
                <a:solidFill>
                  <a:srgbClr val="7030A0"/>
                </a:solidFill>
                <a:latin typeface="Times New Roman" pitchFamily="18" charset="0"/>
                <a:cs typeface="Times New Roman" pitchFamily="18" charset="0"/>
              </a:rPr>
              <a:t>Nhận</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biết</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tập</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nói</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Quần</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đùi</a:t>
            </a:r>
            <a:r>
              <a:rPr lang="en-US" sz="4000" b="1" dirty="0">
                <a:solidFill>
                  <a:srgbClr val="7030A0"/>
                </a:solidFill>
                <a:latin typeface="Times New Roman" pitchFamily="18" charset="0"/>
                <a:cs typeface="Times New Roman" pitchFamily="18" charset="0"/>
              </a:rPr>
              <a:t> – </a:t>
            </a:r>
            <a:r>
              <a:rPr lang="en-US" sz="4000" b="1" dirty="0" err="1">
                <a:solidFill>
                  <a:srgbClr val="7030A0"/>
                </a:solidFill>
                <a:latin typeface="Times New Roman" pitchFamily="18" charset="0"/>
                <a:cs typeface="Times New Roman" pitchFamily="18" charset="0"/>
              </a:rPr>
              <a:t>Áo</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cộc</a:t>
            </a:r>
            <a:endParaRPr lang="en-US" sz="4000" b="1" dirty="0">
              <a:solidFill>
                <a:srgbClr val="7030A0"/>
              </a:solidFill>
              <a:latin typeface="Times New Roman" pitchFamily="18" charset="0"/>
              <a:cs typeface="Times New Roman" pitchFamily="18" charset="0"/>
            </a:endParaRPr>
          </a:p>
        </p:txBody>
      </p:sp>
      <p:sp>
        <p:nvSpPr>
          <p:cNvPr id="8" name="TextBox 7"/>
          <p:cNvSpPr txBox="1"/>
          <p:nvPr/>
        </p:nvSpPr>
        <p:spPr>
          <a:xfrm>
            <a:off x="2678824" y="4966753"/>
            <a:ext cx="5410200" cy="584775"/>
          </a:xfrm>
          <a:prstGeom prst="rect">
            <a:avLst/>
          </a:prstGeom>
          <a:noFill/>
        </p:spPr>
        <p:txBody>
          <a:bodyPr wrap="square" rtlCol="0">
            <a:spAutoFit/>
          </a:bodyPr>
          <a:lstStyle/>
          <a:p>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Lớp</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Nhà</a:t>
            </a:r>
            <a:r>
              <a:rPr lang="en-US" sz="3200" b="1" dirty="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trẻ</a:t>
            </a:r>
            <a:endParaRPr lang="en-US" sz="3200" b="1" dirty="0">
              <a:solidFill>
                <a:srgbClr val="0070C0"/>
              </a:solidFill>
              <a:latin typeface="Times New Roman" pitchFamily="18" charset="0"/>
              <a:cs typeface="Times New Roman" pitchFamily="18" charset="0"/>
            </a:endParaRPr>
          </a:p>
        </p:txBody>
      </p:sp>
      <p:sp>
        <p:nvSpPr>
          <p:cNvPr id="9" name="TextBox 8"/>
          <p:cNvSpPr txBox="1"/>
          <p:nvPr/>
        </p:nvSpPr>
        <p:spPr>
          <a:xfrm>
            <a:off x="1974272" y="4188631"/>
            <a:ext cx="5950528" cy="584775"/>
          </a:xfrm>
          <a:prstGeom prst="rect">
            <a:avLst/>
          </a:prstGeom>
          <a:noFill/>
        </p:spPr>
        <p:txBody>
          <a:bodyPr wrap="square" rtlCol="0">
            <a:spAutoFit/>
          </a:bodyPr>
          <a:lstStyle/>
          <a:p>
            <a:r>
              <a:rPr lang="en-US" sz="3200" b="1" dirty="0" err="1">
                <a:solidFill>
                  <a:srgbClr val="002060"/>
                </a:solidFill>
                <a:latin typeface="Times New Roman" pitchFamily="18" charset="0"/>
                <a:cs typeface="Times New Roman" pitchFamily="18" charset="0"/>
              </a:rPr>
              <a:t>Giáo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viên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Nguyễn</a:t>
            </a:r>
            <a:r>
              <a:rPr lang="en-US" sz="3200" b="1" dirty="0">
                <a:solidFill>
                  <a:srgbClr val="002060"/>
                </a:solidFill>
                <a:latin typeface="Times New Roman" pitchFamily="18" charset="0"/>
                <a:cs typeface="Times New Roman" pitchFamily="18" charset="0"/>
              </a:rPr>
              <a:t> </a:t>
            </a:r>
            <a:r>
              <a:rPr lang="vi-VN" sz="3200" b="1" dirty="0" smtClean="0">
                <a:solidFill>
                  <a:srgbClr val="002060"/>
                </a:solidFill>
                <a:latin typeface="Times New Roman" pitchFamily="18" charset="0"/>
                <a:cs typeface="Times New Roman" pitchFamily="18" charset="0"/>
              </a:rPr>
              <a:t>Thị Linh</a:t>
            </a:r>
            <a:endParaRPr lang="en-US" sz="3200" b="1" dirty="0">
              <a:solidFill>
                <a:srgbClr val="002060"/>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5C2990F2-F071-857B-72A2-F5D547B9C260}"/>
              </a:ext>
            </a:extLst>
          </p:cNvPr>
          <p:cNvSpPr txBox="1"/>
          <p:nvPr/>
        </p:nvSpPr>
        <p:spPr>
          <a:xfrm>
            <a:off x="2590800" y="5924550"/>
            <a:ext cx="35052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2025 </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2026</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639454"/>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1000"/>
                                        <p:tgtEl>
                                          <p:spTgt spid="6"/>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par>
                          <p:cTn id="16" fill="hold">
                            <p:stCondLst>
                              <p:cond delay="4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childTnLst>
                          </p:cTn>
                        </p:par>
                        <p:par>
                          <p:cTn id="22" fill="hold">
                            <p:stCondLst>
                              <p:cond delay="50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52400"/>
            <a:ext cx="6858000" cy="6324600"/>
          </a:xfrm>
          <a:prstGeom prst="rect">
            <a:avLst/>
          </a:prstGeom>
        </p:spPr>
      </p:pic>
      <p:sp>
        <p:nvSpPr>
          <p:cNvPr id="3" name="Rectangle 2"/>
          <p:cNvSpPr/>
          <p:nvPr/>
        </p:nvSpPr>
        <p:spPr>
          <a:xfrm>
            <a:off x="4137069" y="6273225"/>
            <a:ext cx="1074333" cy="584775"/>
          </a:xfrm>
          <a:prstGeom prst="rect">
            <a:avLst/>
          </a:prstGeom>
        </p:spPr>
        <p:txBody>
          <a:bodyPr wrap="none">
            <a:spAutoFit/>
          </a:bodyPr>
          <a:lstStyle/>
          <a:p>
            <a:pPr algn="ctr"/>
            <a:r>
              <a:rPr lang="en-US" sz="3200" b="1" dirty="0">
                <a:solidFill>
                  <a:srgbClr val="FF0000"/>
                </a:solidFill>
                <a:latin typeface="Times New Roman" pitchFamily="18" charset="0"/>
                <a:cs typeface="Times New Roman" pitchFamily="18" charset="0"/>
              </a:rPr>
              <a:t>VÁY</a:t>
            </a:r>
          </a:p>
        </p:txBody>
      </p:sp>
    </p:spTree>
    <p:extLst>
      <p:ext uri="{BB962C8B-B14F-4D97-AF65-F5344CB8AC3E}">
        <p14:creationId xmlns:p14="http://schemas.microsoft.com/office/powerpoint/2010/main" val="350526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3" name="Rectangle 2"/>
          <p:cNvSpPr/>
          <p:nvPr/>
        </p:nvSpPr>
        <p:spPr>
          <a:xfrm>
            <a:off x="1897997" y="6247099"/>
            <a:ext cx="2252476" cy="584775"/>
          </a:xfrm>
          <a:prstGeom prst="rect">
            <a:avLst/>
          </a:prstGeom>
        </p:spPr>
        <p:txBody>
          <a:bodyPr wrap="none">
            <a:spAutoFit/>
          </a:bodyPr>
          <a:lstStyle/>
          <a:p>
            <a:pPr algn="ctr"/>
            <a:r>
              <a:rPr lang="en-US" sz="3200" b="1" dirty="0">
                <a:solidFill>
                  <a:srgbClr val="FFFF00"/>
                </a:solidFill>
                <a:latin typeface="Times New Roman" pitchFamily="18" charset="0"/>
                <a:cs typeface="Times New Roman" pitchFamily="18" charset="0"/>
              </a:rPr>
              <a:t>ÁO MAY Ô</a:t>
            </a:r>
          </a:p>
        </p:txBody>
      </p:sp>
    </p:spTree>
    <p:extLst>
      <p:ext uri="{BB962C8B-B14F-4D97-AF65-F5344CB8AC3E}">
        <p14:creationId xmlns:p14="http://schemas.microsoft.com/office/powerpoint/2010/main" val="385819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537" y="381000"/>
            <a:ext cx="6550925" cy="5867400"/>
          </a:xfrm>
          <a:prstGeom prst="rect">
            <a:avLst/>
          </a:prstGeom>
        </p:spPr>
      </p:pic>
      <p:sp>
        <p:nvSpPr>
          <p:cNvPr id="3" name="Rectangle 2"/>
          <p:cNvSpPr/>
          <p:nvPr/>
        </p:nvSpPr>
        <p:spPr>
          <a:xfrm>
            <a:off x="3213122" y="6296688"/>
            <a:ext cx="2236510" cy="584775"/>
          </a:xfrm>
          <a:prstGeom prst="rect">
            <a:avLst/>
          </a:prstGeom>
        </p:spPr>
        <p:txBody>
          <a:bodyPr wrap="none">
            <a:spAutoFit/>
          </a:bodyPr>
          <a:lstStyle/>
          <a:p>
            <a:pPr algn="ctr"/>
            <a:r>
              <a:rPr lang="en-US" sz="3200" b="1" dirty="0">
                <a:solidFill>
                  <a:srgbClr val="FF0000"/>
                </a:solidFill>
                <a:latin typeface="Times New Roman" pitchFamily="18" charset="0"/>
                <a:cs typeface="Times New Roman" pitchFamily="18" charset="0"/>
              </a:rPr>
              <a:t>ÁO SƠ MY</a:t>
            </a:r>
          </a:p>
        </p:txBody>
      </p:sp>
    </p:spTree>
    <p:extLst>
      <p:ext uri="{BB962C8B-B14F-4D97-AF65-F5344CB8AC3E}">
        <p14:creationId xmlns:p14="http://schemas.microsoft.com/office/powerpoint/2010/main" val="120889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211" y="0"/>
            <a:ext cx="7543800" cy="6858000"/>
          </a:xfrm>
          <a:prstGeom prst="rect">
            <a:avLst/>
          </a:prstGeom>
        </p:spPr>
      </p:pic>
      <p:sp>
        <p:nvSpPr>
          <p:cNvPr id="3" name="Rectangle 2"/>
          <p:cNvSpPr/>
          <p:nvPr/>
        </p:nvSpPr>
        <p:spPr>
          <a:xfrm>
            <a:off x="5277554" y="6255157"/>
            <a:ext cx="2670924" cy="584775"/>
          </a:xfrm>
          <a:prstGeom prst="rect">
            <a:avLst/>
          </a:prstGeom>
        </p:spPr>
        <p:txBody>
          <a:bodyPr wrap="none">
            <a:spAutoFit/>
          </a:bodyPr>
          <a:lstStyle/>
          <a:p>
            <a:pPr algn="ctr"/>
            <a:r>
              <a:rPr lang="en-US" sz="3200" b="1" dirty="0">
                <a:solidFill>
                  <a:srgbClr val="FF0000"/>
                </a:solidFill>
                <a:latin typeface="Times New Roman" pitchFamily="18" charset="0"/>
                <a:cs typeface="Times New Roman" pitchFamily="18" charset="0"/>
              </a:rPr>
              <a:t>ÁO HAI DÂY</a:t>
            </a:r>
          </a:p>
        </p:txBody>
      </p:sp>
    </p:spTree>
    <p:extLst>
      <p:ext uri="{BB962C8B-B14F-4D97-AF65-F5344CB8AC3E}">
        <p14:creationId xmlns:p14="http://schemas.microsoft.com/office/powerpoint/2010/main" val="290474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819400" y="1752600"/>
            <a:ext cx="3100657" cy="923330"/>
          </a:xfrm>
          <a:prstGeom prst="rect">
            <a:avLst/>
          </a:prstGeom>
          <a:noFill/>
        </p:spPr>
        <p:txBody>
          <a:bodyPr wrap="none" lIns="91440" tIns="45720" rIns="91440" bIns="45720">
            <a:spAutoFit/>
          </a:bodyPr>
          <a:lstStyle/>
          <a:p>
            <a:pPr algn="ctr"/>
            <a:r>
              <a:rPr lang="en-US"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Giáo</a:t>
            </a: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dục</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TextBox 3"/>
          <p:cNvSpPr txBox="1"/>
          <p:nvPr/>
        </p:nvSpPr>
        <p:spPr>
          <a:xfrm>
            <a:off x="1066800" y="3048000"/>
            <a:ext cx="7772400" cy="3385542"/>
          </a:xfrm>
          <a:prstGeom prst="rect">
            <a:avLst/>
          </a:prstGeom>
          <a:noFill/>
        </p:spPr>
        <p:txBody>
          <a:bodyPr wrap="square" rtlCol="0">
            <a:spAutoFit/>
          </a:bodyPr>
          <a:lstStyle/>
          <a:p>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con a!. </a:t>
            </a:r>
            <a:r>
              <a:rPr lang="vi-VN" sz="2800" dirty="0">
                <a:latin typeface="Times New Roman" pitchFamily="18" charset="0"/>
                <a:cs typeface="Times New Roman" pitchFamily="18" charset="0"/>
              </a:rPr>
              <a:t>Quần áo dành cho mùa hè có rất nhiều loại và có nhiều màu sắc rất đẹp. Quần áo mùa hè thường mỏng, nhẹ, áo thường ngắn tay, quần ngắn ống.</a:t>
            </a:r>
          </a:p>
          <a:p>
            <a:r>
              <a:rPr lang="vi-VN" sz="2800" dirty="0">
                <a:latin typeface="Times New Roman" pitchFamily="18" charset="0"/>
                <a:cs typeface="Times New Roman" pitchFamily="18" charset="0"/>
              </a:rPr>
              <a:t>Để quần áo luôn được mới</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chúng mình phải biết giữ gìn quần áo sạch sẽ, gọn gàng, không bôi bẩn ra quần áo.</a:t>
            </a:r>
          </a:p>
          <a:p>
            <a:endParaRPr lang="en-US" dirty="0"/>
          </a:p>
        </p:txBody>
      </p:sp>
    </p:spTree>
    <p:extLst>
      <p:ext uri="{BB962C8B-B14F-4D97-AF65-F5344CB8AC3E}">
        <p14:creationId xmlns:p14="http://schemas.microsoft.com/office/powerpoint/2010/main" val="261919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0"/>
            <a:ext cx="9144000" cy="6858000"/>
          </a:xfrm>
          <a:prstGeom prst="rect">
            <a:avLst/>
          </a:prstGeom>
        </p:spPr>
      </p:pic>
      <p:sp>
        <p:nvSpPr>
          <p:cNvPr id="3" name="Rectangle 2"/>
          <p:cNvSpPr/>
          <p:nvPr/>
        </p:nvSpPr>
        <p:spPr>
          <a:xfrm>
            <a:off x="784397" y="2133600"/>
            <a:ext cx="7253076"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Trò</a:t>
            </a:r>
            <a:r>
              <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chơi</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1: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Cái</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gì</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biến</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mất</a:t>
            </a:r>
            <a:endPar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Rectangle 3"/>
          <p:cNvSpPr/>
          <p:nvPr/>
        </p:nvSpPr>
        <p:spPr>
          <a:xfrm>
            <a:off x="1506043" y="748145"/>
            <a:ext cx="6201186" cy="923330"/>
          </a:xfrm>
          <a:prstGeom prst="rect">
            <a:avLst/>
          </a:prstGeom>
          <a:noFill/>
        </p:spPr>
        <p:txBody>
          <a:bodyPr wrap="none" lIns="91440" tIns="45720" rIns="91440" bIns="45720">
            <a:spAutoFit/>
          </a:bodyPr>
          <a:lstStyle/>
          <a:p>
            <a:pPr algn="ct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Ôn</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luyện</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củng</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cố</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TextBox 4"/>
          <p:cNvSpPr txBox="1"/>
          <p:nvPr/>
        </p:nvSpPr>
        <p:spPr>
          <a:xfrm>
            <a:off x="914400" y="3124200"/>
            <a:ext cx="7086600" cy="2031325"/>
          </a:xfrm>
          <a:prstGeom prst="rect">
            <a:avLst/>
          </a:prstGeom>
          <a:noFill/>
        </p:spPr>
        <p:txBody>
          <a:bodyPr wrap="square" rtlCol="0">
            <a:spAutoFit/>
          </a:bodyPr>
          <a:lstStyle/>
          <a:p>
            <a:pPr>
              <a:lnSpc>
                <a:spcPct val="150000"/>
              </a:lnSpc>
            </a:pP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to </a:t>
            </a:r>
            <a:r>
              <a:rPr lang="en-US" sz="2800" dirty="0" err="1">
                <a:latin typeface="Times New Roman" pitchFamily="18" charset="0"/>
                <a:cs typeface="Times New Roman" pitchFamily="18" charset="0"/>
              </a:rPr>
              <a:t>quần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mất</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38852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52454021"/>
              </p:ext>
            </p:extLst>
          </p:nvPr>
        </p:nvGraphicFramePr>
        <p:xfrm>
          <a:off x="-6929" y="-34636"/>
          <a:ext cx="9150928" cy="6892636"/>
        </p:xfrm>
        <a:graphic>
          <a:graphicData uri="http://schemas.openxmlformats.org/drawingml/2006/table">
            <a:tbl>
              <a:tblPr firstRow="1" bandRow="1">
                <a:tableStyleId>{5C22544A-7EE6-4342-B048-85BDC9FD1C3A}</a:tableStyleId>
              </a:tblPr>
              <a:tblGrid>
                <a:gridCol w="4575464">
                  <a:extLst>
                    <a:ext uri="{9D8B030D-6E8A-4147-A177-3AD203B41FA5}">
                      <a16:colId xmlns:a16="http://schemas.microsoft.com/office/drawing/2014/main" val="20000"/>
                    </a:ext>
                  </a:extLst>
                </a:gridCol>
                <a:gridCol w="4575464">
                  <a:extLst>
                    <a:ext uri="{9D8B030D-6E8A-4147-A177-3AD203B41FA5}">
                      <a16:colId xmlns:a16="http://schemas.microsoft.com/office/drawing/2014/main" val="20001"/>
                    </a:ext>
                  </a:extLst>
                </a:gridCol>
              </a:tblGrid>
              <a:tr h="344631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44631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pic>
        <p:nvPicPr>
          <p:cNvPr id="3" name="nhac khong lo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564" y="6178405"/>
            <a:ext cx="444787" cy="44478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64" y="20920166"/>
            <a:ext cx="4585063" cy="354003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4988" y="3335382"/>
            <a:ext cx="4545875" cy="3505200"/>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3648" t="839" b="4383"/>
          <a:stretch/>
        </p:blipFill>
        <p:spPr>
          <a:xfrm>
            <a:off x="4571999" y="20040600"/>
            <a:ext cx="4572000" cy="335280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6" y="3352799"/>
            <a:ext cx="4528456" cy="3487783"/>
          </a:xfrm>
          <a:prstGeom prst="rect">
            <a:avLst/>
          </a:prstGeom>
        </p:spPr>
      </p:pic>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064" y="-76200"/>
            <a:ext cx="4552406" cy="342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76206" y="-76200"/>
            <a:ext cx="466779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13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19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026"/>
                                        </p:tgtEl>
                                        <p:attrNameLst>
                                          <p:attrName>r</p:attrName>
                                        </p:attrNameLst>
                                      </p:cBhvr>
                                    </p:animRot>
                                    <p:animRot by="-240000">
                                      <p:cBhvr>
                                        <p:cTn id="11" dur="200" fill="hold">
                                          <p:stCondLst>
                                            <p:cond delay="200"/>
                                          </p:stCondLst>
                                        </p:cTn>
                                        <p:tgtEl>
                                          <p:spTgt spid="1026"/>
                                        </p:tgtEl>
                                        <p:attrNameLst>
                                          <p:attrName>r</p:attrName>
                                        </p:attrNameLst>
                                      </p:cBhvr>
                                    </p:animRot>
                                    <p:animRot by="240000">
                                      <p:cBhvr>
                                        <p:cTn id="12" dur="200" fill="hold">
                                          <p:stCondLst>
                                            <p:cond delay="400"/>
                                          </p:stCondLst>
                                        </p:cTn>
                                        <p:tgtEl>
                                          <p:spTgt spid="1026"/>
                                        </p:tgtEl>
                                        <p:attrNameLst>
                                          <p:attrName>r</p:attrName>
                                        </p:attrNameLst>
                                      </p:cBhvr>
                                    </p:animRot>
                                    <p:animRot by="-240000">
                                      <p:cBhvr>
                                        <p:cTn id="13" dur="200" fill="hold">
                                          <p:stCondLst>
                                            <p:cond delay="600"/>
                                          </p:stCondLst>
                                        </p:cTn>
                                        <p:tgtEl>
                                          <p:spTgt spid="1026"/>
                                        </p:tgtEl>
                                        <p:attrNameLst>
                                          <p:attrName>r</p:attrName>
                                        </p:attrNameLst>
                                      </p:cBhvr>
                                    </p:animRot>
                                    <p:animRot by="120000">
                                      <p:cBhvr>
                                        <p:cTn id="14" dur="200" fill="hold">
                                          <p:stCondLst>
                                            <p:cond delay="800"/>
                                          </p:stCondLst>
                                        </p:cTn>
                                        <p:tgtEl>
                                          <p:spTgt spid="102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9"/>
                                        </p:tgtEl>
                                        <p:attrNameLst>
                                          <p:attrName>r</p:attrName>
                                        </p:attrNameLst>
                                      </p:cBhvr>
                                    </p:animRot>
                                    <p:animRot by="-240000">
                                      <p:cBhvr>
                                        <p:cTn id="19" dur="200" fill="hold">
                                          <p:stCondLst>
                                            <p:cond delay="200"/>
                                          </p:stCondLst>
                                        </p:cTn>
                                        <p:tgtEl>
                                          <p:spTgt spid="9"/>
                                        </p:tgtEl>
                                        <p:attrNameLst>
                                          <p:attrName>r</p:attrName>
                                        </p:attrNameLst>
                                      </p:cBhvr>
                                    </p:animRot>
                                    <p:animRot by="240000">
                                      <p:cBhvr>
                                        <p:cTn id="20" dur="200" fill="hold">
                                          <p:stCondLst>
                                            <p:cond delay="400"/>
                                          </p:stCondLst>
                                        </p:cTn>
                                        <p:tgtEl>
                                          <p:spTgt spid="9"/>
                                        </p:tgtEl>
                                        <p:attrNameLst>
                                          <p:attrName>r</p:attrName>
                                        </p:attrNameLst>
                                      </p:cBhvr>
                                    </p:animRot>
                                    <p:animRot by="-240000">
                                      <p:cBhvr>
                                        <p:cTn id="21" dur="200" fill="hold">
                                          <p:stCondLst>
                                            <p:cond delay="600"/>
                                          </p:stCondLst>
                                        </p:cTn>
                                        <p:tgtEl>
                                          <p:spTgt spid="9"/>
                                        </p:tgtEl>
                                        <p:attrNameLst>
                                          <p:attrName>r</p:attrName>
                                        </p:attrNameLst>
                                      </p:cBhvr>
                                    </p:animRot>
                                    <p:animRot by="120000">
                                      <p:cBhvr>
                                        <p:cTn id="22" dur="200" fill="hold">
                                          <p:stCondLst>
                                            <p:cond delay="800"/>
                                          </p:stCondLst>
                                        </p:cTn>
                                        <p:tgtEl>
                                          <p:spTgt spid="9"/>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1028"/>
                                        </p:tgtEl>
                                        <p:attrNameLst>
                                          <p:attrName>r</p:attrName>
                                        </p:attrNameLst>
                                      </p:cBhvr>
                                    </p:animRot>
                                    <p:animRot by="-240000">
                                      <p:cBhvr>
                                        <p:cTn id="27" dur="200" fill="hold">
                                          <p:stCondLst>
                                            <p:cond delay="200"/>
                                          </p:stCondLst>
                                        </p:cTn>
                                        <p:tgtEl>
                                          <p:spTgt spid="1028"/>
                                        </p:tgtEl>
                                        <p:attrNameLst>
                                          <p:attrName>r</p:attrName>
                                        </p:attrNameLst>
                                      </p:cBhvr>
                                    </p:animRot>
                                    <p:animRot by="240000">
                                      <p:cBhvr>
                                        <p:cTn id="28" dur="200" fill="hold">
                                          <p:stCondLst>
                                            <p:cond delay="400"/>
                                          </p:stCondLst>
                                        </p:cTn>
                                        <p:tgtEl>
                                          <p:spTgt spid="1028"/>
                                        </p:tgtEl>
                                        <p:attrNameLst>
                                          <p:attrName>r</p:attrName>
                                        </p:attrNameLst>
                                      </p:cBhvr>
                                    </p:animRot>
                                    <p:animRot by="-240000">
                                      <p:cBhvr>
                                        <p:cTn id="29" dur="200" fill="hold">
                                          <p:stCondLst>
                                            <p:cond delay="600"/>
                                          </p:stCondLst>
                                        </p:cTn>
                                        <p:tgtEl>
                                          <p:spTgt spid="1028"/>
                                        </p:tgtEl>
                                        <p:attrNameLst>
                                          <p:attrName>r</p:attrName>
                                        </p:attrNameLst>
                                      </p:cBhvr>
                                    </p:animRot>
                                    <p:animRot by="120000">
                                      <p:cBhvr>
                                        <p:cTn id="30" dur="200" fill="hold">
                                          <p:stCondLst>
                                            <p:cond delay="800"/>
                                          </p:stCondLst>
                                        </p:cTn>
                                        <p:tgtEl>
                                          <p:spTgt spid="1028"/>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2" presetClass="emph" presetSubtype="0" fill="hold" nodeType="clickEffect">
                                  <p:stCondLst>
                                    <p:cond delay="0"/>
                                  </p:stCondLst>
                                  <p:childTnLst>
                                    <p:animRot by="120000">
                                      <p:cBhvr>
                                        <p:cTn id="34" dur="100" fill="hold">
                                          <p:stCondLst>
                                            <p:cond delay="0"/>
                                          </p:stCondLst>
                                        </p:cTn>
                                        <p:tgtEl>
                                          <p:spTgt spid="10"/>
                                        </p:tgtEl>
                                        <p:attrNameLst>
                                          <p:attrName>r</p:attrName>
                                        </p:attrNameLst>
                                      </p:cBhvr>
                                    </p:animRot>
                                    <p:animRot by="-240000">
                                      <p:cBhvr>
                                        <p:cTn id="35" dur="200" fill="hold">
                                          <p:stCondLst>
                                            <p:cond delay="200"/>
                                          </p:stCondLst>
                                        </p:cTn>
                                        <p:tgtEl>
                                          <p:spTgt spid="10"/>
                                        </p:tgtEl>
                                        <p:attrNameLst>
                                          <p:attrName>r</p:attrName>
                                        </p:attrNameLst>
                                      </p:cBhvr>
                                    </p:animRot>
                                    <p:animRot by="240000">
                                      <p:cBhvr>
                                        <p:cTn id="36" dur="200" fill="hold">
                                          <p:stCondLst>
                                            <p:cond delay="400"/>
                                          </p:stCondLst>
                                        </p:cTn>
                                        <p:tgtEl>
                                          <p:spTgt spid="10"/>
                                        </p:tgtEl>
                                        <p:attrNameLst>
                                          <p:attrName>r</p:attrName>
                                        </p:attrNameLst>
                                      </p:cBhvr>
                                    </p:animRot>
                                    <p:animRot by="-240000">
                                      <p:cBhvr>
                                        <p:cTn id="37" dur="200" fill="hold">
                                          <p:stCondLst>
                                            <p:cond delay="600"/>
                                          </p:stCondLst>
                                        </p:cTn>
                                        <p:tgtEl>
                                          <p:spTgt spid="10"/>
                                        </p:tgtEl>
                                        <p:attrNameLst>
                                          <p:attrName>r</p:attrName>
                                        </p:attrNameLst>
                                      </p:cBhvr>
                                    </p:animRot>
                                    <p:animRot by="120000">
                                      <p:cBhvr>
                                        <p:cTn id="38" dur="200" fill="hold">
                                          <p:stCondLst>
                                            <p:cond delay="800"/>
                                          </p:stCondLst>
                                        </p:cTn>
                                        <p:tgtEl>
                                          <p:spTgt spid="10"/>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6" presetClass="exit" presetSubtype="21" fill="hold" nodeType="clickEffect">
                                  <p:stCondLst>
                                    <p:cond delay="0"/>
                                  </p:stCondLst>
                                  <p:childTnLst>
                                    <p:animEffect transition="out" filter="barn(inVertical)">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026"/>
                                        </p:tgtEl>
                                        <p:attrNameLst>
                                          <p:attrName>style.visibility</p:attrName>
                                        </p:attrNameLst>
                                      </p:cBhvr>
                                      <p:to>
                                        <p:strVal val="visible"/>
                                      </p:to>
                                    </p:set>
                                    <p:animEffect transition="in" filter="barn(inVertical)">
                                      <p:cBhvr>
                                        <p:cTn id="48" dur="500"/>
                                        <p:tgtEl>
                                          <p:spTgt spid="102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9"/>
                                        </p:tgtEl>
                                      </p:cBhvr>
                                    </p:animEffect>
                                    <p:anim calcmode="lin" valueType="num">
                                      <p:cBhvr>
                                        <p:cTn id="53" dur="1000"/>
                                        <p:tgtEl>
                                          <p:spTgt spid="9"/>
                                        </p:tgtEl>
                                        <p:attrNameLst>
                                          <p:attrName>ppt_x</p:attrName>
                                        </p:attrNameLst>
                                      </p:cBhvr>
                                      <p:tavLst>
                                        <p:tav tm="0">
                                          <p:val>
                                            <p:strVal val="ppt_x"/>
                                          </p:val>
                                        </p:tav>
                                        <p:tav tm="100000">
                                          <p:val>
                                            <p:strVal val="ppt_x"/>
                                          </p:val>
                                        </p:tav>
                                      </p:tavLst>
                                    </p:anim>
                                    <p:anim calcmode="lin" valueType="num">
                                      <p:cBhvr>
                                        <p:cTn id="54" dur="1000"/>
                                        <p:tgtEl>
                                          <p:spTgt spid="9"/>
                                        </p:tgtEl>
                                        <p:attrNameLst>
                                          <p:attrName>ppt_y</p:attrName>
                                        </p:attrNameLst>
                                      </p:cBhvr>
                                      <p:tavLst>
                                        <p:tav tm="0">
                                          <p:val>
                                            <p:strVal val="ppt_y"/>
                                          </p:val>
                                        </p:tav>
                                        <p:tav tm="100000">
                                          <p:val>
                                            <p:strVal val="ppt_y+.1"/>
                                          </p:val>
                                        </p:tav>
                                      </p:tavLst>
                                    </p:anim>
                                    <p:set>
                                      <p:cBhvr>
                                        <p:cTn id="55" dur="1" fill="hold">
                                          <p:stCondLst>
                                            <p:cond delay="999"/>
                                          </p:stCondLst>
                                        </p:cTn>
                                        <p:tgtEl>
                                          <p:spTgt spid="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down)">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xit" presetSubtype="0" fill="hold" nodeType="clickEffect">
                                  <p:stCondLst>
                                    <p:cond delay="0"/>
                                  </p:stCondLst>
                                  <p:childTnLst>
                                    <p:animEffect transition="out" filter="fade">
                                      <p:cBhvr>
                                        <p:cTn id="64" dur="1000"/>
                                        <p:tgtEl>
                                          <p:spTgt spid="10"/>
                                        </p:tgtEl>
                                      </p:cBhvr>
                                    </p:animEffect>
                                    <p:anim calcmode="lin" valueType="num">
                                      <p:cBhvr>
                                        <p:cTn id="65" dur="1000"/>
                                        <p:tgtEl>
                                          <p:spTgt spid="10"/>
                                        </p:tgtEl>
                                        <p:attrNameLst>
                                          <p:attrName>ppt_x</p:attrName>
                                        </p:attrNameLst>
                                      </p:cBhvr>
                                      <p:tavLst>
                                        <p:tav tm="0">
                                          <p:val>
                                            <p:strVal val="ppt_x"/>
                                          </p:val>
                                        </p:tav>
                                        <p:tav tm="100000">
                                          <p:val>
                                            <p:strVal val="ppt_x"/>
                                          </p:val>
                                        </p:tav>
                                      </p:tavLst>
                                    </p:anim>
                                    <p:anim calcmode="lin" valueType="num">
                                      <p:cBhvr>
                                        <p:cTn id="66" dur="1000"/>
                                        <p:tgtEl>
                                          <p:spTgt spid="10"/>
                                        </p:tgtEl>
                                        <p:attrNameLst>
                                          <p:attrName>ppt_y</p:attrName>
                                        </p:attrNameLst>
                                      </p:cBhvr>
                                      <p:tavLst>
                                        <p:tav tm="0">
                                          <p:val>
                                            <p:strVal val="ppt_y"/>
                                          </p:val>
                                        </p:tav>
                                        <p:tav tm="100000">
                                          <p:val>
                                            <p:strVal val="ppt_y+.1"/>
                                          </p:val>
                                        </p:tav>
                                      </p:tavLst>
                                    </p:anim>
                                    <p:set>
                                      <p:cBhvr>
                                        <p:cTn id="67" dur="1" fill="hold">
                                          <p:stCondLst>
                                            <p:cond delay="999"/>
                                          </p:stCondLst>
                                        </p:cTn>
                                        <p:tgtEl>
                                          <p:spTgt spid="1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ppt_w</p:attrName>
                                        </p:attrNameLst>
                                      </p:cBhvr>
                                      <p:tavLst>
                                        <p:tav tm="0">
                                          <p:val>
                                            <p:fltVal val="0"/>
                                          </p:val>
                                        </p:tav>
                                        <p:tav tm="100000">
                                          <p:val>
                                            <p:strVal val="#ppt_w"/>
                                          </p:val>
                                        </p:tav>
                                      </p:tavLst>
                                    </p:anim>
                                    <p:anim calcmode="lin" valueType="num">
                                      <p:cBhvr>
                                        <p:cTn id="73" dur="500" fill="hold"/>
                                        <p:tgtEl>
                                          <p:spTgt spid="10"/>
                                        </p:tgtEl>
                                        <p:attrNameLst>
                                          <p:attrName>ppt_h</p:attrName>
                                        </p:attrNameLst>
                                      </p:cBhvr>
                                      <p:tavLst>
                                        <p:tav tm="0">
                                          <p:val>
                                            <p:fltVal val="0"/>
                                          </p:val>
                                        </p:tav>
                                        <p:tav tm="100000">
                                          <p:val>
                                            <p:strVal val="#ppt_h"/>
                                          </p:val>
                                        </p:tav>
                                      </p:tavLst>
                                    </p:anim>
                                    <p:animEffect transition="in" filter="fade">
                                      <p:cBhvr>
                                        <p:cTn id="7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5"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86600"/>
          </a:xfrm>
          <a:prstGeom prst="rect">
            <a:avLst/>
          </a:prstGeom>
        </p:spPr>
      </p:pic>
      <p:sp>
        <p:nvSpPr>
          <p:cNvPr id="4" name="TextBox 3"/>
          <p:cNvSpPr txBox="1"/>
          <p:nvPr/>
        </p:nvSpPr>
        <p:spPr>
          <a:xfrm>
            <a:off x="1905000" y="2590800"/>
            <a:ext cx="53340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TẠM BIỆT CÁC CON</a:t>
            </a:r>
          </a:p>
        </p:txBody>
      </p:sp>
    </p:spTree>
    <p:extLst>
      <p:ext uri="{BB962C8B-B14F-4D97-AF65-F5344CB8AC3E}">
        <p14:creationId xmlns:p14="http://schemas.microsoft.com/office/powerpoint/2010/main" val="415010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1635753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66" y="0"/>
            <a:ext cx="9008268" cy="6934200"/>
          </a:xfrm>
          <a:prstGeom prst="rect">
            <a:avLst/>
          </a:prstGeom>
        </p:spPr>
      </p:pic>
      <p:sp>
        <p:nvSpPr>
          <p:cNvPr id="3" name="Rectangle 2"/>
          <p:cNvSpPr/>
          <p:nvPr/>
        </p:nvSpPr>
        <p:spPr>
          <a:xfrm>
            <a:off x="2462845" y="2462480"/>
            <a:ext cx="4454103" cy="1323439"/>
          </a:xfrm>
          <a:prstGeom prst="rect">
            <a:avLst/>
          </a:prstGeom>
          <a:noFill/>
        </p:spPr>
        <p:txBody>
          <a:bodyPr wrap="none" lIns="91440" tIns="45720" rIns="91440" bIns="45720">
            <a:spAutoFit/>
          </a:bodyPr>
          <a:lstStyle/>
          <a:p>
            <a:pPr algn="ctr"/>
            <a:r>
              <a:rPr lang="en-US" sz="40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Bé</a:t>
            </a:r>
            <a:r>
              <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tìm</a:t>
            </a:r>
            <a:r>
              <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hiểu</a:t>
            </a:r>
            <a:r>
              <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về</a:t>
            </a:r>
            <a:r>
              <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a:t>
            </a:r>
          </a:p>
          <a:p>
            <a:pPr algn="ctr"/>
            <a:r>
              <a:rPr lang="en-US" sz="40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Áo</a:t>
            </a:r>
            <a:r>
              <a:rPr lang="en-US" sz="4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cộc</a:t>
            </a:r>
            <a:endPar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99782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177" y="-282148"/>
            <a:ext cx="7162800" cy="6858000"/>
          </a:xfrm>
          <a:prstGeom prst="rect">
            <a:avLst/>
          </a:prstGeom>
        </p:spPr>
      </p:pic>
      <p:sp>
        <p:nvSpPr>
          <p:cNvPr id="3" name="Down Arrow 2"/>
          <p:cNvSpPr/>
          <p:nvPr/>
        </p:nvSpPr>
        <p:spPr>
          <a:xfrm rot="16588176">
            <a:off x="1823721" y="3397507"/>
            <a:ext cx="328386" cy="14243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99382" y="3462197"/>
            <a:ext cx="1952779" cy="461665"/>
          </a:xfrm>
          <a:prstGeom prst="rect">
            <a:avLst/>
          </a:prstGeom>
        </p:spPr>
        <p:txBody>
          <a:bodyPr wrap="none">
            <a:spAutoFit/>
          </a:bodyPr>
          <a:lstStyle/>
          <a:p>
            <a:r>
              <a:rPr lang="en-US" sz="2400" b="1" dirty="0" err="1">
                <a:solidFill>
                  <a:srgbClr val="FF0000"/>
                </a:solidFill>
                <a:latin typeface="Times New Roman" pitchFamily="18" charset="0"/>
                <a:cs typeface="Times New Roman" pitchFamily="18" charset="0"/>
              </a:rPr>
              <a:t>Đây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gì</a:t>
            </a:r>
            <a:r>
              <a:rPr lang="en-US" sz="2400" b="1" dirty="0">
                <a:solidFill>
                  <a:srgbClr val="FF0000"/>
                </a:solidFill>
                <a:latin typeface="Times New Roman" pitchFamily="18" charset="0"/>
                <a:cs typeface="Times New Roman" pitchFamily="18" charset="0"/>
              </a:rPr>
              <a:t>?</a:t>
            </a:r>
          </a:p>
        </p:txBody>
      </p:sp>
      <p:sp>
        <p:nvSpPr>
          <p:cNvPr id="5" name="Rectangle 4"/>
          <p:cNvSpPr/>
          <p:nvPr/>
        </p:nvSpPr>
        <p:spPr>
          <a:xfrm>
            <a:off x="194009" y="3041881"/>
            <a:ext cx="2526654" cy="461665"/>
          </a:xfrm>
          <a:prstGeom prst="rect">
            <a:avLst/>
          </a:prstGeom>
        </p:spPr>
        <p:txBody>
          <a:bodyPr wrap="none">
            <a:spAutoFit/>
          </a:bodyPr>
          <a:lstStyle/>
          <a:p>
            <a:r>
              <a:rPr lang="en-US" sz="2400" b="1" dirty="0" err="1">
                <a:solidFill>
                  <a:srgbClr val="FF0000"/>
                </a:solidFill>
                <a:latin typeface="Times New Roman" pitchFamily="18" charset="0"/>
                <a:cs typeface="Times New Roman" pitchFamily="18" charset="0"/>
              </a:rPr>
              <a:t>Cái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áo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màu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gì</a:t>
            </a:r>
            <a:r>
              <a:rPr lang="en-US" sz="2400" b="1" dirty="0">
                <a:solidFill>
                  <a:srgbClr val="FF0000"/>
                </a:solidFill>
                <a:latin typeface="Times New Roman" pitchFamily="18" charset="0"/>
                <a:cs typeface="Times New Roman" pitchFamily="18" charset="0"/>
              </a:rPr>
              <a:t>?</a:t>
            </a:r>
          </a:p>
        </p:txBody>
      </p:sp>
      <p:sp>
        <p:nvSpPr>
          <p:cNvPr id="6" name="Rectangle 5"/>
          <p:cNvSpPr/>
          <p:nvPr/>
        </p:nvSpPr>
        <p:spPr>
          <a:xfrm>
            <a:off x="3442883" y="6178493"/>
            <a:ext cx="2393219" cy="523220"/>
          </a:xfrm>
          <a:prstGeom prst="rect">
            <a:avLst/>
          </a:prstGeom>
        </p:spPr>
        <p:txBody>
          <a:bodyPr wrap="none">
            <a:spAutoFit/>
          </a:bodyPr>
          <a:lstStyle/>
          <a:p>
            <a:pPr algn="ctr"/>
            <a:r>
              <a:rPr lang="en-US" sz="2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ÁO CỘC TAY</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27495">
            <a:off x="7653076" y="573824"/>
            <a:ext cx="8842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372167" y="331706"/>
            <a:ext cx="1672253" cy="461665"/>
          </a:xfrm>
          <a:prstGeom prst="rect">
            <a:avLst/>
          </a:prstGeom>
        </p:spPr>
        <p:txBody>
          <a:bodyPr wrap="none">
            <a:spAutoFit/>
          </a:bodyPr>
          <a:lstStyle/>
          <a:p>
            <a:r>
              <a:rPr lang="en-US" sz="2400" b="1" dirty="0" err="1">
                <a:solidFill>
                  <a:srgbClr val="FF0000"/>
                </a:solidFill>
                <a:latin typeface="Times New Roman" pitchFamily="18" charset="0"/>
                <a:cs typeface="Times New Roman" pitchFamily="18" charset="0"/>
              </a:rPr>
              <a:t>Cái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gì</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đây</a:t>
            </a:r>
            <a:r>
              <a:rPr lang="en-US" sz="2400" b="1" dirty="0">
                <a:solidFill>
                  <a:srgbClr val="FF0000"/>
                </a:solidFill>
                <a:latin typeface="Times New Roman" pitchFamily="18" charset="0"/>
                <a:cs typeface="Times New Roman" pitchFamily="18" charset="0"/>
              </a:rPr>
              <a:t>?</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05476">
            <a:off x="4197374" y="-150101"/>
            <a:ext cx="8842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365723" y="-25456"/>
            <a:ext cx="946093" cy="461665"/>
          </a:xfrm>
          <a:prstGeom prst="rect">
            <a:avLst/>
          </a:prstGeom>
        </p:spPr>
        <p:txBody>
          <a:bodyPr wrap="none">
            <a:spAutoFit/>
          </a:bodyPr>
          <a:lstStyle/>
          <a:p>
            <a:r>
              <a:rPr lang="en-US" sz="2400" b="1" dirty="0" err="1">
                <a:solidFill>
                  <a:srgbClr val="FF0000"/>
                </a:solidFill>
                <a:latin typeface="Times New Roman" pitchFamily="18" charset="0"/>
                <a:cs typeface="Times New Roman" pitchFamily="18" charset="0"/>
              </a:rPr>
              <a:t>Cổ</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áo</a:t>
            </a:r>
            <a:endParaRPr lang="en-US" sz="2400" b="1" dirty="0">
              <a:solidFill>
                <a:srgbClr val="FF0000"/>
              </a:solidFill>
              <a:latin typeface="Times New Roman" pitchFamily="18" charset="0"/>
              <a:cs typeface="Times New Roman" pitchFamily="18"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883547">
            <a:off x="7108296" y="3268159"/>
            <a:ext cx="8842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rot="20345860">
            <a:off x="6681744" y="2857214"/>
            <a:ext cx="2448106" cy="369332"/>
          </a:xfrm>
          <a:prstGeom prst="rect">
            <a:avLst/>
          </a:prstGeom>
        </p:spPr>
        <p:txBody>
          <a:bodyPr wrap="none">
            <a:spAutoFit/>
          </a:bodyPr>
          <a:lstStyle/>
          <a:p>
            <a:r>
              <a:rPr lang="en-US" b="1" dirty="0" err="1">
                <a:solidFill>
                  <a:srgbClr val="FF0000"/>
                </a:solidFill>
                <a:latin typeface="Times New Roman" pitchFamily="18" charset="0"/>
                <a:cs typeface="Times New Roman" pitchFamily="18" charset="0"/>
              </a:rPr>
              <a:t>Cái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áo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dùng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để</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làm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gì</a:t>
            </a:r>
            <a:r>
              <a:rPr lang="en-US" b="1" dirty="0">
                <a:solidFill>
                  <a:srgbClr val="FF0000"/>
                </a:solidFill>
                <a:latin typeface="Times New Roman" pitchFamily="18" charset="0"/>
                <a:cs typeface="Times New Roman" pitchFamily="18" charset="0"/>
              </a:rPr>
              <a:t>?</a:t>
            </a:r>
          </a:p>
        </p:txBody>
      </p:sp>
      <p:sp>
        <p:nvSpPr>
          <p:cNvPr id="13" name="Rectangle 12"/>
          <p:cNvSpPr/>
          <p:nvPr/>
        </p:nvSpPr>
        <p:spPr>
          <a:xfrm rot="20336545">
            <a:off x="6681744" y="4109685"/>
            <a:ext cx="2743059" cy="369332"/>
          </a:xfrm>
          <a:prstGeom prst="rect">
            <a:avLst/>
          </a:prstGeom>
        </p:spPr>
        <p:txBody>
          <a:bodyPr wrap="none">
            <a:spAutoFit/>
          </a:bodyPr>
          <a:lstStyle/>
          <a:p>
            <a:r>
              <a:rPr lang="en-US" b="1" dirty="0" err="1">
                <a:solidFill>
                  <a:srgbClr val="FF0000"/>
                </a:solidFill>
                <a:latin typeface="Times New Roman" pitchFamily="18" charset="0"/>
                <a:cs typeface="Times New Roman" pitchFamily="18" charset="0"/>
              </a:rPr>
              <a:t>Áo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cộc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mặc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vào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mùa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nào</a:t>
            </a:r>
            <a:r>
              <a:rPr lang="en-US"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47471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1" nodeType="clickEffect">
                                  <p:stCondLst>
                                    <p:cond delay="0"/>
                                  </p:stCondLst>
                                  <p:childTnLst>
                                    <p:animEffect transition="out" filter="fade">
                                      <p:cBhvr>
                                        <p:cTn id="26" dur="1000"/>
                                        <p:tgtEl>
                                          <p:spTgt spid="5"/>
                                        </p:tgtEl>
                                      </p:cBhvr>
                                    </p:animEffect>
                                    <p:anim calcmode="lin" valueType="num">
                                      <p:cBhvr>
                                        <p:cTn id="27" dur="1000"/>
                                        <p:tgtEl>
                                          <p:spTgt spid="5"/>
                                        </p:tgtEl>
                                        <p:attrNameLst>
                                          <p:attrName>ppt_x</p:attrName>
                                        </p:attrNameLst>
                                      </p:cBhvr>
                                      <p:tavLst>
                                        <p:tav tm="0">
                                          <p:val>
                                            <p:strVal val="ppt_x"/>
                                          </p:val>
                                        </p:tav>
                                        <p:tav tm="100000">
                                          <p:val>
                                            <p:strVal val="ppt_x"/>
                                          </p:val>
                                        </p:tav>
                                      </p:tavLst>
                                    </p:anim>
                                    <p:anim calcmode="lin" valueType="num">
                                      <p:cBhvr>
                                        <p:cTn id="28" dur="1000"/>
                                        <p:tgtEl>
                                          <p:spTgt spid="5"/>
                                        </p:tgtEl>
                                        <p:attrNameLst>
                                          <p:attrName>ppt_y</p:attrName>
                                        </p:attrNameLst>
                                      </p:cBhvr>
                                      <p:tavLst>
                                        <p:tav tm="0">
                                          <p:val>
                                            <p:strVal val="ppt_y"/>
                                          </p:val>
                                        </p:tav>
                                        <p:tav tm="100000">
                                          <p:val>
                                            <p:strVal val="ppt_y+.1"/>
                                          </p:val>
                                        </p:tav>
                                      </p:tavLst>
                                    </p:anim>
                                    <p:set>
                                      <p:cBhvr>
                                        <p:cTn id="29" dur="1" fill="hold">
                                          <p:stCondLst>
                                            <p:cond delay="9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grpId="1" nodeType="clickEffect">
                                  <p:stCondLst>
                                    <p:cond delay="0"/>
                                  </p:stCondLst>
                                  <p:childTnLst>
                                    <p:animEffect transition="out" filter="fade">
                                      <p:cBhvr>
                                        <p:cTn id="33" dur="1000"/>
                                        <p:tgtEl>
                                          <p:spTgt spid="3"/>
                                        </p:tgtEl>
                                      </p:cBhvr>
                                    </p:animEffect>
                                    <p:anim calcmode="lin" valueType="num">
                                      <p:cBhvr>
                                        <p:cTn id="34" dur="1000"/>
                                        <p:tgtEl>
                                          <p:spTgt spid="3"/>
                                        </p:tgtEl>
                                        <p:attrNameLst>
                                          <p:attrName>ppt_x</p:attrName>
                                        </p:attrNameLst>
                                      </p:cBhvr>
                                      <p:tavLst>
                                        <p:tav tm="0">
                                          <p:val>
                                            <p:strVal val="ppt_x"/>
                                          </p:val>
                                        </p:tav>
                                        <p:tav tm="100000">
                                          <p:val>
                                            <p:strVal val="ppt_x"/>
                                          </p:val>
                                        </p:tav>
                                      </p:tavLst>
                                    </p:anim>
                                    <p:anim calcmode="lin" valueType="num">
                                      <p:cBhvr>
                                        <p:cTn id="35" dur="1000"/>
                                        <p:tgtEl>
                                          <p:spTgt spid="3"/>
                                        </p:tgtEl>
                                        <p:attrNameLst>
                                          <p:attrName>ppt_y</p:attrName>
                                        </p:attrNameLst>
                                      </p:cBhvr>
                                      <p:tavLst>
                                        <p:tav tm="0">
                                          <p:val>
                                            <p:strVal val="ppt_y"/>
                                          </p:val>
                                        </p:tav>
                                        <p:tav tm="100000">
                                          <p:val>
                                            <p:strVal val="ppt_y+.1"/>
                                          </p:val>
                                        </p:tav>
                                      </p:tavLst>
                                    </p:anim>
                                    <p:set>
                                      <p:cBhvr>
                                        <p:cTn id="36" dur="1" fill="hold">
                                          <p:stCondLst>
                                            <p:cond delay="999"/>
                                          </p:stCondLst>
                                        </p:cTn>
                                        <p:tgtEl>
                                          <p:spTgt spid="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circle(in)">
                                      <p:cBhvr>
                                        <p:cTn id="41" dur="2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grpId="1" nodeType="clickEffect">
                                  <p:stCondLst>
                                    <p:cond delay="0"/>
                                  </p:stCondLst>
                                  <p:childTnLst>
                                    <p:anim calcmode="lin" valueType="num">
                                      <p:cBhvr additive="base">
                                        <p:cTn id="50" dur="500"/>
                                        <p:tgtEl>
                                          <p:spTgt spid="8"/>
                                        </p:tgtEl>
                                        <p:attrNameLst>
                                          <p:attrName>ppt_x</p:attrName>
                                        </p:attrNameLst>
                                      </p:cBhvr>
                                      <p:tavLst>
                                        <p:tav tm="0">
                                          <p:val>
                                            <p:strVal val="ppt_x"/>
                                          </p:val>
                                        </p:tav>
                                        <p:tav tm="100000">
                                          <p:val>
                                            <p:strVal val="ppt_x"/>
                                          </p:val>
                                        </p:tav>
                                      </p:tavLst>
                                    </p:anim>
                                    <p:anim calcmode="lin" valueType="num">
                                      <p:cBhvr additive="base">
                                        <p:cTn id="51" dur="500"/>
                                        <p:tgtEl>
                                          <p:spTgt spid="8"/>
                                        </p:tgtEl>
                                        <p:attrNameLst>
                                          <p:attrName>ppt_y</p:attrName>
                                        </p:attrNameLst>
                                      </p:cBhvr>
                                      <p:tavLst>
                                        <p:tav tm="0">
                                          <p:val>
                                            <p:strVal val="ppt_y"/>
                                          </p:val>
                                        </p:tav>
                                        <p:tav tm="100000">
                                          <p:val>
                                            <p:strVal val="1+ppt_h/2"/>
                                          </p:val>
                                        </p:tav>
                                      </p:tavLst>
                                    </p:anim>
                                    <p:set>
                                      <p:cBhvr>
                                        <p:cTn id="52" dur="1" fill="hold">
                                          <p:stCondLst>
                                            <p:cond delay="499"/>
                                          </p:stCondLst>
                                        </p:cTn>
                                        <p:tgtEl>
                                          <p:spTgt spid="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6" presetClass="exit" presetSubtype="32" fill="hold" nodeType="clickEffect">
                                  <p:stCondLst>
                                    <p:cond delay="0"/>
                                  </p:stCondLst>
                                  <p:childTnLst>
                                    <p:animEffect transition="out" filter="circle(out)">
                                      <p:cBhvr>
                                        <p:cTn id="56" dur="2000"/>
                                        <p:tgtEl>
                                          <p:spTgt spid="7"/>
                                        </p:tgtEl>
                                      </p:cBhvr>
                                    </p:animEffect>
                                    <p:set>
                                      <p:cBhvr>
                                        <p:cTn id="57" dur="1" fill="hold">
                                          <p:stCondLst>
                                            <p:cond delay="1999"/>
                                          </p:stCondLst>
                                        </p:cTn>
                                        <p:tgtEl>
                                          <p:spTgt spid="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circle(in)">
                                      <p:cBhvr>
                                        <p:cTn id="62" dur="20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circle(in)">
                                      <p:cBhvr>
                                        <p:cTn id="67" dur="20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2" nodeType="clickEffect">
                                  <p:stCondLst>
                                    <p:cond delay="0"/>
                                  </p:stCondLst>
                                  <p:childTnLst>
                                    <p:animEffect transition="out" filter="fade">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6" presetClass="exit" presetSubtype="32" fill="hold" nodeType="clickEffect">
                                  <p:stCondLst>
                                    <p:cond delay="0"/>
                                  </p:stCondLst>
                                  <p:childTnLst>
                                    <p:animEffect transition="out" filter="circle(out)">
                                      <p:cBhvr>
                                        <p:cTn id="76" dur="2000"/>
                                        <p:tgtEl>
                                          <p:spTgt spid="9"/>
                                        </p:tgtEl>
                                      </p:cBhvr>
                                    </p:animEffect>
                                    <p:set>
                                      <p:cBhvr>
                                        <p:cTn id="77" dur="1" fill="hold">
                                          <p:stCondLst>
                                            <p:cond delay="1999"/>
                                          </p:stCondLst>
                                        </p:cTn>
                                        <p:tgtEl>
                                          <p:spTgt spid="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circle(in)">
                                      <p:cBhvr>
                                        <p:cTn id="82" dur="20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heel(1)">
                                      <p:cBhvr>
                                        <p:cTn id="87" dur="20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12"/>
                                        </p:tgtEl>
                                      </p:cBhvr>
                                    </p:animEffect>
                                    <p:set>
                                      <p:cBhvr>
                                        <p:cTn id="92" dur="1" fill="hold">
                                          <p:stCondLst>
                                            <p:cond delay="499"/>
                                          </p:stCondLst>
                                        </p:cTn>
                                        <p:tgtEl>
                                          <p:spTgt spid="12"/>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circle(in)">
                                      <p:cBhvr>
                                        <p:cTn id="97" dur="2000"/>
                                        <p:tgtEl>
                                          <p:spTgt spid="1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13"/>
                                        </p:tgtEl>
                                      </p:cBhvr>
                                    </p:animEffect>
                                    <p:set>
                                      <p:cBhvr>
                                        <p:cTn id="102" dur="1" fill="hold">
                                          <p:stCondLst>
                                            <p:cond delay="499"/>
                                          </p:stCondLst>
                                        </p:cTn>
                                        <p:tgtEl>
                                          <p:spTgt spid="1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6" presetClass="exit" presetSubtype="32" fill="hold" nodeType="clickEffect">
                                  <p:stCondLst>
                                    <p:cond delay="0"/>
                                  </p:stCondLst>
                                  <p:childTnLst>
                                    <p:animEffect transition="out" filter="circle(out)">
                                      <p:cBhvr>
                                        <p:cTn id="106" dur="2000"/>
                                        <p:tgtEl>
                                          <p:spTgt spid="11"/>
                                        </p:tgtEl>
                                      </p:cBhvr>
                                    </p:animEffect>
                                    <p:set>
                                      <p:cBhvr>
                                        <p:cTn id="107" dur="1" fill="hold">
                                          <p:stCondLst>
                                            <p:cond delay="1999"/>
                                          </p:stCondLst>
                                        </p:cTn>
                                        <p:tgtEl>
                                          <p:spTgt spid="11"/>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 presetClass="exit" presetSubtype="4" fill="hold" grpId="1" nodeType="clickEffect">
                                  <p:stCondLst>
                                    <p:cond delay="0"/>
                                  </p:stCondLst>
                                  <p:childTnLst>
                                    <p:anim calcmode="lin" valueType="num">
                                      <p:cBhvr additive="base">
                                        <p:cTn id="111" dur="500"/>
                                        <p:tgtEl>
                                          <p:spTgt spid="10"/>
                                        </p:tgtEl>
                                        <p:attrNameLst>
                                          <p:attrName>ppt_x</p:attrName>
                                        </p:attrNameLst>
                                      </p:cBhvr>
                                      <p:tavLst>
                                        <p:tav tm="0">
                                          <p:val>
                                            <p:strVal val="ppt_x"/>
                                          </p:val>
                                        </p:tav>
                                        <p:tav tm="100000">
                                          <p:val>
                                            <p:strVal val="ppt_x"/>
                                          </p:val>
                                        </p:tav>
                                      </p:tavLst>
                                    </p:anim>
                                    <p:anim calcmode="lin" valueType="num">
                                      <p:cBhvr additive="base">
                                        <p:cTn id="112" dur="500"/>
                                        <p:tgtEl>
                                          <p:spTgt spid="10"/>
                                        </p:tgtEl>
                                        <p:attrNameLst>
                                          <p:attrName>ppt_y</p:attrName>
                                        </p:attrNameLst>
                                      </p:cBhvr>
                                      <p:tavLst>
                                        <p:tav tm="0">
                                          <p:val>
                                            <p:strVal val="ppt_y"/>
                                          </p:val>
                                        </p:tav>
                                        <p:tav tm="100000">
                                          <p:val>
                                            <p:strVal val="1+ppt_h/2"/>
                                          </p:val>
                                        </p:tav>
                                      </p:tavLst>
                                    </p:anim>
                                    <p:set>
                                      <p:cBhvr>
                                        <p:cTn id="11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5" grpId="0"/>
      <p:bldP spid="5" grpId="1"/>
      <p:bldP spid="8" grpId="0"/>
      <p:bldP spid="8" grpId="1"/>
      <p:bldP spid="10" grpId="0"/>
      <p:bldP spid="10" grpId="1"/>
      <p:bldP spid="10" grpId="2"/>
      <p:bldP spid="12" grpId="0"/>
      <p:bldP spid="12" grpId="1"/>
      <p:bldP spid="13" grpId="0"/>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28600"/>
            <a:ext cx="6858000" cy="6324600"/>
          </a:xfrm>
          <a:prstGeom prst="rect">
            <a:avLst/>
          </a:prstGeom>
        </p:spPr>
      </p:pic>
    </p:spTree>
    <p:extLst>
      <p:ext uri="{BB962C8B-B14F-4D97-AF65-F5344CB8AC3E}">
        <p14:creationId xmlns:p14="http://schemas.microsoft.com/office/powerpoint/2010/main" val="1772192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762000"/>
            <a:ext cx="7391400" cy="5257800"/>
          </a:xfrm>
          <a:prstGeom prst="rect">
            <a:avLst/>
          </a:prstGeom>
        </p:spPr>
      </p:pic>
      <p:sp>
        <p:nvSpPr>
          <p:cNvPr id="5" name="Rectangle 4"/>
          <p:cNvSpPr/>
          <p:nvPr/>
        </p:nvSpPr>
        <p:spPr>
          <a:xfrm>
            <a:off x="2430708" y="3429000"/>
            <a:ext cx="4282583" cy="1323439"/>
          </a:xfrm>
          <a:prstGeom prst="rect">
            <a:avLst/>
          </a:prstGeom>
          <a:noFill/>
        </p:spPr>
        <p:txBody>
          <a:bodyPr wrap="none" lIns="91440" tIns="45720" rIns="91440" bIns="45720">
            <a:spAutoFit/>
          </a:bodyPr>
          <a:lstStyle/>
          <a:p>
            <a:pPr algn="ctr"/>
            <a:r>
              <a:rPr lang="en-US" sz="40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Bé</a:t>
            </a:r>
            <a:r>
              <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tìm</a:t>
            </a:r>
            <a:r>
              <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hiểu</a:t>
            </a:r>
            <a:r>
              <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về</a:t>
            </a:r>
            <a:endPar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a:p>
            <a:pPr algn="ctr"/>
            <a:r>
              <a:rPr lang="en-US" sz="40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Quần</a:t>
            </a:r>
            <a:r>
              <a:rPr lang="en-US" sz="4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đùi</a:t>
            </a:r>
            <a:endPar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83365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182" y="0"/>
            <a:ext cx="6781800" cy="6781800"/>
          </a:xfrm>
          <a:prstGeom prst="rect">
            <a:avLst/>
          </a:prstGeom>
        </p:spPr>
      </p:pic>
      <p:sp>
        <p:nvSpPr>
          <p:cNvPr id="3" name="Rectangle 2"/>
          <p:cNvSpPr/>
          <p:nvPr/>
        </p:nvSpPr>
        <p:spPr>
          <a:xfrm>
            <a:off x="3581400" y="6096000"/>
            <a:ext cx="2249334" cy="584775"/>
          </a:xfrm>
          <a:prstGeom prst="rect">
            <a:avLst/>
          </a:prstGeom>
        </p:spPr>
        <p:txBody>
          <a:bodyPr wrap="none">
            <a:spAutoFit/>
          </a:bodyPr>
          <a:lstStyle/>
          <a:p>
            <a:pPr algn="ctr"/>
            <a:r>
              <a:rPr lang="en-US" sz="3200" b="1" dirty="0">
                <a:solidFill>
                  <a:srgbClr val="7030A0"/>
                </a:solidFill>
                <a:latin typeface="Times New Roman" pitchFamily="18" charset="0"/>
                <a:cs typeface="Times New Roman" pitchFamily="18" charset="0"/>
              </a:rPr>
              <a:t>QUẦN ĐÙI</a:t>
            </a:r>
          </a:p>
        </p:txBody>
      </p:sp>
      <p:sp>
        <p:nvSpPr>
          <p:cNvPr id="4" name="Right Arrow 3"/>
          <p:cNvSpPr/>
          <p:nvPr/>
        </p:nvSpPr>
        <p:spPr>
          <a:xfrm rot="1929676">
            <a:off x="1362256" y="2178428"/>
            <a:ext cx="1072821" cy="338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056" y="1460192"/>
            <a:ext cx="1672253" cy="461665"/>
          </a:xfrm>
          <a:prstGeom prst="rect">
            <a:avLst/>
          </a:prstGeom>
        </p:spPr>
        <p:txBody>
          <a:bodyPr wrap="none">
            <a:spAutoFit/>
          </a:bodyPr>
          <a:lstStyle/>
          <a:p>
            <a:r>
              <a:rPr lang="en-US" sz="2400" b="1" dirty="0" err="1">
                <a:solidFill>
                  <a:srgbClr val="7030A0"/>
                </a:solidFill>
                <a:latin typeface="Times New Roman" pitchFamily="18" charset="0"/>
                <a:cs typeface="Times New Roman" pitchFamily="18" charset="0"/>
              </a:rPr>
              <a:t>Cái</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gì</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đây</a:t>
            </a:r>
            <a:r>
              <a:rPr lang="en-US" sz="2400" b="1" dirty="0">
                <a:solidFill>
                  <a:srgbClr val="7030A0"/>
                </a:solidFill>
                <a:latin typeface="Times New Roman" pitchFamily="18" charset="0"/>
                <a:cs typeface="Times New Roman" pitchFamily="18" charset="0"/>
              </a:rPr>
              <a:t>?</a:t>
            </a:r>
          </a:p>
        </p:txBody>
      </p:sp>
      <p:sp>
        <p:nvSpPr>
          <p:cNvPr id="6" name="Rectangle 5"/>
          <p:cNvSpPr/>
          <p:nvPr/>
        </p:nvSpPr>
        <p:spPr>
          <a:xfrm>
            <a:off x="0" y="1193881"/>
            <a:ext cx="2920992" cy="461665"/>
          </a:xfrm>
          <a:prstGeom prst="rect">
            <a:avLst/>
          </a:prstGeom>
        </p:spPr>
        <p:txBody>
          <a:bodyPr wrap="none">
            <a:spAutoFit/>
          </a:bodyPr>
          <a:lstStyle/>
          <a:p>
            <a:r>
              <a:rPr lang="en-US" sz="2400" b="1" dirty="0" err="1">
                <a:solidFill>
                  <a:srgbClr val="00B0F0"/>
                </a:solidFill>
                <a:latin typeface="Times New Roman" pitchFamily="18" charset="0"/>
                <a:cs typeface="Times New Roman" pitchFamily="18" charset="0"/>
              </a:rPr>
              <a:t>Quần</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đùi</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có</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màu</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gì</a:t>
            </a:r>
            <a:r>
              <a:rPr lang="en-US" sz="2400" b="1" dirty="0">
                <a:solidFill>
                  <a:srgbClr val="00B0F0"/>
                </a:solidFill>
                <a:latin typeface="Times New Roman" pitchFamily="18" charset="0"/>
                <a:cs typeface="Times New Roman" pitchFamily="18" charset="0"/>
              </a:rPr>
              <a:t>?</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913088">
            <a:off x="6528753" y="1244297"/>
            <a:ext cx="11334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830734" y="533400"/>
            <a:ext cx="3597460" cy="461665"/>
          </a:xfrm>
          <a:prstGeom prst="rect">
            <a:avLst/>
          </a:prstGeom>
        </p:spPr>
        <p:txBody>
          <a:bodyPr wrap="none">
            <a:spAutoFit/>
          </a:bodyPr>
          <a:lstStyle/>
          <a:p>
            <a:r>
              <a:rPr lang="en-US" sz="2400" b="1" dirty="0" err="1">
                <a:solidFill>
                  <a:srgbClr val="7030A0"/>
                </a:solidFill>
                <a:latin typeface="Times New Roman" pitchFamily="18" charset="0"/>
                <a:cs typeface="Times New Roman" pitchFamily="18" charset="0"/>
              </a:rPr>
              <a:t>Quần</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đùi</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dùng</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để</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làm</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gì</a:t>
            </a:r>
            <a:r>
              <a:rPr lang="en-US" sz="2400" b="1" dirty="0">
                <a:solidFill>
                  <a:srgbClr val="7030A0"/>
                </a:solidFill>
                <a:latin typeface="Times New Roman" pitchFamily="18" charset="0"/>
                <a:cs typeface="Times New Roman" pitchFamily="18" charset="0"/>
              </a:rPr>
              <a:t>?</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913088">
            <a:off x="4139331" y="555317"/>
            <a:ext cx="11334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3716" y="83887"/>
            <a:ext cx="1500732" cy="461665"/>
          </a:xfrm>
          <a:prstGeom prst="rect">
            <a:avLst/>
          </a:prstGeom>
        </p:spPr>
        <p:txBody>
          <a:bodyPr wrap="none">
            <a:spAutoFit/>
          </a:bodyPr>
          <a:lstStyle/>
          <a:p>
            <a:r>
              <a:rPr lang="en-US" sz="2400" b="1" dirty="0" err="1">
                <a:solidFill>
                  <a:srgbClr val="7030A0"/>
                </a:solidFill>
                <a:latin typeface="Times New Roman" pitchFamily="18" charset="0"/>
                <a:cs typeface="Times New Roman" pitchFamily="18" charset="0"/>
              </a:rPr>
              <a:t>Đây</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là</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gì</a:t>
            </a:r>
            <a:r>
              <a:rPr lang="en-US" sz="2400" b="1" dirty="0">
                <a:solidFill>
                  <a:srgbClr val="7030A0"/>
                </a:solidFill>
                <a:latin typeface="Times New Roman" pitchFamily="18" charset="0"/>
                <a:cs typeface="Times New Roman" pitchFamily="18" charset="0"/>
              </a:rPr>
              <a:t>?</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350729">
            <a:off x="6907576" y="4993225"/>
            <a:ext cx="11334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6858414" y="5870842"/>
            <a:ext cx="2222083" cy="461665"/>
          </a:xfrm>
          <a:prstGeom prst="rect">
            <a:avLst/>
          </a:prstGeom>
        </p:spPr>
        <p:txBody>
          <a:bodyPr wrap="none">
            <a:spAutoFit/>
          </a:bodyPr>
          <a:lstStyle/>
          <a:p>
            <a:r>
              <a:rPr lang="en-US" sz="2400" b="1" dirty="0" err="1">
                <a:solidFill>
                  <a:srgbClr val="FF0000"/>
                </a:solidFill>
                <a:latin typeface="Times New Roman" pitchFamily="18" charset="0"/>
                <a:cs typeface="Times New Roman" pitchFamily="18" charset="0"/>
              </a:rPr>
              <a:t>Ống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quần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đâu</a:t>
            </a:r>
            <a:r>
              <a:rPr lang="en-US" sz="24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07194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grpId="2" nodeType="clickEffect">
                                  <p:stCondLst>
                                    <p:cond delay="0"/>
                                  </p:stCondLst>
                                  <p:childTnLst>
                                    <p:animEffect transition="out" filter="fade">
                                      <p:cBhvr>
                                        <p:cTn id="32" dur="1000"/>
                                        <p:tgtEl>
                                          <p:spTgt spid="4"/>
                                        </p:tgtEl>
                                      </p:cBhvr>
                                    </p:animEffect>
                                    <p:anim calcmode="lin" valueType="num">
                                      <p:cBhvr>
                                        <p:cTn id="33" dur="1000"/>
                                        <p:tgtEl>
                                          <p:spTgt spid="4"/>
                                        </p:tgtEl>
                                        <p:attrNameLst>
                                          <p:attrName>ppt_x</p:attrName>
                                        </p:attrNameLst>
                                      </p:cBhvr>
                                      <p:tavLst>
                                        <p:tav tm="0">
                                          <p:val>
                                            <p:strVal val="ppt_x"/>
                                          </p:val>
                                        </p:tav>
                                        <p:tav tm="100000">
                                          <p:val>
                                            <p:strVal val="ppt_x"/>
                                          </p:val>
                                        </p:tav>
                                      </p:tavLst>
                                    </p:anim>
                                    <p:anim calcmode="lin" valueType="num">
                                      <p:cBhvr>
                                        <p:cTn id="34" dur="1000"/>
                                        <p:tgtEl>
                                          <p:spTgt spid="4"/>
                                        </p:tgtEl>
                                        <p:attrNameLst>
                                          <p:attrName>ppt_y</p:attrName>
                                        </p:attrNameLst>
                                      </p:cBhvr>
                                      <p:tavLst>
                                        <p:tav tm="0">
                                          <p:val>
                                            <p:strVal val="ppt_y"/>
                                          </p:val>
                                        </p:tav>
                                        <p:tav tm="100000">
                                          <p:val>
                                            <p:strVal val="ppt_y+.1"/>
                                          </p:val>
                                        </p:tav>
                                      </p:tavLst>
                                    </p:anim>
                                    <p:set>
                                      <p:cBhvr>
                                        <p:cTn id="35" dur="1" fill="hold">
                                          <p:stCondLst>
                                            <p:cond delay="999"/>
                                          </p:stCondLst>
                                        </p:cTn>
                                        <p:tgtEl>
                                          <p:spTgt spid="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heel(1)">
                                      <p:cBhvr>
                                        <p:cTn id="45" dur="2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6" presetClass="exit" presetSubtype="32" fill="hold" nodeType="clickEffect">
                                  <p:stCondLst>
                                    <p:cond delay="0"/>
                                  </p:stCondLst>
                                  <p:childTnLst>
                                    <p:animEffect transition="out" filter="circle(out)">
                                      <p:cBhvr>
                                        <p:cTn id="54" dur="2000"/>
                                        <p:tgtEl>
                                          <p:spTgt spid="11"/>
                                        </p:tgtEl>
                                      </p:cBhvr>
                                    </p:animEffect>
                                    <p:set>
                                      <p:cBhvr>
                                        <p:cTn id="55" dur="1" fill="hold">
                                          <p:stCondLst>
                                            <p:cond delay="1999"/>
                                          </p:stCondLst>
                                        </p:cTn>
                                        <p:tgtEl>
                                          <p:spTgt spid="11"/>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circle(in)">
                                      <p:cBhvr>
                                        <p:cTn id="60" dur="20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circle(in)">
                                      <p:cBhvr>
                                        <p:cTn id="65" dur="20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10"/>
                                        </p:tgtEl>
                                      </p:cBhvr>
                                    </p:animEffect>
                                    <p:set>
                                      <p:cBhvr>
                                        <p:cTn id="70" dur="1" fill="hold">
                                          <p:stCondLst>
                                            <p:cond delay="499"/>
                                          </p:stCondLst>
                                        </p:cTn>
                                        <p:tgtEl>
                                          <p:spTgt spid="1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6" presetClass="exit" presetSubtype="32" fill="hold" nodeType="clickEffect">
                                  <p:stCondLst>
                                    <p:cond delay="0"/>
                                  </p:stCondLst>
                                  <p:childTnLst>
                                    <p:animEffect transition="out" filter="circle(out)">
                                      <p:cBhvr>
                                        <p:cTn id="74" dur="2000"/>
                                        <p:tgtEl>
                                          <p:spTgt spid="9"/>
                                        </p:tgtEl>
                                      </p:cBhvr>
                                    </p:animEffect>
                                    <p:set>
                                      <p:cBhvr>
                                        <p:cTn id="75" dur="1" fill="hold">
                                          <p:stCondLst>
                                            <p:cond delay="1999"/>
                                          </p:stCondLst>
                                        </p:cTn>
                                        <p:tgtEl>
                                          <p:spTgt spid="9"/>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circle(in)">
                                      <p:cBhvr>
                                        <p:cTn id="80" dur="2000"/>
                                        <p:tgtEl>
                                          <p:spTgt spid="7"/>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heel(1)">
                                      <p:cBhvr>
                                        <p:cTn id="85" dur="2000"/>
                                        <p:tgtEl>
                                          <p:spTgt spid="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1" nodeType="clickEffect">
                                  <p:stCondLst>
                                    <p:cond delay="0"/>
                                  </p:stCondLst>
                                  <p:childTnLst>
                                    <p:animEffect transition="out" filter="fade">
                                      <p:cBhvr>
                                        <p:cTn id="89" dur="500"/>
                                        <p:tgtEl>
                                          <p:spTgt spid="8"/>
                                        </p:tgtEl>
                                      </p:cBhvr>
                                    </p:animEffect>
                                    <p:set>
                                      <p:cBhvr>
                                        <p:cTn id="90" dur="1" fill="hold">
                                          <p:stCondLst>
                                            <p:cond delay="499"/>
                                          </p:stCondLst>
                                        </p:cTn>
                                        <p:tgtEl>
                                          <p:spTgt spid="8"/>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6" presetClass="exit" presetSubtype="32" fill="hold" nodeType="clickEffect">
                                  <p:stCondLst>
                                    <p:cond delay="0"/>
                                  </p:stCondLst>
                                  <p:childTnLst>
                                    <p:animEffect transition="out" filter="circle(out)">
                                      <p:cBhvr>
                                        <p:cTn id="94" dur="2000"/>
                                        <p:tgtEl>
                                          <p:spTgt spid="7"/>
                                        </p:tgtEl>
                                      </p:cBhvr>
                                    </p:animEffect>
                                    <p:set>
                                      <p:cBhvr>
                                        <p:cTn id="9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2" animBg="1"/>
      <p:bldP spid="5" grpId="0"/>
      <p:bldP spid="5" grpId="1"/>
      <p:bldP spid="6" grpId="0"/>
      <p:bldP spid="6" grpId="1"/>
      <p:bldP spid="8" grpId="0"/>
      <p:bldP spid="8" grpId="1"/>
      <p:bldP spid="10" grpId="0"/>
      <p:bldP spid="10" grpId="1"/>
      <p:bldP spid="12" grpId="0"/>
      <p:bldP spid="1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6" y="21647"/>
            <a:ext cx="9148813" cy="6760153"/>
          </a:xfrm>
          <a:prstGeom prst="rect">
            <a:avLst/>
          </a:prstGeom>
        </p:spPr>
      </p:pic>
      <p:sp>
        <p:nvSpPr>
          <p:cNvPr id="4" name="Rectangle 3"/>
          <p:cNvSpPr/>
          <p:nvPr/>
        </p:nvSpPr>
        <p:spPr>
          <a:xfrm>
            <a:off x="113129" y="1828800"/>
            <a:ext cx="8609345" cy="1938992"/>
          </a:xfrm>
          <a:prstGeom prst="rect">
            <a:avLst/>
          </a:prstGeom>
          <a:noFill/>
        </p:spPr>
        <p:txBody>
          <a:bodyPr wrap="none" lIns="91440" tIns="45720" rIns="91440" bIns="45720">
            <a:spAutoFit/>
          </a:bodyPr>
          <a:lstStyle/>
          <a:p>
            <a:pPr algn="ctr">
              <a:lnSpc>
                <a:spcPct val="150000"/>
              </a:lnSpc>
            </a:pPr>
            <a:r>
              <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MỞ RỘNG</a:t>
            </a:r>
          </a:p>
          <a:p>
            <a:pPr algn="ctr">
              <a:lnSpc>
                <a:spcPct val="150000"/>
              </a:lnSpc>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MỘT SỐ QUẦN ÁO MÙA HÈ KHÁC</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382035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9881" b="89949" l="2726" r="97445"/>
                    </a14:imgEffect>
                  </a14:imgLayer>
                </a14:imgProps>
              </a:ext>
              <a:ext uri="{28A0092B-C50C-407E-A947-70E740481C1C}">
                <a14:useLocalDpi xmlns:a14="http://schemas.microsoft.com/office/drawing/2010/main" val="0"/>
              </a:ext>
            </a:extLst>
          </a:blip>
          <a:stretch>
            <a:fillRect/>
          </a:stretch>
        </p:blipFill>
        <p:spPr>
          <a:xfrm>
            <a:off x="1219200" y="203163"/>
            <a:ext cx="6400800" cy="6400800"/>
          </a:xfrm>
          <a:prstGeom prst="rect">
            <a:avLst/>
          </a:prstGeom>
        </p:spPr>
      </p:pic>
      <p:sp>
        <p:nvSpPr>
          <p:cNvPr id="4" name="Rectangle 3"/>
          <p:cNvSpPr/>
          <p:nvPr/>
        </p:nvSpPr>
        <p:spPr>
          <a:xfrm>
            <a:off x="3319150" y="6040959"/>
            <a:ext cx="2658099" cy="584775"/>
          </a:xfrm>
          <a:prstGeom prst="rect">
            <a:avLst/>
          </a:prstGeom>
        </p:spPr>
        <p:txBody>
          <a:bodyPr wrap="none">
            <a:spAutoFit/>
          </a:bodyPr>
          <a:lstStyle/>
          <a:p>
            <a:pPr algn="ctr"/>
            <a:r>
              <a:rPr lang="en-US" sz="3200" b="1" dirty="0">
                <a:solidFill>
                  <a:srgbClr val="FF0000"/>
                </a:solidFill>
                <a:latin typeface="Times New Roman" pitchFamily="18" charset="0"/>
                <a:cs typeface="Times New Roman" pitchFamily="18" charset="0"/>
              </a:rPr>
              <a:t>QUẦN SOOC</a:t>
            </a:r>
          </a:p>
        </p:txBody>
      </p:sp>
    </p:spTree>
    <p:extLst>
      <p:ext uri="{BB962C8B-B14F-4D97-AF65-F5344CB8AC3E}">
        <p14:creationId xmlns:p14="http://schemas.microsoft.com/office/powerpoint/2010/main" val="190619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ISPRING_UUID" val="{863AF2FD-4C2F-4903-B14F-393AF42C6EFD}"/>
  <p:tag name="ISPRING_RESOURCE_FOLDER" val="D:\Desktop\1. NBTN Quả Na-quả quýt\"/>
  <p:tag name="ISPRING_PRESENTATION_PATH" val="D:\Desktop\1. NBTN Quả Na-quả quýt.pptx"/>
  <p:tag name="ISPRING_PROJECT_VERSION" val="9"/>
  <p:tag name="ISPRING_PROJECT_FOLDER_UPDATED" val="1"/>
  <p:tag name="ISPRING_SCREEN_RECS_UPDATED" val="D:\Desktop\1. NBTN Quả Na-quả quýt\"/>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65&quot;/&gt;&lt;/object&gt;&lt;object type=&quot;3&quot; unique_id=&quot;10006&quot;&gt;&lt;property id=&quot;20148&quot; value=&quot;5&quot;/&gt;&lt;property id=&quot;20300&quot; value=&quot;Slide 4&quot;/&gt;&lt;property id=&quot;20307&quot; value=&quot;269&quot;/&gt;&lt;/object&gt;&lt;object type=&quot;3&quot; unique_id=&quot;10007&quot;&gt;&lt;property id=&quot;20148&quot; value=&quot;5&quot;/&gt;&lt;property id=&quot;20300&quot; value=&quot;Slide 5&quot;/&gt;&lt;property id=&quot;20307&quot; value=&quot;267&quot;/&gt;&lt;/object&gt;&lt;object type=&quot;3&quot; unique_id=&quot;10008&quot;&gt;&lt;property id=&quot;20148&quot; value=&quot;5&quot;/&gt;&lt;property id=&quot;20300&quot; value=&quot;Slide 6&quot;/&gt;&lt;property id=&quot;20307&quot; value=&quot;268&quot;/&gt;&lt;/object&gt;&lt;object type=&quot;3&quot; unique_id=&quot;10009&quot;&gt;&lt;property id=&quot;20148&quot; value=&quot;5&quot;/&gt;&lt;property id=&quot;20300&quot; value=&quot;Slide 7&quot;/&gt;&lt;property id=&quot;20307&quot; value=&quot;270&quot;/&gt;&lt;/object&gt;&lt;object type=&quot;3&quot; unique_id=&quot;10010&quot;&gt;&lt;property id=&quot;20148&quot; value=&quot;5&quot;/&gt;&lt;property id=&quot;20300&quot; value=&quot;Slide 8&quot;/&gt;&lt;property id=&quot;20307&quot; value=&quot;258&quot;/&gt;&lt;/object&gt;&lt;object type=&quot;3&quot; unique_id=&quot;10011&quot;&gt;&lt;property id=&quot;20148&quot; value=&quot;5&quot;/&gt;&lt;property id=&quot;20300&quot; value=&quot;Slide 9&quot;/&gt;&lt;property id=&quot;20307&quot; value=&quot;272&quot;/&gt;&lt;/object&gt;&lt;object type=&quot;3&quot; unique_id=&quot;10012&quot;&gt;&lt;property id=&quot;20148&quot; value=&quot;5&quot;/&gt;&lt;property id=&quot;20300&quot; value=&quot;Slide 10&quot;/&gt;&lt;property id=&quot;20307&quot; value=&quot;263&quot;/&gt;&lt;/object&gt;&lt;object type=&quot;3&quot; unique_id=&quot;10013&quot;&gt;&lt;property id=&quot;20148&quot; value=&quot;5&quot;/&gt;&lt;property id=&quot;20300&quot; value=&quot;Slide 11&quot;/&gt;&lt;property id=&quot;20307&quot; value=&quot;264&quot;/&gt;&lt;/object&gt;&lt;object type=&quot;3&quot; unique_id=&quot;10014&quot;&gt;&lt;property id=&quot;20148&quot; value=&quot;5&quot;/&gt;&lt;property id=&quot;20300&quot; value=&quot;Slide 13&quot;/&gt;&lt;property id=&quot;20307&quot; value=&quot;271&quot;/&gt;&lt;/object&gt;&lt;object type=&quot;3&quot; unique_id=&quot;10015&quot;&gt;&lt;property id=&quot;20148&quot; value=&quot;5&quot;/&gt;&lt;property id=&quot;20300&quot; value=&quot;Slide 14&quot;/&gt;&lt;property id=&quot;20307&quot; value=&quot;273&quot;/&gt;&lt;/object&gt;&lt;object type=&quot;3&quot; unique_id=&quot;10016&quot;&gt;&lt;property id=&quot;20148&quot; value=&quot;5&quot;/&gt;&lt;property id=&quot;20300&quot; value=&quot;Slide 16&quot;/&gt;&lt;property id=&quot;20307&quot; value=&quot;274&quot;/&gt;&lt;/object&gt;&lt;object type=&quot;3&quot; unique_id=&quot;10065&quot;&gt;&lt;property id=&quot;20148&quot; value=&quot;5&quot;/&gt;&lt;property id=&quot;20300&quot; value=&quot;Slide 17&quot;/&gt;&lt;property id=&quot;20307&quot; value=&quot;275&quot;/&gt;&lt;/object&gt;&lt;object type=&quot;3&quot; unique_id=&quot;10168&quot;&gt;&lt;property id=&quot;20148&quot; value=&quot;5&quot;/&gt;&lt;property id=&quot;20300&quot; value=&quot;Slide 18&quot;/&gt;&lt;property id=&quot;20307&quot; value=&quot;276&quot;/&gt;&lt;/object&gt;&lt;object type=&quot;3&quot; unique_id=&quot;10291&quot;&gt;&lt;property id=&quot;20148&quot; value=&quot;5&quot;/&gt;&lt;property id=&quot;20300&quot; value=&quot;Slide 12&quot;/&gt;&lt;property id=&quot;20307&quot; value=&quot;278&quot;/&gt;&lt;/object&gt;&lt;object type=&quot;3&quot; unique_id=&quot;10292&quot;&gt;&lt;property id=&quot;20148&quot; value=&quot;5&quot;/&gt;&lt;property id=&quot;20300&quot; value=&quot;Slide 15&quot;/&gt;&lt;property id=&quot;20307&quot; value=&quot;277&quot;/&gt;&lt;/object&gt;&lt;/object&gt;&lt;object type=&quot;8&quot; unique_id=&quot;10032&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1120</TotalTime>
  <Words>254</Words>
  <Application>Microsoft Office PowerPoint</Application>
  <PresentationFormat>On-screen Show (4:3)</PresentationFormat>
  <Paragraphs>38</Paragraphs>
  <Slides>17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496NL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acer</cp:lastModifiedBy>
  <cp:revision>91</cp:revision>
  <dcterms:created xsi:type="dcterms:W3CDTF">2020-04-28T02:00:05Z</dcterms:created>
  <dcterms:modified xsi:type="dcterms:W3CDTF">2026-04-10T14:58:39Z</dcterms:modified>
</cp:coreProperties>
</file>