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51" r:id="rId3"/>
    <p:sldId id="415" r:id="rId4"/>
    <p:sldId id="401" r:id="rId5"/>
    <p:sldId id="418" r:id="rId6"/>
    <p:sldId id="419" r:id="rId7"/>
    <p:sldId id="421" r:id="rId8"/>
    <p:sldId id="274" r:id="rId9"/>
    <p:sldId id="422" r:id="rId10"/>
    <p:sldId id="423" r:id="rId11"/>
    <p:sldId id="427" r:id="rId12"/>
    <p:sldId id="428" r:id="rId13"/>
    <p:sldId id="272" r:id="rId14"/>
    <p:sldId id="261" r:id="rId15"/>
    <p:sldId id="430" r:id="rId16"/>
    <p:sldId id="432" r:id="rId17"/>
    <p:sldId id="436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215"/>
    <a:srgbClr val="FB5F6F"/>
    <a:srgbClr val="ED4200"/>
    <a:srgbClr val="EFE999"/>
    <a:srgbClr val="56C3E7"/>
    <a:srgbClr val="F6D521"/>
    <a:srgbClr val="2C6B7C"/>
    <a:srgbClr val="F37B3D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 showGuides="1">
      <p:cViewPr>
        <p:scale>
          <a:sx n="66" d="100"/>
          <a:sy n="66" d="100"/>
        </p:scale>
        <p:origin x="1656" y="744"/>
      </p:cViewPr>
      <p:guideLst>
        <p:guide orient="horz" pos="10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388346" y="108927"/>
            <a:ext cx="63673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ỦY BAN NHÂN </a:t>
            </a:r>
            <a:r>
              <a:rPr lang="vi-VN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DÂN </a:t>
            </a:r>
            <a:r>
              <a:rPr lang="vi-VN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PHƯỜNG VIỆT HƯNG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MN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HOA SEN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1" y="1563638"/>
            <a:ext cx="7560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PTNN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Bé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"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Nguyễn Thị Thanh Tâm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Lứa tuổi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3-4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5982" y="35147"/>
            <a:ext cx="5149890" cy="34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681" y="1419622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của do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thơ nào sáng tác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457" y="4281329"/>
            <a:ext cx="2470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sz="4000" b="1" dirty="0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endParaRPr lang="en-US" sz="4000" b="1" dirty="0">
              <a:solidFill>
                <a:srgbClr val="332215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4" y="1203598"/>
            <a:ext cx="2470065" cy="281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19558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650" y="1347470"/>
            <a:ext cx="4032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đừng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484120" y="1635760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Nếu trời nắng to thì các con phải làm sao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391410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dạy các con ăn xong không được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339975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 sáng thức dậy chúng ta cần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11730" y="1912620"/>
            <a:ext cx="403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 đến bữa ăn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>
            <a:fillRect/>
          </a:stretch>
        </p:blipFill>
        <p:spPr>
          <a:xfrm>
            <a:off x="2816" y="-1"/>
            <a:ext cx="9141184" cy="513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5167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75">
        <p15:prstTrans prst="pageCurlDouble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"/>
            <a:ext cx="9114233" cy="51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1591915" cy="97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0" y="3075806"/>
            <a:ext cx="1457806" cy="89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1" y="3084027"/>
            <a:ext cx="1457806" cy="893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9" y="3962793"/>
            <a:ext cx="1457806" cy="89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8" y="3971014"/>
            <a:ext cx="1457806" cy="893340"/>
          </a:xfrm>
          <a:prstGeom prst="rect">
            <a:avLst/>
          </a:prstGeom>
        </p:spPr>
      </p:pic>
      <p:pic>
        <p:nvPicPr>
          <p:cNvPr id="3" name="Picture 2" descr="1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5" y="411480"/>
            <a:ext cx="3752215" cy="28797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929">
        <p15:prstTrans prst="wind"/>
      </p:transition>
    </mc:Choice>
    <mc:Fallback xmlns="">
      <p:transition spd="slow" advTm="31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79512" y="-10618"/>
            <a:ext cx="9144000" cy="516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923678"/>
            <a:ext cx="455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sp>
        <p:nvSpPr>
          <p:cNvPr id="7" name="Star: 5 Points 6">
            <a:hlinkClick r:id="rId4" action="ppaction://hlinksldjump"/>
          </p:cNvPr>
          <p:cNvSpPr/>
          <p:nvPr/>
        </p:nvSpPr>
        <p:spPr>
          <a:xfrm>
            <a:off x="8031471" y="4220260"/>
            <a:ext cx="956600" cy="895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59815"/>
            <a:ext cx="2015490" cy="1871980"/>
          </a:xfrm>
          <a:prstGeom prst="rect">
            <a:avLst/>
          </a:prstGeom>
        </p:spPr>
      </p:pic>
      <p:pic>
        <p:nvPicPr>
          <p:cNvPr id="3" name="Picture 2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059815"/>
            <a:ext cx="1866900" cy="1936750"/>
          </a:xfrm>
          <a:prstGeom prst="rect">
            <a:avLst/>
          </a:prstGeom>
        </p:spPr>
      </p:pic>
      <p:pic>
        <p:nvPicPr>
          <p:cNvPr id="8" name="Picture 7" descr="z4786766705702_9e3711073f601a9bbbb8c323485e6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059815"/>
            <a:ext cx="2110740" cy="1944370"/>
          </a:xfrm>
          <a:prstGeom prst="rect">
            <a:avLst/>
          </a:prstGeom>
        </p:spPr>
      </p:pic>
      <p:sp>
        <p:nvSpPr>
          <p:cNvPr id="9" name="Rectangle 3">
            <a:hlinkClick r:id="rId4" action="ppaction://hlinksldjump"/>
          </p:cNvPr>
          <p:cNvSpPr/>
          <p:nvPr/>
        </p:nvSpPr>
        <p:spPr>
          <a:xfrm>
            <a:off x="2483975" y="1059682"/>
            <a:ext cx="2016224" cy="20162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hlinkClick r:id="rId4" action="ppaction://hlinksldjump"/>
          </p:cNvPr>
          <p:cNvSpPr/>
          <p:nvPr/>
        </p:nvSpPr>
        <p:spPr>
          <a:xfrm>
            <a:off x="4788527" y="1059954"/>
            <a:ext cx="2016224" cy="20162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5">
            <a:hlinkClick r:id="rId4" action="ppaction://hlinksldjump"/>
          </p:cNvPr>
          <p:cNvSpPr/>
          <p:nvPr/>
        </p:nvSpPr>
        <p:spPr>
          <a:xfrm>
            <a:off x="6877050" y="1059815"/>
            <a:ext cx="2106295" cy="20161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8522" y="1203598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38027" y="966368"/>
              <a:ext cx="367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Đố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phận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/>
          <a:stretch>
            <a:fillRect/>
          </a:stretch>
        </p:blipFill>
        <p:spPr>
          <a:xfrm>
            <a:off x="304780" y="180991"/>
            <a:ext cx="4238471" cy="5434715"/>
          </a:xfrm>
          <a:prstGeom prst="rect">
            <a:avLst/>
          </a:prstGeom>
        </p:spPr>
      </p:pic>
      <p:sp>
        <p:nvSpPr>
          <p:cNvPr id="2" name="AutoShape 2" descr="Đoán “trúng phóc” tính cách của bạn qua hình dáng bà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1347614"/>
            <a:ext cx="3621704" cy="2520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b="1" dirty="0" smtClean="0">
                <a:solidFill>
                  <a:srgbClr val="332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BÉ ƠI – TÁC GIẢ PHONG THU</a:t>
            </a:r>
            <a:endParaRPr lang="en-US" b="1" dirty="0">
              <a:solidFill>
                <a:srgbClr val="332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3" y="555526"/>
            <a:ext cx="4737635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971600" y="242303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104" y="1347614"/>
            <a:ext cx="3942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8975" y="118952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765317" y="4975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1964" y="131618"/>
            <a:ext cx="4570482" cy="44267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đọc thơ lần 2: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hợp tranh minh họa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rrow: Down 29"/>
          <p:cNvSpPr/>
          <p:nvPr/>
        </p:nvSpPr>
        <p:spPr>
          <a:xfrm>
            <a:off x="3967858" y="2499742"/>
            <a:ext cx="216024" cy="5760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0" y="915670"/>
            <a:ext cx="4732020" cy="2379980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0" y="915670"/>
            <a:ext cx="4731385" cy="2328545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915670"/>
            <a:ext cx="4717415" cy="2380615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0" y="915670"/>
            <a:ext cx="4736465" cy="2379980"/>
          </a:xfrm>
          <a:prstGeom prst="rect">
            <a:avLst/>
          </a:prstGeom>
        </p:spPr>
      </p:pic>
      <p:pic>
        <p:nvPicPr>
          <p:cNvPr id="7" name="Picture 6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20" y="915670"/>
            <a:ext cx="4827905" cy="2445385"/>
          </a:xfrm>
          <a:prstGeom prst="rect">
            <a:avLst/>
          </a:prstGeom>
        </p:spPr>
      </p:pic>
      <p:pic>
        <p:nvPicPr>
          <p:cNvPr id="8" name="Picture 7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020" y="915670"/>
            <a:ext cx="4827270" cy="267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7"/>
            <a:ext cx="9144000" cy="523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435846"/>
            <a:ext cx="382797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>
                <a:solidFill>
                  <a:srgbClr val="3BAA8A"/>
                </a:solidFill>
                <a:latin typeface="#9Slide03 Play Bold" panose="00000800000000000000" pitchFamily="2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22510" y="20537"/>
            <a:ext cx="5616624" cy="2886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280557"/>
            <a:ext cx="4677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vừa đọc cho các con nghe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08532"/>
            <a:ext cx="336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" y="1779662"/>
            <a:ext cx="2857500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1|3.3|4|5.2|1.1|1.5|2.9|2.1|1.2|1.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</TotalTime>
  <Words>251</Words>
  <Application>Microsoft Office PowerPoint</Application>
  <PresentationFormat>On-screen Show (16:9)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宋体</vt:lpstr>
      <vt:lpstr>#9Slide02 Tieu de rat dai 01</vt:lpstr>
      <vt:lpstr>#9Slide03 Play Bold</vt:lpstr>
      <vt:lpstr>Arial</vt:lpstr>
      <vt:lpstr>Calibri</vt:lpstr>
      <vt:lpstr>Roboto</vt:lpstr>
      <vt:lpstr>Times New Roman</vt:lpstr>
      <vt:lpstr>字魂17号-萌趣果冻体</vt:lpstr>
      <vt:lpstr>方正少儿_GBK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acer</cp:lastModifiedBy>
  <cp:revision>306</cp:revision>
  <dcterms:created xsi:type="dcterms:W3CDTF">2015-12-11T17:46:00Z</dcterms:created>
  <dcterms:modified xsi:type="dcterms:W3CDTF">2026-03-14T09:04:41Z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CEA4683CD42147AB93F165F5FC3E068D_12</vt:lpwstr>
  </property>
  <property fmtid="{D5CDD505-2E9C-101B-9397-08002B2CF9AE}" pid="3" name="KSOProductBuildVer">
    <vt:lpwstr>1033-12.2.0.13266</vt:lpwstr>
  </property>
</Properties>
</file>