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78" r:id="rId3"/>
    <p:sldId id="277" r:id="rId4"/>
    <p:sldId id="271" r:id="rId5"/>
    <p:sldId id="272" r:id="rId6"/>
    <p:sldId id="273" r:id="rId7"/>
    <p:sldId id="279" r:id="rId8"/>
    <p:sldId id="275" r:id="rId9"/>
    <p:sldId id="283" r:id="rId10"/>
    <p:sldId id="284" r:id="rId11"/>
    <p:sldId id="285" r:id="rId12"/>
    <p:sldId id="281" r:id="rId13"/>
    <p:sldId id="280" r:id="rId14"/>
    <p:sldId id="287" r:id="rId15"/>
    <p:sldId id="288" r:id="rId16"/>
    <p:sldId id="258" r:id="rId17"/>
    <p:sldId id="290" r:id="rId18"/>
    <p:sldId id="274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7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2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6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5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55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6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6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1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95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E6B241-5E95-41D1-BC48-3162F753267D}" type="datetimeFigureOut">
              <a:rPr lang="en-US" smtClean="0"/>
              <a:t>3/14/2026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21E07-1A5C-497E-9DCE-8D4B27652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.png"/><Relationship Id="rId3" Type="http://schemas.openxmlformats.org/officeDocument/2006/relationships/audio" Target="../media/media10.wma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microsoft.com/office/2007/relationships/media" Target="../media/media10.wm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microsoft.com/office/2007/relationships/hdphoto" Target="../media/hdphoto9.wdp"/><Relationship Id="rId5" Type="http://schemas.openxmlformats.org/officeDocument/2006/relationships/image" Target="../media/image24.jp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microsoft.com/office/2007/relationships/hdphoto" Target="../media/hdphoto8.wdp"/><Relationship Id="rId1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.png"/><Relationship Id="rId3" Type="http://schemas.openxmlformats.org/officeDocument/2006/relationships/audio" Target="../media/media12.wma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12.wma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24.jp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10.wdp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7" Type="http://schemas.openxmlformats.org/officeDocument/2006/relationships/image" Target="../media/image3.png"/><Relationship Id="rId2" Type="http://schemas.microsoft.com/office/2007/relationships/media" Target="../media/media14.wma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5" Type="http://schemas.openxmlformats.org/officeDocument/2006/relationships/image" Target="../media/image37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5.png"/><Relationship Id="rId5" Type="http://schemas.openxmlformats.org/officeDocument/2006/relationships/image" Target="../media/image25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6.wma"/><Relationship Id="rId7" Type="http://schemas.openxmlformats.org/officeDocument/2006/relationships/image" Target="../media/image5.png"/><Relationship Id="rId2" Type="http://schemas.microsoft.com/office/2007/relationships/media" Target="../media/media16.wma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3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5" Type="http://schemas.openxmlformats.org/officeDocument/2006/relationships/image" Target="../media/image3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19.wma"/><Relationship Id="rId7" Type="http://schemas.openxmlformats.org/officeDocument/2006/relationships/image" Target="../media/image42.png"/><Relationship Id="rId2" Type="http://schemas.microsoft.com/office/2007/relationships/media" Target="../media/media19.wma"/><Relationship Id="rId1" Type="http://schemas.openxmlformats.org/officeDocument/2006/relationships/tags" Target="../tags/tag14.xml"/><Relationship Id="rId6" Type="http://schemas.openxmlformats.org/officeDocument/2006/relationships/image" Target="../media/image41.png"/><Relationship Id="rId5" Type="http://schemas.openxmlformats.org/officeDocument/2006/relationships/image" Target="../media/image24.jp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3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45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13.wdp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microsoft.com/office/2007/relationships/hdphoto" Target="../media/hdphoto12.wdp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4.jp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audio" Target="../media/audio1.wav"/><Relationship Id="rId10" Type="http://schemas.openxmlformats.org/officeDocument/2006/relationships/image" Target="../media/image53.png"/><Relationship Id="rId4" Type="http://schemas.openxmlformats.org/officeDocument/2006/relationships/audio" Target="../media/audio4.wav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3.wav"/><Relationship Id="rId7" Type="http://schemas.openxmlformats.org/officeDocument/2006/relationships/image" Target="../media/image49.png"/><Relationship Id="rId12" Type="http://schemas.openxmlformats.org/officeDocument/2006/relationships/image" Target="../media/image5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audio" Target="../media/audio5.wav"/><Relationship Id="rId10" Type="http://schemas.openxmlformats.org/officeDocument/2006/relationships/image" Target="../media/image52.png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7" Type="http://schemas.openxmlformats.org/officeDocument/2006/relationships/image" Target="../media/image3.png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4.wma"/><Relationship Id="rId7" Type="http://schemas.openxmlformats.org/officeDocument/2006/relationships/image" Target="../media/image9.png"/><Relationship Id="rId12" Type="http://schemas.openxmlformats.org/officeDocument/2006/relationships/image" Target="../media/image3.png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7.jpg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3" Type="http://schemas.openxmlformats.org/officeDocument/2006/relationships/audio" Target="../media/media5.wma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openxmlformats.org/officeDocument/2006/relationships/image" Target="../media/image3.png"/><Relationship Id="rId2" Type="http://schemas.microsoft.com/office/2007/relationships/media" Target="../media/media5.wma"/><Relationship Id="rId16" Type="http://schemas.openxmlformats.org/officeDocument/2006/relationships/image" Target="../media/image5.png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5" Type="http://schemas.openxmlformats.org/officeDocument/2006/relationships/image" Target="../media/image7.jp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microsoft.com/office/2007/relationships/hdphoto" Target="../media/hdphoto4.wdp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.png"/><Relationship Id="rId3" Type="http://schemas.openxmlformats.org/officeDocument/2006/relationships/audio" Target="../media/media6.wma"/><Relationship Id="rId7" Type="http://schemas.openxmlformats.org/officeDocument/2006/relationships/image" Target="../media/image19.png"/><Relationship Id="rId12" Type="http://schemas.openxmlformats.org/officeDocument/2006/relationships/image" Target="../media/image5.pn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7.jp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image" Target="../media/image3.png"/><Relationship Id="rId2" Type="http://schemas.microsoft.com/office/2007/relationships/media" Target="../media/media7.wm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7" Type="http://schemas.openxmlformats.org/officeDocument/2006/relationships/image" Target="../media/image3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46100" y="211601"/>
            <a:ext cx="77935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PHƯỜNG VIỆT HƯNG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HOA SEN</a:t>
            </a:r>
            <a:br>
              <a:rPr lang="en-US" sz="2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kern="0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782" y="2209625"/>
            <a:ext cx="1728192" cy="970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13317" y="3508264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4-5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Kim Dung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0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91">
        <p:circle/>
      </p:transition>
    </mc:Choice>
    <mc:Fallback xmlns="">
      <p:transition spd="slow" advTm="1989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359520" y="3944919"/>
            <a:ext cx="4387740" cy="18101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8243" y="442932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83033" y="2916170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54214" y="285910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365724" y="3896537"/>
            <a:ext cx="3836132" cy="17929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205" y="3932129"/>
            <a:ext cx="1543585" cy="16881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63" y="3896537"/>
            <a:ext cx="1688124" cy="1688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50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08" y="3959554"/>
            <a:ext cx="1819835" cy="18198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03799" y="3920572"/>
            <a:ext cx="1822862" cy="18167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41959" y="3887820"/>
            <a:ext cx="1822862" cy="1816765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2594731" y="5737338"/>
            <a:ext cx="1116660" cy="87861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2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7705876" y="5803425"/>
            <a:ext cx="1097465" cy="8125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626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09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368">
        <p:fade/>
      </p:transition>
    </mc:Choice>
    <mc:Fallback xmlns="">
      <p:transition spd="med" advTm="233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2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-125760"/>
            <a:ext cx="10803048" cy="2389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48">
        <p:split orient="vert"/>
      </p:transition>
    </mc:Choice>
    <mc:Fallback xmlns="">
      <p:transition spd="slow" advTm="214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665571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40826" y="2409"/>
            <a:ext cx="10913292" cy="17303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9492" y="-304444"/>
            <a:ext cx="2997750" cy="2386447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571285" y="-285158"/>
            <a:ext cx="3057430" cy="23221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3916" y="-333153"/>
            <a:ext cx="2836054" cy="23837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852" y="-208745"/>
            <a:ext cx="3047065" cy="2275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98" l="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8295" y="253218"/>
            <a:ext cx="1832812" cy="1479518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5</a:t>
            </a:r>
            <a:endParaRPr lang="en-US" sz="800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4012" y="2384750"/>
            <a:ext cx="1810669" cy="109127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263921" y="2404985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715125" y="3553660"/>
            <a:ext cx="4240947" cy="159799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79846" y="3487305"/>
            <a:ext cx="5423925" cy="15979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3006" y="3579511"/>
            <a:ext cx="1828959" cy="14753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848" y="3224966"/>
            <a:ext cx="2920754" cy="22754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28110" y="3144850"/>
            <a:ext cx="3048264" cy="22740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72724" y="3180189"/>
            <a:ext cx="3048264" cy="22740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26151" y="3243384"/>
            <a:ext cx="3048264" cy="227400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2092494" y="5071248"/>
            <a:ext cx="1029984" cy="8678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1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8124498" y="5102248"/>
            <a:ext cx="1019238" cy="80587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4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864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26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29">
        <p:fade/>
      </p:transition>
    </mc:Choice>
    <mc:Fallback xmlns="">
      <p:transition spd="med" advTm="252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5" grpId="0" animBg="1"/>
      <p:bldP spid="16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539022"/>
      </p:ext>
    </p:extLst>
  </p:cSld>
  <p:clrMapOvr>
    <a:masterClrMapping/>
  </p:clrMapOvr>
  <p:transition spd="slow" advTm="131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028" y="1083212"/>
            <a:ext cx="10515600" cy="19694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b="1" dirty="0" err="1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  <a:t> 2</a:t>
            </a:r>
            <a:br>
              <a:rPr lang="en-US" sz="9600" b="1" dirty="0" smtClean="0">
                <a:solidFill>
                  <a:srgbClr val="7030A0"/>
                </a:solidFill>
                <a:latin typeface="+mn-lt"/>
                <a:cs typeface="Times New Roman" panose="02020603050405020304" pitchFamily="18" charset="0"/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/>
            </a:r>
            <a:br>
              <a:rPr lang="en-US" sz="8000" b="1" dirty="0" smtClean="0">
                <a:solidFill>
                  <a:srgbClr val="7030A0"/>
                </a:solidFill>
              </a:rPr>
            </a:br>
            <a:r>
              <a:rPr lang="en-US" sz="8000" b="1" dirty="0" smtClean="0">
                <a:solidFill>
                  <a:srgbClr val="7030A0"/>
                </a:solidFill>
              </a:rPr>
              <a:t>  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8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89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8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6" y="0"/>
            <a:ext cx="1494543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9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80">
        <p:circle/>
      </p:transition>
    </mc:Choice>
    <mc:Fallback xmlns="">
      <p:transition spd="slow" advTm="608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15153"/>
            <a:ext cx="10515600" cy="171174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136469" y="3385547"/>
            <a:ext cx="3773157" cy="1200125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Oval 13"/>
          <p:cNvSpPr/>
          <p:nvPr/>
        </p:nvSpPr>
        <p:spPr>
          <a:xfrm>
            <a:off x="4952045" y="1681563"/>
            <a:ext cx="1285384" cy="9976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solidFill>
                  <a:srgbClr val="002060"/>
                </a:solidFill>
              </a:rPr>
              <a:t>5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-24299"/>
            <a:ext cx="9927771" cy="171258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305" y="328945"/>
            <a:ext cx="1606918" cy="1296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223" y="268916"/>
            <a:ext cx="1711547" cy="1380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8772" y="252386"/>
            <a:ext cx="1711547" cy="13806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0777" y="236386"/>
            <a:ext cx="1711547" cy="1380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8193" y="254097"/>
            <a:ext cx="1711547" cy="138064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513342" y="3339155"/>
            <a:ext cx="3826412" cy="1206719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2034" y="-1"/>
            <a:ext cx="1523624" cy="6655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53669"/>
      </p:ext>
    </p:extLst>
  </p:cSld>
  <p:clrMapOvr>
    <a:masterClrMapping/>
  </p:clrMapOvr>
  <p:transition spd="slow" advTm="17582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8462720" y="2912576"/>
            <a:ext cx="2891079" cy="104982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132114" y="621460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126" y="2334042"/>
            <a:ext cx="2517866" cy="12497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627" y="823787"/>
            <a:ext cx="1606918" cy="12962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4058" y="810568"/>
            <a:ext cx="1606918" cy="1296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425" y="882173"/>
            <a:ext cx="1606918" cy="12962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148" y="823788"/>
            <a:ext cx="1606918" cy="1296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6466" y="829627"/>
            <a:ext cx="1606918" cy="129624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3621537" y="621460"/>
            <a:ext cx="34337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1182857" y="3504008"/>
            <a:ext cx="9927771" cy="17125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3731" y="3797836"/>
            <a:ext cx="1606918" cy="12962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2769" y="3797837"/>
            <a:ext cx="1606918" cy="1296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3518" y="3752086"/>
            <a:ext cx="1606918" cy="12962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992" y="3797835"/>
            <a:ext cx="1606918" cy="129624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1111" y="3859089"/>
            <a:ext cx="1606918" cy="1296247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5059127" y="3504008"/>
            <a:ext cx="0" cy="17125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556548" y="5216590"/>
            <a:ext cx="2504049" cy="128067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prstClr val="black"/>
                </a:solidFill>
              </a:rPr>
              <a:t>2 - 3</a:t>
            </a:r>
            <a:endParaRPr lang="en-US" sz="4400" b="1" dirty="0">
              <a:solidFill>
                <a:prstClr val="black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" y="42926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02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8">
        <p:fade/>
      </p:transition>
    </mc:Choice>
    <mc:Fallback xmlns="">
      <p:transition spd="med" advTm="138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36376" y="567506"/>
            <a:ext cx="2739546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494494" y="567506"/>
            <a:ext cx="2693894" cy="1527946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</a:rPr>
              <a:t>5</a:t>
            </a:r>
            <a:endParaRPr lang="en-US" sz="88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837323" y="2078838"/>
            <a:ext cx="1140983" cy="79750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283716" y="2116100"/>
            <a:ext cx="1313416" cy="760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530060" y="2078838"/>
            <a:ext cx="1145862" cy="7788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013378" y="2093423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1159261" y="2895168"/>
            <a:ext cx="1248553" cy="123409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4102991" y="287634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4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0" name="Content Placeholder 18"/>
          <p:cNvSpPr txBox="1">
            <a:spLocks/>
          </p:cNvSpPr>
          <p:nvPr/>
        </p:nvSpPr>
        <p:spPr>
          <a:xfrm>
            <a:off x="6565625" y="2907816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9891510" y="2849834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79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160">
        <p:split orient="vert"/>
      </p:transition>
    </mc:Choice>
    <mc:Fallback xmlns="">
      <p:transition spd="slow" advTm="151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9" grpId="0" build="p" animBg="1"/>
      <p:bldP spid="20" grpId="0" animBg="1"/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652975" y="204946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b="1" dirty="0" err="1" smtClean="0">
                <a:solidFill>
                  <a:srgbClr val="7030A0"/>
                </a:solidFill>
              </a:rPr>
              <a:t>Nội</a:t>
            </a:r>
            <a:r>
              <a:rPr lang="en-US" sz="8000" b="1" dirty="0" smtClean="0">
                <a:solidFill>
                  <a:srgbClr val="7030A0"/>
                </a:solidFill>
              </a:rPr>
              <a:t> dung 3:</a:t>
            </a:r>
          </a:p>
          <a:p>
            <a:pPr marL="0" indent="0" algn="ctr">
              <a:buNone/>
            </a:pPr>
            <a:r>
              <a:rPr lang="en-US" sz="8000" b="1" i="1" dirty="0" err="1" smtClean="0">
                <a:solidFill>
                  <a:srgbClr val="FF0000"/>
                </a:solidFill>
              </a:rPr>
              <a:t>Trò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chơi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8000" b="1" i="1" dirty="0" smtClean="0">
                <a:solidFill>
                  <a:srgbClr val="FF0000"/>
                </a:solidFill>
              </a:rPr>
              <a:t> </a:t>
            </a:r>
            <a:r>
              <a:rPr lang="en-US" sz="8000" b="1" i="1" dirty="0" err="1" smtClean="0">
                <a:solidFill>
                  <a:srgbClr val="FF0000"/>
                </a:solidFill>
              </a:rPr>
              <a:t>luyện</a:t>
            </a:r>
            <a:endParaRPr lang="en-US" sz="8000" b="1" i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2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977">
        <p15:prstTrans prst="crush"/>
      </p:transition>
    </mc:Choice>
    <mc:Fallback xmlns="">
      <p:transition spd="slow" advTm="69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1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719152" y="2135740"/>
            <a:ext cx="2229521" cy="935781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34413"/>
            <a:ext cx="2251606" cy="93578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74615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701223" y="4511768"/>
            <a:ext cx="2251606" cy="89281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9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22">
        <p:fade/>
      </p:transition>
    </mc:Choice>
    <mc:Fallback xmlns="">
      <p:transition spd="med" advTm="31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95864" y="2433711"/>
            <a:ext cx="9144000" cy="95660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             </a:t>
            </a:r>
            <a:br>
              <a:rPr lang="en-US" sz="3200" b="1" dirty="0" smtClean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br>
              <a:rPr lang="en-US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1: </a:t>
            </a:r>
            <a:b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5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819421" y="3512234"/>
            <a:ext cx="9144000" cy="3193366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2:</a:t>
            </a:r>
          </a:p>
          <a:p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000" b="1" i="1" dirty="0" smtClean="0"/>
          </a:p>
          <a:p>
            <a:endParaRPr lang="en-US" sz="3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3:</a:t>
            </a:r>
          </a:p>
          <a:p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4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36159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5368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575">
        <p15:prstTrans prst="fallOver"/>
      </p:transition>
    </mc:Choice>
    <mc:Fallback xmlns="">
      <p:transition spd="slow" advTm="18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8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608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485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921" y="183320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50" y="231117"/>
            <a:ext cx="1827344" cy="189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2" y="3116645"/>
            <a:ext cx="3705126" cy="277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76" y="3216158"/>
            <a:ext cx="4164870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60519" y="1948743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552" y="4214446"/>
            <a:ext cx="1229120" cy="12741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09047" y="540457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1</a:t>
            </a:r>
            <a:endParaRPr lang="en-US" sz="66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19281" y="2676177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757767" y="2174708"/>
            <a:ext cx="2251606" cy="1073173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808143" y="4507912"/>
            <a:ext cx="2251606" cy="896666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710" y="3652381"/>
            <a:ext cx="1231499" cy="12741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7577" y="4279370"/>
            <a:ext cx="1231499" cy="1274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828" y="4239857"/>
            <a:ext cx="1216251" cy="12583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7324" y="4386931"/>
            <a:ext cx="1231499" cy="127417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545937" y="5474628"/>
            <a:ext cx="6142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002060"/>
                </a:solidFill>
              </a:rPr>
              <a:t>4</a:t>
            </a:r>
            <a:endParaRPr lang="en-US" sz="6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3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1" y="2942868"/>
            <a:ext cx="3458624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420" y="3071521"/>
            <a:ext cx="3157886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2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1quả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8" y="399401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620" y="4013392"/>
            <a:ext cx="1561322" cy="14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5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7"/>
            <a:ext cx="3835445" cy="313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464" y="3335570"/>
            <a:ext cx="4260622" cy="2712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1874535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52312" y="557023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245245" y="2801915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518472" y="285567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1" y="265686"/>
            <a:ext cx="1973684" cy="181342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6" y="4048195"/>
            <a:ext cx="1535217" cy="14105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89" y="204399"/>
            <a:ext cx="1973684" cy="181342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6" y="169238"/>
            <a:ext cx="1973684" cy="18134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764" y="217462"/>
            <a:ext cx="1973684" cy="18134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899" y="251093"/>
            <a:ext cx="1973684" cy="18134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472" y="4052860"/>
            <a:ext cx="1561322" cy="14345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57" y="4206205"/>
            <a:ext cx="1442405" cy="132528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606" y="4418538"/>
            <a:ext cx="1413486" cy="129871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558" l="940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757" y="4236997"/>
            <a:ext cx="1408892" cy="1294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48118" y="5682615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0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9085" y="5404578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767790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664984" y="3528100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697067" y="2118457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697067" y="3254038"/>
            <a:ext cx="2251606" cy="84471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3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697067" y="5637304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698404" y="4502719"/>
            <a:ext cx="2251606" cy="864445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4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8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760535" y="278914"/>
            <a:ext cx="9179859" cy="1800200"/>
          </a:xfrm>
          <a:prstGeom prst="round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kern="0" smtClean="0">
              <a:solidFill>
                <a:prstClr val="white"/>
              </a:solidFill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70" y="2942868"/>
            <a:ext cx="3603811" cy="296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353" y="3071521"/>
            <a:ext cx="3567953" cy="271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ontent Placeholder 18"/>
          <p:cNvSpPr txBox="1">
            <a:spLocks/>
          </p:cNvSpPr>
          <p:nvPr/>
        </p:nvSpPr>
        <p:spPr>
          <a:xfrm>
            <a:off x="4378931" y="2118457"/>
            <a:ext cx="1234060" cy="122664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000" b="1" dirty="0" smtClean="0">
                <a:solidFill>
                  <a:srgbClr val="FF0000"/>
                </a:solidFill>
              </a:rPr>
              <a:t>5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89812" y="5404578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3</a:t>
            </a:r>
            <a:endParaRPr lang="en-US" sz="7200" b="1" dirty="0">
              <a:solidFill>
                <a:srgbClr val="00206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144544" y="2789466"/>
            <a:ext cx="1188149" cy="7426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59229" y="2622055"/>
            <a:ext cx="1175010" cy="7643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9599735" y="2379875"/>
            <a:ext cx="2251606" cy="819182"/>
          </a:xfrm>
          <a:prstGeom prst="rect">
            <a:avLst/>
          </a:prstGeom>
          <a:solidFill>
            <a:schemeClr val="accent4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Đáp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án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99735" y="5354472"/>
            <a:ext cx="2251606" cy="944521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</a:rPr>
              <a:t>2 </a:t>
            </a:r>
            <a:r>
              <a:rPr lang="en-US" sz="4400" b="1" dirty="0" err="1" smtClean="0">
                <a:solidFill>
                  <a:srgbClr val="002060"/>
                </a:solidFill>
              </a:rPr>
              <a:t>quả</a:t>
            </a:r>
            <a:endParaRPr lang="en-US" sz="44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709009" y="331176"/>
            <a:ext cx="1558912" cy="14592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2213585" y="4136439"/>
            <a:ext cx="1362654" cy="127549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756690" y="4081916"/>
            <a:ext cx="1248820" cy="11689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1624391" y="3743078"/>
            <a:ext cx="1264213" cy="118335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6366200" y="368912"/>
            <a:ext cx="1558912" cy="1459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8114828" y="357255"/>
            <a:ext cx="1558912" cy="1459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3271273" y="383722"/>
            <a:ext cx="1558912" cy="1459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524" l="1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2633">
            <a:off x="4833535" y="423258"/>
            <a:ext cx="1558912" cy="145920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512" y="3968749"/>
            <a:ext cx="18190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7342618" y="5265482"/>
            <a:ext cx="6527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</a:rPr>
              <a:t>2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50097" y="1446419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725" y="3902526"/>
            <a:ext cx="1075866" cy="113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6" y="4037110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2003596" y="1546845"/>
            <a:ext cx="3716185" cy="1728075"/>
            <a:chOff x="1962943" y="2343765"/>
            <a:chExt cx="2285207" cy="1005381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43" y="1672874"/>
            <a:ext cx="1068165" cy="160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144" y="4067989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85" y="5754544"/>
            <a:ext cx="646113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9" name="Group 28"/>
          <p:cNvGrpSpPr/>
          <p:nvPr/>
        </p:nvGrpSpPr>
        <p:grpSpPr>
          <a:xfrm>
            <a:off x="2019340" y="5669591"/>
            <a:ext cx="2285207" cy="1005381"/>
            <a:chOff x="1962943" y="2343765"/>
            <a:chExt cx="2285207" cy="1005381"/>
          </a:xfrm>
        </p:grpSpPr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345034" y="5720959"/>
            <a:ext cx="2285207" cy="1005381"/>
            <a:chOff x="1962943" y="2343765"/>
            <a:chExt cx="2285207" cy="1005381"/>
          </a:xfrm>
        </p:grpSpPr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2943" y="2343765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2037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529" y="2410933"/>
              <a:ext cx="646113" cy="938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35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0.42995 -0.26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7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753893" y="1499286"/>
            <a:ext cx="7891975" cy="1866381"/>
          </a:xfrm>
          <a:prstGeom prst="roundRect">
            <a:avLst/>
          </a:prstGeom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en-US" sz="8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76" y="27226"/>
            <a:ext cx="12192000" cy="144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733279" y="3721246"/>
            <a:ext cx="4457700" cy="1562099"/>
            <a:chOff x="1028700" y="3409950"/>
            <a:chExt cx="4457700" cy="15620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63" b="16270"/>
            <a:stretch/>
          </p:blipFill>
          <p:spPr>
            <a:xfrm>
              <a:off x="1028700" y="3409950"/>
              <a:ext cx="4457700" cy="156209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24758" y="3410819"/>
              <a:ext cx="74892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b="1" dirty="0" smtClea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8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5449007"/>
            <a:ext cx="4848062" cy="15668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63" y="5449007"/>
            <a:ext cx="4462659" cy="15668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79815" y="3747262"/>
            <a:ext cx="4848062" cy="1566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71239" y="1104770"/>
            <a:ext cx="2578222" cy="31814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887963" y="3831031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796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04283" y="5449007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8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4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3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2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1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9821866" y="439641"/>
            <a:ext cx="2356058" cy="2408992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</a:rPr>
              <a:t>0</a:t>
            </a:r>
            <a:endParaRPr lang="en-US" sz="19900" dirty="0">
              <a:ln>
                <a:solidFill>
                  <a:srgbClr val="00B05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025" y="1352135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63" y="1499286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12" y="1455514"/>
            <a:ext cx="1798637" cy="216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924" y="3620402"/>
            <a:ext cx="1425762" cy="171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097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09" y="5173614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27" y="5597175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075" y="5644090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456" y="386319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2842">
            <a:off x="10569589" y="3466903"/>
            <a:ext cx="1217616" cy="1465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89569" y="3243221"/>
            <a:ext cx="1213209" cy="14631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9941" y="5439143"/>
            <a:ext cx="1451036" cy="16030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4643" y="5277581"/>
            <a:ext cx="1547871" cy="171733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8591" y="3948436"/>
            <a:ext cx="121320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44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88 0.04375 L -0.17006 -0.4833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26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0573 -0.5175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86" y="-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15166" y="1122363"/>
            <a:ext cx="8452834" cy="2387600"/>
          </a:xfrm>
        </p:spPr>
        <p:txBody>
          <a:bodyPr>
            <a:prstTxWarp prst="textWave2">
              <a:avLst/>
            </a:prstTxWarp>
          </a:bodyPr>
          <a:lstStyle/>
          <a:p>
            <a:r>
              <a:rPr lang="en-US" b="1" i="1" dirty="0" err="1" smtClean="0">
                <a:solidFill>
                  <a:srgbClr val="FF0000"/>
                </a:solidFill>
              </a:rPr>
              <a:t>Cô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chúc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các</a:t>
            </a:r>
            <a:r>
              <a:rPr lang="en-US" b="1" i="1" dirty="0" smtClean="0">
                <a:solidFill>
                  <a:srgbClr val="FF0000"/>
                </a:solidFill>
              </a:rPr>
              <a:t> con </a:t>
            </a:r>
            <a:r>
              <a:rPr lang="en-US" b="1" i="1" dirty="0" err="1" smtClean="0">
                <a:solidFill>
                  <a:srgbClr val="FF0000"/>
                </a:solidFill>
              </a:rPr>
              <a:t>luôn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chăm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ngoan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học</a:t>
            </a:r>
            <a:r>
              <a:rPr lang="en-US" b="1" i="1" dirty="0" smtClean="0">
                <a:solidFill>
                  <a:srgbClr val="FF0000"/>
                </a:solidFill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</a:rPr>
              <a:t>giỏi</a:t>
            </a:r>
            <a:r>
              <a:rPr lang="en-US" b="1" i="1" dirty="0" smtClean="0">
                <a:solidFill>
                  <a:srgbClr val="FF0000"/>
                </a:solidFill>
              </a:rPr>
              <a:t>!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66423" y="4194466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Xin </a:t>
            </a:r>
            <a:r>
              <a:rPr lang="en-US" sz="4400" b="1" dirty="0" err="1" smtClean="0"/>
              <a:t>chào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và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hẹn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gặp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lại</a:t>
            </a:r>
            <a:r>
              <a:rPr lang="en-US" sz="4400" b="1" dirty="0" smtClean="0"/>
              <a:t>!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0134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6000" b="1" dirty="0" err="1" smtClean="0">
                <a:solidFill>
                  <a:srgbClr val="FF0000"/>
                </a:solidFill>
              </a:rPr>
              <a:t>Nội</a:t>
            </a:r>
            <a:r>
              <a:rPr lang="en-US" sz="6000" b="1" dirty="0" smtClean="0">
                <a:solidFill>
                  <a:srgbClr val="FF0000"/>
                </a:solidFill>
              </a:rPr>
              <a:t> dung 1:</a:t>
            </a:r>
          </a:p>
          <a:p>
            <a:pPr marL="0" indent="0" algn="ctr">
              <a:buNone/>
            </a:pP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Ôn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trong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phạm</a:t>
            </a:r>
            <a:r>
              <a:rPr lang="en-US" sz="5400" b="1" i="1" dirty="0" smtClean="0">
                <a:solidFill>
                  <a:srgbClr val="FF0000"/>
                </a:solidFill>
              </a:rPr>
              <a:t> vi 5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118" y="147078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2501501"/>
      </p:ext>
    </p:extLst>
  </p:cSld>
  <p:clrMapOvr>
    <a:masterClrMapping/>
  </p:clrMapOvr>
  <p:transition spd="slow" advTm="642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17" y="5032005"/>
            <a:ext cx="1990789" cy="168890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3838" y="5335389"/>
            <a:ext cx="1864787" cy="158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2048" y="5367217"/>
            <a:ext cx="2053303" cy="1740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260" y="5144768"/>
            <a:ext cx="2324100" cy="1962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96" b="97630" l="8787" r="937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482557" y="1851082"/>
            <a:ext cx="6373191" cy="562654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61843" y="437281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414" y="4954148"/>
            <a:ext cx="2324100" cy="196215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01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8423">
        <p15:prstTrans prst="fracture"/>
      </p:transition>
    </mc:Choice>
    <mc:Fallback xmlns="">
      <p:transition spd="slow" advTm="184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307" y="4529797"/>
            <a:ext cx="1194748" cy="158128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566" y="5049254"/>
            <a:ext cx="1446705" cy="1914757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529" y="5199581"/>
            <a:ext cx="1337434" cy="177013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42" b="93983" l="0" r="989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49" y="4915067"/>
            <a:ext cx="1303606" cy="17253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9406" y="787792"/>
            <a:ext cx="4953276" cy="65960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449197" y="4476306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4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11901" y="5017789"/>
            <a:ext cx="1450974" cy="191431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025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08083" y="4779224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825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919">
        <p:fade/>
      </p:transition>
    </mc:Choice>
    <mc:Fallback xmlns="">
      <p:transition spd="med" advTm="359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                                                                                                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0582" y="4427293"/>
            <a:ext cx="1902117" cy="2347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8" b="92683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859" y="4674710"/>
            <a:ext cx="2021147" cy="23098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4920" y="4847044"/>
            <a:ext cx="1872805" cy="2137546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4299" y="4491095"/>
            <a:ext cx="1830868" cy="20896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9834" y="703072"/>
            <a:ext cx="4956478" cy="6596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2304" y="4849635"/>
            <a:ext cx="1877731" cy="2139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4862" y="4901579"/>
            <a:ext cx="1877731" cy="21398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84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83344" y="4623478"/>
            <a:ext cx="7457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8800" b="1" dirty="0" smtClean="0">
                <a:solidFill>
                  <a:srgbClr val="FF0000"/>
                </a:solidFill>
                <a:latin typeface="Calibri Light" panose="020F0302020204030204"/>
              </a:rPr>
              <a:t>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24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407">
        <p:fade/>
      </p:transition>
    </mc:Choice>
    <mc:Fallback xmlns="">
      <p:transition spd="med" advTm="34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0070C0"/>
                </a:solidFill>
              </a:rPr>
              <a:t>Nội</a:t>
            </a:r>
            <a:r>
              <a:rPr lang="en-US" sz="5400" b="1" dirty="0" smtClean="0">
                <a:solidFill>
                  <a:srgbClr val="0070C0"/>
                </a:solidFill>
              </a:rPr>
              <a:t> dung 2: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Tách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gộp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nhóm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</a:rPr>
              <a:t>lượng</a:t>
            </a:r>
            <a:r>
              <a:rPr lang="en-US" sz="4800" b="1" i="1" dirty="0" smtClean="0">
                <a:solidFill>
                  <a:srgbClr val="FF0000"/>
                </a:solidFill>
              </a:rPr>
              <a:t> 5</a:t>
            </a:r>
            <a:endParaRPr lang="en-US" sz="4800" b="1" i="1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80" y="0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1554649"/>
      </p:ext>
    </p:extLst>
  </p:cSld>
  <p:clrMapOvr>
    <a:masterClrMapping/>
  </p:clrMapOvr>
  <p:transition spd="slow" advTm="112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5409"/>
            <a:ext cx="10515600" cy="196947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1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26" y="4164039"/>
            <a:ext cx="10515600" cy="1702190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671"/>
            <a:ext cx="2133382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49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963">
        <p:split orient="vert"/>
      </p:transition>
    </mc:Choice>
    <mc:Fallback xmlns="">
      <p:transition spd="slow" advTm="696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513342" y="3353548"/>
            <a:ext cx="3826412" cy="12132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7785" y="0"/>
            <a:ext cx="8989255" cy="318066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196818" y="2335237"/>
            <a:ext cx="1709225" cy="980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495821" y="2302740"/>
            <a:ext cx="1688124" cy="10508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491176" y="3385547"/>
            <a:ext cx="3418450" cy="1200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41567" y="3278237"/>
            <a:ext cx="66075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759"/>
            <a:ext cx="1331640" cy="745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11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1587">
        <p15:prstTrans prst="crush"/>
      </p:transition>
    </mc:Choice>
    <mc:Fallback xmlns="">
      <p:transition spd="slow" advTm="215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4.6|4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|0.9|1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1|1.3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1.4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|1.1|1.2|1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.2|1.3|1.3|1.8|1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|1.2|1.1|11.1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6.7|1|1.8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6|1.3|3.3|7.9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1126</TotalTime>
  <Words>216</Words>
  <Application>Microsoft Office PowerPoint</Application>
  <PresentationFormat>Widescreen</PresentationFormat>
  <Paragraphs>114</Paragraphs>
  <Slides>27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                                Nội dung 1:   Ôn số lượng trong phạm vi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Phần 1 Tách theo yêu cầu</vt:lpstr>
      <vt:lpstr>PowerPoint Presentation</vt:lpstr>
      <vt:lpstr>PowerPoint Presentation</vt:lpstr>
      <vt:lpstr>PowerPoint Presentation</vt:lpstr>
      <vt:lpstr>PowerPoint Presentation</vt:lpstr>
      <vt:lpstr>5</vt:lpstr>
      <vt:lpstr>Phần 2     Tách theo ý thích</vt:lpstr>
      <vt:lpstr>PowerPoint Presentation</vt:lpstr>
      <vt:lpstr>PowerPoint Presentation</vt:lpstr>
      <vt:lpstr>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Cô chúc các con luôn chăm ngoan học giỏi!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103</cp:revision>
  <dcterms:created xsi:type="dcterms:W3CDTF">2021-02-23T01:13:29Z</dcterms:created>
  <dcterms:modified xsi:type="dcterms:W3CDTF">2026-03-14T10:18:11Z</dcterms:modified>
</cp:coreProperties>
</file>