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85" r:id="rId3"/>
    <p:sldId id="259" r:id="rId4"/>
    <p:sldId id="262" r:id="rId5"/>
    <p:sldId id="274" r:id="rId6"/>
    <p:sldId id="263" r:id="rId7"/>
    <p:sldId id="264" r:id="rId8"/>
    <p:sldId id="270" r:id="rId9"/>
    <p:sldId id="276" r:id="rId10"/>
    <p:sldId id="277" r:id="rId11"/>
    <p:sldId id="283" r:id="rId12"/>
    <p:sldId id="286" r:id="rId13"/>
    <p:sldId id="269" r:id="rId14"/>
    <p:sldId id="280" r:id="rId15"/>
    <p:sldId id="266" r:id="rId16"/>
    <p:sldId id="278" r:id="rId17"/>
    <p:sldId id="267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713"/>
  </p:normalViewPr>
  <p:slideViewPr>
    <p:cSldViewPr snapToGrid="0" snapToObjects="1">
      <p:cViewPr>
        <p:scale>
          <a:sx n="50" d="100"/>
          <a:sy n="50" d="100"/>
        </p:scale>
        <p:origin x="119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B106-8256-614C-AAC0-5156B20B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3EA75-4271-6042-A487-8ECDA101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B4F02-266A-AF4E-AA9F-08D2BB12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9B99-3F9D-2145-A7C7-052B640B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1F20F-51E2-C74D-9BA2-AAFF74C2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291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C39F-5861-2640-8ACA-CFCEE2A1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AAE4C-2579-AE4E-90C9-0868C73D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93FD-9920-B043-9367-FE20F67E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10B4-ABC1-684B-8100-1BB0512A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9E62-4491-DA4E-B170-35E78B4C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25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3CA53-0453-364F-9708-1C901DBF4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875A-3A4D-3240-9E3A-F59DEB4A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B12D5-1BA9-724C-8033-9E6CA6E6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3348-F312-FA42-9055-28852F64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89071-6AE1-844E-88A8-D56FD81F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450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2CF-7E66-9D4A-89C7-291BD8D4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EA27-B9F6-9740-B50A-102162A1C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39E4-6A6B-D548-ACB2-C02C2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EC5E7-407E-7540-904A-52C96193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1333-4F17-7D43-96C2-BA67B37C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524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3D81-A30F-DD4F-B880-A92FB83F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96C7-A5E8-A844-B2A3-B00CB06D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1E162-B229-134E-B9BC-55AF29B6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F24E9-76FD-F944-A1DB-F66449CC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941-D9AA-2449-B2DF-B154DD30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254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58AB-9546-6446-8E93-89D8EE45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8A9-B009-BE40-B8D1-72842EF0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1377-DC96-704F-8031-FF6002FA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2384D-4412-5D42-8E02-6D3C53CD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835D6-9DEA-5349-9EAA-7F4E0F20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D9A73-E024-6E43-906B-17A7B059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08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8098-E5F3-6C41-983B-AAB302DD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90DC9-7E50-FF47-AB05-B03E5A0F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C6397-81D5-DC47-B0A6-3CF2851F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82F79-0109-2246-872E-532AA63D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2AEE0-C64D-FF45-80E4-83CD7B3CF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EEC4E-CC66-3443-9C94-95272239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873A9-083E-DA42-A8E2-D63F30A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5E42B-1B91-9745-874D-9B51E138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69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4FE3-9025-194E-B0B2-54FCDD99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265F3-FBFD-3146-8059-1C72F7DB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AD52-BE45-7144-B1F6-914CB64A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7FC1-0146-D04A-9816-1824D1ED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35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A44C1-5B5C-A446-9FC5-52ECC4EA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038B5-B30E-EB4C-8F07-C714B789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4B021-8F4E-F74E-845B-46ADC697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968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91E5-AC4A-5E41-A1E2-2630B972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D1A0-F516-C343-AA07-A10D0D20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06520-CFD5-9149-96B8-F6471A96E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CBB3D-6887-4D49-9476-C06B856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E484-3DB2-C144-96D1-32FB612B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B7CEB-18E9-4841-BD3C-A7D867B7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106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522C-1BC1-E04D-A848-89D60BD2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DA92F-8272-CD4C-8A26-435F93909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02C3B-024A-EA4A-9F9C-80CF6960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821A3-A75E-5F46-8E00-08C3FE9C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DC8A5-F962-0F48-BD36-713A1E9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73D27-86F2-4C48-A607-3414B2BD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294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AE02-641B-AC42-A9B0-24613755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E9CE-A467-5846-A3A0-3D83506AD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4C25-295B-4E4D-9947-C48AE0FC8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4333-FEE4-C841-B6F6-3366BA045A5E}" type="datetimeFigureOut">
              <a:rPr lang="x-none" smtClean="0"/>
              <a:t>04/01/2026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1D20-5E05-4843-A737-4F299F596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ADA2-7503-3142-9735-BFC4FD646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10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10.m4a"/><Relationship Id="rId7" Type="http://schemas.openxmlformats.org/officeDocument/2006/relationships/image" Target="../media/image9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g"/><Relationship Id="rId4" Type="http://schemas.openxmlformats.org/officeDocument/2006/relationships/audio" Target="../media/media10.m4a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10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9.wdp"/><Relationship Id="rId25" Type="http://schemas.microsoft.com/office/2007/relationships/hdphoto" Target="../media/hdphoto16.wdp"/><Relationship Id="rId2" Type="http://schemas.microsoft.com/office/2007/relationships/media" Target="../media/media12.m4a"/><Relationship Id="rId16" Type="http://schemas.microsoft.com/office/2007/relationships/hdphoto" Target="../media/hdphoto8.wdp"/><Relationship Id="rId20" Type="http://schemas.microsoft.com/office/2007/relationships/hdphoto" Target="../media/hdphoto12.wdp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5.wdp"/><Relationship Id="rId24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23" Type="http://schemas.microsoft.com/office/2007/relationships/hdphoto" Target="../media/hdphoto14.wdp"/><Relationship Id="rId28" Type="http://schemas.microsoft.com/office/2007/relationships/hdphoto" Target="../media/hdphoto19.wdp"/><Relationship Id="rId10" Type="http://schemas.microsoft.com/office/2007/relationships/hdphoto" Target="../media/hdphoto4.wdp"/><Relationship Id="rId19" Type="http://schemas.microsoft.com/office/2007/relationships/hdphoto" Target="../media/hdphoto11.wdp"/><Relationship Id="rId31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7.wdp"/><Relationship Id="rId22" Type="http://schemas.microsoft.com/office/2007/relationships/hdphoto" Target="../media/hdphoto13.wdp"/><Relationship Id="rId27" Type="http://schemas.microsoft.com/office/2007/relationships/hdphoto" Target="../media/hdphoto18.wdp"/><Relationship Id="rId30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18" Type="http://schemas.microsoft.com/office/2007/relationships/hdphoto" Target="../media/hdphoto23.wdp"/><Relationship Id="rId26" Type="http://schemas.microsoft.com/office/2007/relationships/hdphoto" Target="../media/hdphoto28.wdp"/><Relationship Id="rId3" Type="http://schemas.microsoft.com/office/2007/relationships/media" Target="../media/media14.m4a"/><Relationship Id="rId21" Type="http://schemas.microsoft.com/office/2007/relationships/hdphoto" Target="../media/hdphoto24.wdp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5" Type="http://schemas.microsoft.com/office/2007/relationships/hdphoto" Target="../media/hdphoto27.wdp"/><Relationship Id="rId2" Type="http://schemas.openxmlformats.org/officeDocument/2006/relationships/audio" Target="../media/media13.mp3"/><Relationship Id="rId16" Type="http://schemas.microsoft.com/office/2007/relationships/hdphoto" Target="../media/hdphoto22.wdp"/><Relationship Id="rId20" Type="http://schemas.microsoft.com/office/2007/relationships/hdphoto" Target="../media/hdphoto21.wdp"/><Relationship Id="rId29" Type="http://schemas.microsoft.com/office/2007/relationships/hdphoto" Target="../media/hdphoto30.wdp"/><Relationship Id="rId1" Type="http://schemas.microsoft.com/office/2007/relationships/media" Target="../media/media13.mp3"/><Relationship Id="rId6" Type="http://schemas.openxmlformats.org/officeDocument/2006/relationships/image" Target="../media/image15.jpeg"/><Relationship Id="rId11" Type="http://schemas.microsoft.com/office/2007/relationships/hdphoto" Target="../media/hdphoto3.wdp"/><Relationship Id="rId24" Type="http://schemas.microsoft.com/office/2007/relationships/hdphoto" Target="../media/hdphoto2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28" Type="http://schemas.microsoft.com/office/2007/relationships/hdphoto" Target="../media/hdphoto29.wdp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31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microsoft.com/office/2007/relationships/hdphoto" Target="../media/hdphoto25.wdp"/><Relationship Id="rId27" Type="http://schemas.microsoft.com/office/2007/relationships/hdphoto" Target="../media/hdphoto13.wdp"/><Relationship Id="rId30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6FCF05DC-F0AD-49BF-BB46-15E3D3B1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884" y="2682653"/>
            <a:ext cx="55695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NHẬN BIẾT TẬP NÓI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8B2D509-3870-4B39-B053-C4F873E1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934" y="4657983"/>
            <a:ext cx="4232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 – 36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D1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F88554-D120-4A28-B193-BF8D852C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474" y="3390539"/>
            <a:ext cx="9510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D42FB-E001-4AF7-BFAB-AD323116048A}"/>
              </a:ext>
            </a:extLst>
          </p:cNvPr>
          <p:cNvSpPr txBox="1"/>
          <p:nvPr/>
        </p:nvSpPr>
        <p:spPr>
          <a:xfrm>
            <a:off x="4457700" y="6283173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8797F-B021-42B6-ABF6-42E4F69C0EC8}"/>
              </a:ext>
            </a:extLst>
          </p:cNvPr>
          <p:cNvSpPr txBox="1"/>
          <p:nvPr/>
        </p:nvSpPr>
        <p:spPr>
          <a:xfrm>
            <a:off x="335938" y="0"/>
            <a:ext cx="6261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</a:t>
            </a: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</a:t>
            </a:r>
            <a:r>
              <a:rPr kumimoji="0" lang="vi-VN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7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7D9-964D-3A41-BC51-B87585FF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4A3DA-7523-2445-BD48-D07386EC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647FA3A7-1C70-3446-8754-FC6636E5D00E}"/>
              </a:ext>
            </a:extLst>
          </p:cNvPr>
          <p:cNvSpPr/>
          <p:nvPr/>
        </p:nvSpPr>
        <p:spPr>
          <a:xfrm rot="7814680">
            <a:off x="4940580" y="5286530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15BF4A4-2862-B849-8D32-B5D2DD20B30E}"/>
              </a:ext>
            </a:extLst>
          </p:cNvPr>
          <p:cNvSpPr/>
          <p:nvPr/>
        </p:nvSpPr>
        <p:spPr>
          <a:xfrm rot="2864220">
            <a:off x="8380217" y="2075475"/>
            <a:ext cx="518160" cy="10509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A900B9-B98F-1441-B3B0-07CF12C312BE}"/>
              </a:ext>
            </a:extLst>
          </p:cNvPr>
          <p:cNvSpPr/>
          <p:nvPr/>
        </p:nvSpPr>
        <p:spPr>
          <a:xfrm rot="1371819">
            <a:off x="9751714" y="3895413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9F3A40E-80E2-0844-873D-889ADAC69306}"/>
              </a:ext>
            </a:extLst>
          </p:cNvPr>
          <p:cNvSpPr/>
          <p:nvPr/>
        </p:nvSpPr>
        <p:spPr>
          <a:xfrm rot="623153">
            <a:off x="7452359" y="4125471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94EF392-C023-0741-98B5-8AD888786239}"/>
              </a:ext>
            </a:extLst>
          </p:cNvPr>
          <p:cNvSpPr/>
          <p:nvPr/>
        </p:nvSpPr>
        <p:spPr>
          <a:xfrm rot="7050697">
            <a:off x="4968240" y="4260414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094A6B8-80F0-4943-8928-E3C96411823D}"/>
              </a:ext>
            </a:extLst>
          </p:cNvPr>
          <p:cNvSpPr/>
          <p:nvPr/>
        </p:nvSpPr>
        <p:spPr>
          <a:xfrm rot="19875509">
            <a:off x="2956560" y="2160322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Tn11.m4a" descr="Tn11.m4a">
            <a:hlinkClick r:id="" action="ppaction://media"/>
            <a:extLst>
              <a:ext uri="{FF2B5EF4-FFF2-40B4-BE49-F238E27FC236}">
                <a16:creationId xmlns:a16="http://schemas.microsoft.com/office/drawing/2014/main" id="{BDD8F40C-B287-4244-A636-ACA2FFF41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1.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48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96D9-2E8C-E648-B963-55845805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9520-38DC-2E42-AC37-26A0845D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Tn12.m4a" descr="Tn12.m4a">
            <a:hlinkClick r:id="" action="ppaction://media"/>
            <a:extLst>
              <a:ext uri="{FF2B5EF4-FFF2-40B4-BE49-F238E27FC236}">
                <a16:creationId xmlns:a16="http://schemas.microsoft.com/office/drawing/2014/main" id="{7FB5A5D9-7A41-8B44-B774-6B01F24BC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523278"/>
            <a:ext cx="37084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65E9-121D-4F0D-B937-F1EB4AD4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49" y="2284412"/>
            <a:ext cx="10284502" cy="173295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20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79D2-48D8-254B-AFCD-723E43BB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0" name="12'.m4a" descr="12'.m4a">
            <a:hlinkClick r:id="" action="ppaction://media"/>
            <a:extLst>
              <a:ext uri="{FF2B5EF4-FFF2-40B4-BE49-F238E27FC236}">
                <a16:creationId xmlns:a16="http://schemas.microsoft.com/office/drawing/2014/main" id="{BCE7707E-DD63-584E-BAF4-C08ACDF5F14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0" y="6572250"/>
            <a:ext cx="285750" cy="28575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D2DC2-1DCC-7F4E-8953-C79C8D33E4B3}"/>
              </a:ext>
            </a:extLst>
          </p:cNvPr>
          <p:cNvSpPr/>
          <p:nvPr/>
        </p:nvSpPr>
        <p:spPr>
          <a:xfrm>
            <a:off x="166683" y="90087"/>
            <a:ext cx="3867151" cy="328533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419C4-14BE-784E-A009-2339031F45FC}"/>
              </a:ext>
            </a:extLst>
          </p:cNvPr>
          <p:cNvSpPr/>
          <p:nvPr/>
        </p:nvSpPr>
        <p:spPr>
          <a:xfrm>
            <a:off x="207169" y="3536160"/>
            <a:ext cx="3955255" cy="323175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66EE2D-6DA2-6244-B360-CE2986862FE8}"/>
              </a:ext>
            </a:extLst>
          </p:cNvPr>
          <p:cNvSpPr/>
          <p:nvPr/>
        </p:nvSpPr>
        <p:spPr>
          <a:xfrm>
            <a:off x="7962902" y="3482580"/>
            <a:ext cx="3867151" cy="328533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553DA7-765A-0840-A8FE-2A4EC9B77485}"/>
              </a:ext>
            </a:extLst>
          </p:cNvPr>
          <p:cNvSpPr/>
          <p:nvPr/>
        </p:nvSpPr>
        <p:spPr>
          <a:xfrm>
            <a:off x="7622380" y="90087"/>
            <a:ext cx="3867151" cy="328533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03466-DE21-3245-B57B-E9D3C52D3B6B}"/>
              </a:ext>
            </a:extLst>
          </p:cNvPr>
          <p:cNvSpPr/>
          <p:nvPr/>
        </p:nvSpPr>
        <p:spPr>
          <a:xfrm>
            <a:off x="4033834" y="1893494"/>
            <a:ext cx="3867151" cy="3285332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Tn13.m4a" descr="Tn13.m4a">
            <a:hlinkClick r:id="" action="ppaction://media"/>
            <a:extLst>
              <a:ext uri="{FF2B5EF4-FFF2-40B4-BE49-F238E27FC236}">
                <a16:creationId xmlns:a16="http://schemas.microsoft.com/office/drawing/2014/main" id="{98C43804-DE0B-D441-B6D4-9A631826A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572250"/>
            <a:ext cx="302824" cy="3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8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F4DC-EB8D-AE43-98C8-AFB1F567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F0F40-3EB5-1D40-A1F6-89C57259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670" t="23714" r="23048" b="23422"/>
          <a:stretch/>
        </p:blipFill>
        <p:spPr>
          <a:xfrm>
            <a:off x="0" y="0"/>
            <a:ext cx="12191999" cy="6857999"/>
          </a:xfrm>
        </p:spPr>
      </p:pic>
      <p:pic>
        <p:nvPicPr>
          <p:cNvPr id="6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65EEA1AA-6B9A-7040-B5B9-01DD6C05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" y="6529387"/>
            <a:ext cx="369887" cy="3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pic>
        <p:nvPicPr>
          <p:cNvPr id="44" name="14.m4a" descr="14.m4a">
            <a:hlinkClick r:id="" action="ppaction://media"/>
            <a:extLst>
              <a:ext uri="{FF2B5EF4-FFF2-40B4-BE49-F238E27FC236}">
                <a16:creationId xmlns:a16="http://schemas.microsoft.com/office/drawing/2014/main" id="{E097FE4C-31AD-114E-B6EA-E24BEB46A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1.586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8323" y="6565692"/>
            <a:ext cx="313214" cy="3132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7924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Happy Whistling Ukulele (mp3cut.net).mp3" descr="Happy Whistling Ukulele (mp3cut.net).mp3">
            <a:hlinkClick r:id="" action="ppaction://media"/>
            <a:extLst>
              <a:ext uri="{FF2B5EF4-FFF2-40B4-BE49-F238E27FC236}">
                <a16:creationId xmlns:a16="http://schemas.microsoft.com/office/drawing/2014/main" id="{E76019D6-F04E-C845-B587-93985C88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595" y="6462376"/>
            <a:ext cx="395623" cy="395623"/>
          </a:xfrm>
          <a:prstGeom prst="rect">
            <a:avLst/>
          </a:prstGeom>
        </p:spPr>
      </p:pic>
      <p:pic>
        <p:nvPicPr>
          <p:cNvPr id="10" name="15.m4a" descr="15.m4a">
            <a:hlinkClick r:id="" action="ppaction://media"/>
            <a:extLst>
              <a:ext uri="{FF2B5EF4-FFF2-40B4-BE49-F238E27FC236}">
                <a16:creationId xmlns:a16="http://schemas.microsoft.com/office/drawing/2014/main" id="{EC5AAE6E-69A2-F74A-943C-C1A829EF7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0502" y="6470204"/>
            <a:ext cx="449944" cy="4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78 0.0044 L 0.10221 -0.6502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82 0.02777 L -0.10169 -0.6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34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573 -0.00486 L 0.0793 -0.493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78 0.03055 L -0.225 -0.55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2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0521 0.00463 L -0.02227 -0.678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52 0.04236 L -0.06888 -0.51481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01237 0.01134 L -0.1582 -0.6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321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1875 0.01088 L 0.05469 -0.8345 " pathEditMode="relative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.01328 0.02269 L 0.14649 -0.50138 " pathEditMode="relative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Motion origin="layout" path="M 0.00482 0.01458 L -0.05377 -0.64329 " pathEditMode="relative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A1B9-A151-AB41-870E-2E1BD10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D1619-3EFF-5048-AE39-547CCE56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1AB8FA67-4AEF-1A43-8A4E-E99B633B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62" y="6472238"/>
            <a:ext cx="385762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000" y="1346200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Câu đố 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2933700" y="1854200"/>
            <a:ext cx="368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Hoa gì nhỏ nhỏ</a:t>
            </a:r>
          </a:p>
          <a:p>
            <a:r>
              <a:rPr lang="vi-VN" dirty="0"/>
              <a:t>Cánh màu hồng tươi</a:t>
            </a:r>
          </a:p>
          <a:p>
            <a:r>
              <a:rPr lang="vi-VN" dirty="0"/>
              <a:t>Hễ thấy hoa cười</a:t>
            </a:r>
          </a:p>
          <a:p>
            <a:r>
              <a:rPr lang="vi-VN" dirty="0"/>
              <a:t>Đúng là Tết đến?</a:t>
            </a:r>
          </a:p>
          <a:p>
            <a:endParaRPr lang="vi-VN" dirty="0"/>
          </a:p>
          <a:p>
            <a:r>
              <a:rPr lang="vi-VN" dirty="0"/>
              <a:t>Đáp án: Hoa đào</a:t>
            </a:r>
          </a:p>
        </p:txBody>
      </p:sp>
    </p:spTree>
    <p:extLst>
      <p:ext uri="{BB962C8B-B14F-4D97-AF65-F5344CB8AC3E}">
        <p14:creationId xmlns:p14="http://schemas.microsoft.com/office/powerpoint/2010/main" val="7066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4 (1).m4a" descr="Tn4 (1).m4a">
            <a:hlinkClick r:id="" action="ppaction://media"/>
            <a:extLst>
              <a:ext uri="{FF2B5EF4-FFF2-40B4-BE49-F238E27FC236}">
                <a16:creationId xmlns:a16="http://schemas.microsoft.com/office/drawing/2014/main" id="{0502E366-C6C4-F94B-9E8E-E2405C50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" y="6615113"/>
            <a:ext cx="284162" cy="2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4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9492852" y="387103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646D4556-CA6D-4248-82DF-18769B99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" y="6443663"/>
            <a:ext cx="307130" cy="30713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E4090E5-A885-C441-90A0-0832C818738C}"/>
              </a:ext>
            </a:extLst>
          </p:cNvPr>
          <p:cNvSpPr/>
          <p:nvPr/>
        </p:nvSpPr>
        <p:spPr>
          <a:xfrm rot="15732385">
            <a:off x="4980856" y="10498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235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05977 0.0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2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1" animBg="1"/>
      <p:bldP spid="11" grpId="2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2770739" y="4303586"/>
            <a:ext cx="523427" cy="1414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8F92BBE-6A84-7347-AA40-D01E3CF3D76C}"/>
              </a:ext>
            </a:extLst>
          </p:cNvPr>
          <p:cNvSpPr/>
          <p:nvPr/>
        </p:nvSpPr>
        <p:spPr>
          <a:xfrm rot="2004091">
            <a:off x="10336692" y="3464795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98EC5B30-D823-A045-AF65-3806666F7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29388"/>
            <a:ext cx="328612" cy="32861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C14971E-9452-C74E-BCCE-B2F1498C190F}"/>
              </a:ext>
            </a:extLst>
          </p:cNvPr>
          <p:cNvSpPr/>
          <p:nvPr/>
        </p:nvSpPr>
        <p:spPr>
          <a:xfrm rot="2004091">
            <a:off x="7831617" y="3288582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74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625 0.0375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7.m4a" descr="Tn7.m4a">
            <a:hlinkClick r:id="" action="ppaction://media"/>
            <a:extLst>
              <a:ext uri="{FF2B5EF4-FFF2-40B4-BE49-F238E27FC236}">
                <a16:creationId xmlns:a16="http://schemas.microsoft.com/office/drawing/2014/main" id="{EB0DB1F2-427B-A44F-AD0E-B649EFC46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75" y="6472238"/>
            <a:ext cx="371474" cy="37147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AFBC124-9E36-594F-A6F4-61A84331A026}"/>
              </a:ext>
            </a:extLst>
          </p:cNvPr>
          <p:cNvSpPr/>
          <p:nvPr/>
        </p:nvSpPr>
        <p:spPr>
          <a:xfrm rot="5988334">
            <a:off x="8401050" y="1185863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BC08BB-9EC5-AA4B-8D72-4E9AE07B8BA0}"/>
              </a:ext>
            </a:extLst>
          </p:cNvPr>
          <p:cNvSpPr/>
          <p:nvPr/>
        </p:nvSpPr>
        <p:spPr>
          <a:xfrm rot="5988334">
            <a:off x="2185989" y="5372101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5B50F7D-EFAE-C349-BDBC-FD4DC2372DD5}"/>
              </a:ext>
            </a:extLst>
          </p:cNvPr>
          <p:cNvSpPr/>
          <p:nvPr/>
        </p:nvSpPr>
        <p:spPr>
          <a:xfrm rot="3431047">
            <a:off x="10504988" y="3813617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B2F1CF2-41C5-BD49-8122-8B2CA4473AA8}"/>
              </a:ext>
            </a:extLst>
          </p:cNvPr>
          <p:cNvSpPr/>
          <p:nvPr/>
        </p:nvSpPr>
        <p:spPr>
          <a:xfrm rot="5988334">
            <a:off x="7820459" y="3988138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F3BC4DF-DEE7-104F-84A3-691E8CB83AF7}"/>
              </a:ext>
            </a:extLst>
          </p:cNvPr>
          <p:cNvSpPr/>
          <p:nvPr/>
        </p:nvSpPr>
        <p:spPr>
          <a:xfrm rot="15641019">
            <a:off x="5256881" y="1181455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02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pic>
        <p:nvPicPr>
          <p:cNvPr id="3" name="Tn8.m4a" descr="Tn8.m4a">
            <a:hlinkClick r:id="" action="ppaction://media"/>
            <a:extLst>
              <a:ext uri="{FF2B5EF4-FFF2-40B4-BE49-F238E27FC236}">
                <a16:creationId xmlns:a16="http://schemas.microsoft.com/office/drawing/2014/main" id="{BC309082-A6AB-1943-95A1-3786164BB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6557963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5346A485-DA83-B347-B2A0-B2AE983665E8}"/>
              </a:ext>
            </a:extLst>
          </p:cNvPr>
          <p:cNvSpPr/>
          <p:nvPr/>
        </p:nvSpPr>
        <p:spPr>
          <a:xfrm rot="8353029">
            <a:off x="2809761" y="3293102"/>
            <a:ext cx="439387" cy="11637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9.m4a" descr="Tn9.m4a">
            <a:hlinkClick r:id="" action="ppaction://media"/>
            <a:extLst>
              <a:ext uri="{FF2B5EF4-FFF2-40B4-BE49-F238E27FC236}">
                <a16:creationId xmlns:a16="http://schemas.microsoft.com/office/drawing/2014/main" id="{234FB314-251A-9E4B-A377-E190B82E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25" y="6572250"/>
            <a:ext cx="268636" cy="268636"/>
          </a:xfrm>
          <a:prstGeom prst="rect">
            <a:avLst/>
          </a:prstGeom>
        </p:spPr>
      </p:pic>
      <p:pic>
        <p:nvPicPr>
          <p:cNvPr id="12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B8F05C20-C4AE-AA45-BC2E-222703276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4870" y="6550870"/>
            <a:ext cx="307130" cy="30713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70E58BE1-085D-5F47-9B17-CE9AA7E1189E}"/>
              </a:ext>
            </a:extLst>
          </p:cNvPr>
          <p:cNvSpPr/>
          <p:nvPr/>
        </p:nvSpPr>
        <p:spPr>
          <a:xfrm rot="2150119">
            <a:off x="5750628" y="853540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CD1407E-DCCB-1948-95E9-E9A25C2ED0D4}"/>
              </a:ext>
            </a:extLst>
          </p:cNvPr>
          <p:cNvSpPr/>
          <p:nvPr/>
        </p:nvSpPr>
        <p:spPr>
          <a:xfrm rot="15732385">
            <a:off x="4966571" y="26500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49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2891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AA2D-78A0-0142-A590-3C5C7FEF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0A197C13-769A-0942-B264-6DEC4BAD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8146" y="6299860"/>
            <a:ext cx="748146" cy="74814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FAF49D4-9C79-F24D-A147-F3887D63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CCA1909B-C554-3548-BFA9-4A807D5174F6}"/>
              </a:ext>
            </a:extLst>
          </p:cNvPr>
          <p:cNvSpPr/>
          <p:nvPr/>
        </p:nvSpPr>
        <p:spPr>
          <a:xfrm rot="2509542">
            <a:off x="8299356" y="2302601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323D040-ED58-144B-8D11-8694B244AF90}"/>
              </a:ext>
            </a:extLst>
          </p:cNvPr>
          <p:cNvSpPr/>
          <p:nvPr/>
        </p:nvSpPr>
        <p:spPr>
          <a:xfrm rot="6791254">
            <a:off x="4938837" y="5327012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973E768-DD11-1E48-8276-98E4CB55D2B7}"/>
              </a:ext>
            </a:extLst>
          </p:cNvPr>
          <p:cNvSpPr/>
          <p:nvPr/>
        </p:nvSpPr>
        <p:spPr>
          <a:xfrm rot="568470">
            <a:off x="7275504" y="4557549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6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70</Words>
  <Application>Microsoft Office PowerPoint</Application>
  <PresentationFormat>Widescreen</PresentationFormat>
  <Paragraphs>15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acer</cp:lastModifiedBy>
  <cp:revision>62</cp:revision>
  <dcterms:created xsi:type="dcterms:W3CDTF">2022-02-13T07:48:34Z</dcterms:created>
  <dcterms:modified xsi:type="dcterms:W3CDTF">2026-01-04T12:05:24Z</dcterms:modified>
</cp:coreProperties>
</file>