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4"/>
  </p:notesMasterIdLst>
  <p:sldIdLst>
    <p:sldId id="315" r:id="rId2"/>
    <p:sldId id="294" r:id="rId3"/>
    <p:sldId id="298" r:id="rId4"/>
    <p:sldId id="300" r:id="rId5"/>
    <p:sldId id="321" r:id="rId6"/>
    <p:sldId id="322" r:id="rId7"/>
    <p:sldId id="323" r:id="rId8"/>
    <p:sldId id="324" r:id="rId9"/>
    <p:sldId id="325" r:id="rId10"/>
    <p:sldId id="326" r:id="rId11"/>
    <p:sldId id="327" r:id="rId12"/>
    <p:sldId id="32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8E0868"/>
    <a:srgbClr val="009900"/>
    <a:srgbClr val="B2B2B2"/>
    <a:srgbClr val="AED7F0"/>
    <a:srgbClr val="FFFF00"/>
    <a:srgbClr val="BF59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7" autoAdjust="0"/>
    <p:restoredTop sz="94609" autoAdjust="0"/>
  </p:normalViewPr>
  <p:slideViewPr>
    <p:cSldViewPr>
      <p:cViewPr varScale="1">
        <p:scale>
          <a:sx n="74" d="100"/>
          <a:sy n="74" d="100"/>
        </p:scale>
        <p:origin x="1326"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CD76271B-3537-4784-8EF6-2149538A97A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aseline="0">
                <a:latin typeface="Arial" panose="020B0604020202020204" pitchFamily="34" charset="0"/>
              </a:defRPr>
            </a:lvl1pPr>
          </a:lstStyle>
          <a:p>
            <a:pPr>
              <a:defRPr/>
            </a:pPr>
            <a:endParaRPr lang="en-US" altLang="en-US"/>
          </a:p>
        </p:txBody>
      </p:sp>
      <p:sp>
        <p:nvSpPr>
          <p:cNvPr id="63491" name="Rectangle 3">
            <a:extLst>
              <a:ext uri="{FF2B5EF4-FFF2-40B4-BE49-F238E27FC236}">
                <a16:creationId xmlns:a16="http://schemas.microsoft.com/office/drawing/2014/main" id="{54BCDD3A-1589-4AC0-B1AE-D79C513FC072}"/>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aseline="0">
                <a:latin typeface="Arial" panose="020B0604020202020204" pitchFamily="34" charset="0"/>
              </a:defRPr>
            </a:lvl1pPr>
          </a:lstStyle>
          <a:p>
            <a:pPr>
              <a:defRPr/>
            </a:pPr>
            <a:endParaRPr lang="en-US" altLang="en-US"/>
          </a:p>
        </p:txBody>
      </p:sp>
      <p:sp>
        <p:nvSpPr>
          <p:cNvPr id="2052" name="Rectangle 4">
            <a:extLst>
              <a:ext uri="{FF2B5EF4-FFF2-40B4-BE49-F238E27FC236}">
                <a16:creationId xmlns:a16="http://schemas.microsoft.com/office/drawing/2014/main" id="{B4B2A144-E2DE-434A-B800-B63C545BB11B}"/>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3" name="Rectangle 5">
            <a:extLst>
              <a:ext uri="{FF2B5EF4-FFF2-40B4-BE49-F238E27FC236}">
                <a16:creationId xmlns:a16="http://schemas.microsoft.com/office/drawing/2014/main" id="{B38A7AC3-7AF0-4412-92C9-B8B72E4A0C85}"/>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3494" name="Rectangle 6">
            <a:extLst>
              <a:ext uri="{FF2B5EF4-FFF2-40B4-BE49-F238E27FC236}">
                <a16:creationId xmlns:a16="http://schemas.microsoft.com/office/drawing/2014/main" id="{C75F54F9-9A3F-4669-8915-D99D738E8F6A}"/>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aseline="0">
                <a:latin typeface="Arial" panose="020B0604020202020204" pitchFamily="34" charset="0"/>
              </a:defRPr>
            </a:lvl1pPr>
          </a:lstStyle>
          <a:p>
            <a:pPr>
              <a:defRPr/>
            </a:pPr>
            <a:endParaRPr lang="en-US" altLang="en-US"/>
          </a:p>
        </p:txBody>
      </p:sp>
      <p:sp>
        <p:nvSpPr>
          <p:cNvPr id="63495" name="Rectangle 7">
            <a:extLst>
              <a:ext uri="{FF2B5EF4-FFF2-40B4-BE49-F238E27FC236}">
                <a16:creationId xmlns:a16="http://schemas.microsoft.com/office/drawing/2014/main" id="{C2962A1A-CCE8-4142-92F5-765504EDDAB1}"/>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aseline="0">
                <a:latin typeface="Arial" panose="020B0604020202020204" pitchFamily="34" charset="0"/>
              </a:defRPr>
            </a:lvl1pPr>
          </a:lstStyle>
          <a:p>
            <a:pPr>
              <a:defRPr/>
            </a:pPr>
            <a:fld id="{BFA9F610-4AE3-462C-8CD7-19E4FBB7A47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431A4377-EFA2-410C-8D9E-DB2F5E143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aseline="-25000">
                <a:solidFill>
                  <a:schemeClr val="tx1"/>
                </a:solidFill>
                <a:latin typeface="Times New Roman" panose="02020603050405020304" pitchFamily="18" charset="0"/>
              </a:defRPr>
            </a:lvl1pPr>
            <a:lvl2pPr marL="742950" indent="-285750">
              <a:defRPr sz="3200" baseline="-25000">
                <a:solidFill>
                  <a:schemeClr val="tx1"/>
                </a:solidFill>
                <a:latin typeface="Times New Roman" panose="02020603050405020304" pitchFamily="18" charset="0"/>
              </a:defRPr>
            </a:lvl2pPr>
            <a:lvl3pPr marL="1143000" indent="-228600">
              <a:defRPr sz="3200" baseline="-25000">
                <a:solidFill>
                  <a:schemeClr val="tx1"/>
                </a:solidFill>
                <a:latin typeface="Times New Roman" panose="02020603050405020304" pitchFamily="18" charset="0"/>
              </a:defRPr>
            </a:lvl3pPr>
            <a:lvl4pPr marL="1600200" indent="-228600">
              <a:defRPr sz="3200" baseline="-25000">
                <a:solidFill>
                  <a:schemeClr val="tx1"/>
                </a:solidFill>
                <a:latin typeface="Times New Roman" panose="02020603050405020304" pitchFamily="18" charset="0"/>
              </a:defRPr>
            </a:lvl4pPr>
            <a:lvl5pPr marL="2057400" indent="-228600">
              <a:defRPr sz="32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aseline="-25000">
                <a:solidFill>
                  <a:schemeClr val="tx1"/>
                </a:solidFill>
                <a:latin typeface="Times New Roman" panose="02020603050405020304" pitchFamily="18" charset="0"/>
              </a:defRPr>
            </a:lvl9pPr>
          </a:lstStyle>
          <a:p>
            <a:fld id="{C690DD13-A513-4C10-8D8F-BCF3DB1EC1AD}" type="slidenum">
              <a:rPr lang="en-US" altLang="en-US" sz="1200" baseline="0" smtClean="0">
                <a:latin typeface="Arial" panose="020B0604020202020204" pitchFamily="34" charset="0"/>
              </a:rPr>
              <a:pPr/>
              <a:t>1</a:t>
            </a:fld>
            <a:endParaRPr lang="en-US" altLang="en-US" sz="1200" baseline="0">
              <a:latin typeface="Arial" panose="020B0604020202020204" pitchFamily="34" charset="0"/>
            </a:endParaRPr>
          </a:p>
        </p:txBody>
      </p:sp>
      <p:sp>
        <p:nvSpPr>
          <p:cNvPr id="4099" name="Rectangle 2">
            <a:extLst>
              <a:ext uri="{FF2B5EF4-FFF2-40B4-BE49-F238E27FC236}">
                <a16:creationId xmlns:a16="http://schemas.microsoft.com/office/drawing/2014/main" id="{832A684B-196E-4A49-97E9-C78C2B2174A2}"/>
              </a:ext>
            </a:extLst>
          </p:cNvPr>
          <p:cNvSpPr>
            <a:spLocks noGrp="1" noRot="1" noChangeAspect="1" noChangeArrowheads="1" noTextEdit="1"/>
          </p:cNvSpPr>
          <p:nvPr>
            <p:ph type="sldImg"/>
          </p:nvPr>
        </p:nvSpPr>
        <p:spPr>
          <a:xfrm>
            <a:off x="381000" y="685800"/>
            <a:ext cx="6096000" cy="3429000"/>
          </a:xfrm>
          <a:ln/>
        </p:spPr>
      </p:sp>
      <p:sp>
        <p:nvSpPr>
          <p:cNvPr id="4100" name="Rectangle 3">
            <a:extLst>
              <a:ext uri="{FF2B5EF4-FFF2-40B4-BE49-F238E27FC236}">
                <a16:creationId xmlns:a16="http://schemas.microsoft.com/office/drawing/2014/main" id="{AB58E7FD-5EEE-43AD-8577-508FEA75F9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8B121482-6003-41EA-9C81-919A71A4AF1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aseline="-25000">
                <a:solidFill>
                  <a:schemeClr val="tx1"/>
                </a:solidFill>
                <a:latin typeface="Times New Roman" panose="02020603050405020304" pitchFamily="18" charset="0"/>
              </a:defRPr>
            </a:lvl1pPr>
            <a:lvl2pPr marL="742950" indent="-285750">
              <a:defRPr sz="3200" baseline="-25000">
                <a:solidFill>
                  <a:schemeClr val="tx1"/>
                </a:solidFill>
                <a:latin typeface="Times New Roman" panose="02020603050405020304" pitchFamily="18" charset="0"/>
              </a:defRPr>
            </a:lvl2pPr>
            <a:lvl3pPr marL="1143000" indent="-228600">
              <a:defRPr sz="3200" baseline="-25000">
                <a:solidFill>
                  <a:schemeClr val="tx1"/>
                </a:solidFill>
                <a:latin typeface="Times New Roman" panose="02020603050405020304" pitchFamily="18" charset="0"/>
              </a:defRPr>
            </a:lvl3pPr>
            <a:lvl4pPr marL="1600200" indent="-228600">
              <a:defRPr sz="3200" baseline="-25000">
                <a:solidFill>
                  <a:schemeClr val="tx1"/>
                </a:solidFill>
                <a:latin typeface="Times New Roman" panose="02020603050405020304" pitchFamily="18" charset="0"/>
              </a:defRPr>
            </a:lvl4pPr>
            <a:lvl5pPr marL="2057400" indent="-228600">
              <a:defRPr sz="32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aseline="-25000">
                <a:solidFill>
                  <a:schemeClr val="tx1"/>
                </a:solidFill>
                <a:latin typeface="Times New Roman" panose="02020603050405020304" pitchFamily="18" charset="0"/>
              </a:defRPr>
            </a:lvl9pPr>
          </a:lstStyle>
          <a:p>
            <a:fld id="{26B5D670-34A1-4D17-9979-77DB00FB668F}" type="slidenum">
              <a:rPr lang="en-US" altLang="en-US" sz="1200" baseline="0" smtClean="0">
                <a:latin typeface="Arial" panose="020B0604020202020204" pitchFamily="34" charset="0"/>
              </a:rPr>
              <a:pPr/>
              <a:t>2</a:t>
            </a:fld>
            <a:endParaRPr lang="en-US" altLang="en-US" sz="1200" baseline="0">
              <a:latin typeface="Arial" panose="020B0604020202020204" pitchFamily="34" charset="0"/>
            </a:endParaRPr>
          </a:p>
        </p:txBody>
      </p:sp>
      <p:sp>
        <p:nvSpPr>
          <p:cNvPr id="8195" name="Rectangle 2">
            <a:extLst>
              <a:ext uri="{FF2B5EF4-FFF2-40B4-BE49-F238E27FC236}">
                <a16:creationId xmlns:a16="http://schemas.microsoft.com/office/drawing/2014/main" id="{83D45435-CF15-4BEA-AE18-3A08A88F7699}"/>
              </a:ext>
            </a:extLst>
          </p:cNvPr>
          <p:cNvSpPr>
            <a:spLocks noGrp="1" noRot="1" noChangeAspect="1" noChangeArrowheads="1" noTextEdit="1"/>
          </p:cNvSpPr>
          <p:nvPr>
            <p:ph type="sldImg"/>
          </p:nvPr>
        </p:nvSpPr>
        <p:spPr>
          <a:xfrm>
            <a:off x="381000" y="685800"/>
            <a:ext cx="6096000" cy="3429000"/>
          </a:xfrm>
          <a:ln/>
        </p:spPr>
      </p:sp>
      <p:sp>
        <p:nvSpPr>
          <p:cNvPr id="8196" name="Rectangle 3">
            <a:extLst>
              <a:ext uri="{FF2B5EF4-FFF2-40B4-BE49-F238E27FC236}">
                <a16:creationId xmlns:a16="http://schemas.microsoft.com/office/drawing/2014/main" id="{991E16C7-8619-44FD-ADE7-D7AD63270C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2D15064-A877-40E7-A544-EEF27448C9C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aseline="-25000">
                <a:solidFill>
                  <a:schemeClr val="tx1"/>
                </a:solidFill>
                <a:latin typeface="Times New Roman" panose="02020603050405020304" pitchFamily="18" charset="0"/>
              </a:defRPr>
            </a:lvl1pPr>
            <a:lvl2pPr marL="742950" indent="-285750">
              <a:defRPr sz="3200" baseline="-25000">
                <a:solidFill>
                  <a:schemeClr val="tx1"/>
                </a:solidFill>
                <a:latin typeface="Times New Roman" panose="02020603050405020304" pitchFamily="18" charset="0"/>
              </a:defRPr>
            </a:lvl2pPr>
            <a:lvl3pPr marL="1143000" indent="-228600">
              <a:defRPr sz="3200" baseline="-25000">
                <a:solidFill>
                  <a:schemeClr val="tx1"/>
                </a:solidFill>
                <a:latin typeface="Times New Roman" panose="02020603050405020304" pitchFamily="18" charset="0"/>
              </a:defRPr>
            </a:lvl3pPr>
            <a:lvl4pPr marL="1600200" indent="-228600">
              <a:defRPr sz="3200" baseline="-25000">
                <a:solidFill>
                  <a:schemeClr val="tx1"/>
                </a:solidFill>
                <a:latin typeface="Times New Roman" panose="02020603050405020304" pitchFamily="18" charset="0"/>
              </a:defRPr>
            </a:lvl4pPr>
            <a:lvl5pPr marL="2057400" indent="-228600">
              <a:defRPr sz="32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aseline="-25000">
                <a:solidFill>
                  <a:schemeClr val="tx1"/>
                </a:solidFill>
                <a:latin typeface="Times New Roman" panose="02020603050405020304" pitchFamily="18" charset="0"/>
              </a:defRPr>
            </a:lvl9pPr>
          </a:lstStyle>
          <a:p>
            <a:fld id="{8D2C4BF5-3C90-41D6-B43F-9111D648DCB4}" type="slidenum">
              <a:rPr lang="en-US" altLang="en-US" sz="1200" baseline="0" smtClean="0">
                <a:latin typeface="Arial" panose="020B0604020202020204" pitchFamily="34" charset="0"/>
              </a:rPr>
              <a:pPr/>
              <a:t>4</a:t>
            </a:fld>
            <a:endParaRPr lang="en-US" altLang="en-US" sz="1200" baseline="0">
              <a:latin typeface="Arial" panose="020B0604020202020204" pitchFamily="34" charset="0"/>
            </a:endParaRPr>
          </a:p>
        </p:txBody>
      </p:sp>
      <p:sp>
        <p:nvSpPr>
          <p:cNvPr id="11267" name="Rectangle 2">
            <a:extLst>
              <a:ext uri="{FF2B5EF4-FFF2-40B4-BE49-F238E27FC236}">
                <a16:creationId xmlns:a16="http://schemas.microsoft.com/office/drawing/2014/main" id="{71B530EB-E230-44F5-AA63-998F33661587}"/>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FE758E75-EBCE-4E6F-91F2-3D203544F7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C043F24-5868-48E6-A807-83141E577B92}" type="slidenum">
              <a:rPr lang="en-US" altLang="en-US" smtClean="0"/>
              <a:pPr>
                <a:defRPr/>
              </a:pPr>
              <a:t>‹#›</a:t>
            </a:fld>
            <a:endParaRPr lang="en-US" altLang="en-US"/>
          </a:p>
        </p:txBody>
      </p:sp>
    </p:spTree>
    <p:extLst>
      <p:ext uri="{BB962C8B-B14F-4D97-AF65-F5344CB8AC3E}">
        <p14:creationId xmlns:p14="http://schemas.microsoft.com/office/powerpoint/2010/main" val="2447210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46DCEBE-3BDA-4038-86C2-3B4BA06EA211}" type="slidenum">
              <a:rPr lang="en-US" altLang="en-US" smtClean="0"/>
              <a:pPr>
                <a:defRPr/>
              </a:pPr>
              <a:t>‹#›</a:t>
            </a:fld>
            <a:endParaRPr lang="en-US" altLang="en-US"/>
          </a:p>
        </p:txBody>
      </p:sp>
    </p:spTree>
    <p:extLst>
      <p:ext uri="{BB962C8B-B14F-4D97-AF65-F5344CB8AC3E}">
        <p14:creationId xmlns:p14="http://schemas.microsoft.com/office/powerpoint/2010/main" val="243654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8DFE1CD-0B31-4E4C-8327-0695932D0C25}" type="slidenum">
              <a:rPr lang="en-US" altLang="en-US" smtClean="0"/>
              <a:pPr>
                <a:defRPr/>
              </a:pPr>
              <a:t>‹#›</a:t>
            </a:fld>
            <a:endParaRPr lang="en-US" altLang="en-US"/>
          </a:p>
        </p:txBody>
      </p:sp>
    </p:spTree>
    <p:extLst>
      <p:ext uri="{BB962C8B-B14F-4D97-AF65-F5344CB8AC3E}">
        <p14:creationId xmlns:p14="http://schemas.microsoft.com/office/powerpoint/2010/main" val="3107342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401A26E-6B4F-4929-B7E1-C4DC927036A0}" type="slidenum">
              <a:rPr lang="en-US" altLang="en-US" smtClean="0"/>
              <a:pPr>
                <a:defRPr/>
              </a:pPr>
              <a:t>‹#›</a:t>
            </a:fld>
            <a:endParaRPr lang="en-US" altLang="en-US"/>
          </a:p>
        </p:txBody>
      </p:sp>
    </p:spTree>
    <p:extLst>
      <p:ext uri="{BB962C8B-B14F-4D97-AF65-F5344CB8AC3E}">
        <p14:creationId xmlns:p14="http://schemas.microsoft.com/office/powerpoint/2010/main" val="2139302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D3B1B3D-2703-41B6-B772-764E06DBF40B}" type="slidenum">
              <a:rPr lang="en-US" altLang="en-US" smtClean="0"/>
              <a:pPr>
                <a:defRPr/>
              </a:pPr>
              <a:t>‹#›</a:t>
            </a:fld>
            <a:endParaRPr lang="en-US" altLang="en-US"/>
          </a:p>
        </p:txBody>
      </p:sp>
    </p:spTree>
    <p:extLst>
      <p:ext uri="{BB962C8B-B14F-4D97-AF65-F5344CB8AC3E}">
        <p14:creationId xmlns:p14="http://schemas.microsoft.com/office/powerpoint/2010/main" val="372202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EFBDF386-139D-43DF-B25F-9317D03FD050}" type="slidenum">
              <a:rPr lang="en-US" altLang="en-US" smtClean="0"/>
              <a:pPr>
                <a:defRPr/>
              </a:pPr>
              <a:t>‹#›</a:t>
            </a:fld>
            <a:endParaRPr lang="en-US" altLang="en-US"/>
          </a:p>
        </p:txBody>
      </p:sp>
    </p:spTree>
    <p:extLst>
      <p:ext uri="{BB962C8B-B14F-4D97-AF65-F5344CB8AC3E}">
        <p14:creationId xmlns:p14="http://schemas.microsoft.com/office/powerpoint/2010/main" val="40956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D8AE6880-2981-41F2-9077-55DC464C0118}" type="slidenum">
              <a:rPr lang="en-US" altLang="en-US" smtClean="0"/>
              <a:pPr>
                <a:defRPr/>
              </a:pPr>
              <a:t>‹#›</a:t>
            </a:fld>
            <a:endParaRPr lang="en-US" altLang="en-US"/>
          </a:p>
        </p:txBody>
      </p:sp>
    </p:spTree>
    <p:extLst>
      <p:ext uri="{BB962C8B-B14F-4D97-AF65-F5344CB8AC3E}">
        <p14:creationId xmlns:p14="http://schemas.microsoft.com/office/powerpoint/2010/main" val="288060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1500FBA5-65FA-48DE-B7C9-FE918949C5EB}" type="slidenum">
              <a:rPr lang="en-US" altLang="en-US" smtClean="0"/>
              <a:pPr>
                <a:defRPr/>
              </a:pPr>
              <a:t>‹#›</a:t>
            </a:fld>
            <a:endParaRPr lang="en-US" altLang="en-US"/>
          </a:p>
        </p:txBody>
      </p:sp>
    </p:spTree>
    <p:extLst>
      <p:ext uri="{BB962C8B-B14F-4D97-AF65-F5344CB8AC3E}">
        <p14:creationId xmlns:p14="http://schemas.microsoft.com/office/powerpoint/2010/main" val="3650697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9584424B-DB0F-423B-8CD9-840C66B8A9AA}" type="slidenum">
              <a:rPr lang="en-US" altLang="en-US" smtClean="0"/>
              <a:pPr>
                <a:defRPr/>
              </a:pPr>
              <a:t>‹#›</a:t>
            </a:fld>
            <a:endParaRPr lang="en-US" altLang="en-US"/>
          </a:p>
        </p:txBody>
      </p:sp>
    </p:spTree>
    <p:extLst>
      <p:ext uri="{BB962C8B-B14F-4D97-AF65-F5344CB8AC3E}">
        <p14:creationId xmlns:p14="http://schemas.microsoft.com/office/powerpoint/2010/main" val="82197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0CFBEC40-8AF4-4DE8-B40B-D15E757354F4}" type="slidenum">
              <a:rPr lang="en-US" altLang="en-US" smtClean="0"/>
              <a:pPr>
                <a:defRPr/>
              </a:pPr>
              <a:t>‹#›</a:t>
            </a:fld>
            <a:endParaRPr lang="en-US" altLang="en-US"/>
          </a:p>
        </p:txBody>
      </p:sp>
    </p:spTree>
    <p:extLst>
      <p:ext uri="{BB962C8B-B14F-4D97-AF65-F5344CB8AC3E}">
        <p14:creationId xmlns:p14="http://schemas.microsoft.com/office/powerpoint/2010/main" val="3410952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7B34DD5-9FD7-4494-93E4-B2E641BF924A}" type="slidenum">
              <a:rPr lang="en-US" altLang="en-US" smtClean="0"/>
              <a:pPr>
                <a:defRPr/>
              </a:pPr>
              <a:t>‹#›</a:t>
            </a:fld>
            <a:endParaRPr lang="en-US" altLang="en-US"/>
          </a:p>
        </p:txBody>
      </p:sp>
    </p:spTree>
    <p:extLst>
      <p:ext uri="{BB962C8B-B14F-4D97-AF65-F5344CB8AC3E}">
        <p14:creationId xmlns:p14="http://schemas.microsoft.com/office/powerpoint/2010/main" val="149468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D7CA82B-7B24-41C0-917E-1E22963A0A0C}" type="slidenum">
              <a:rPr lang="en-US" altLang="en-US" smtClean="0"/>
              <a:pPr>
                <a:defRPr/>
              </a:pPr>
              <a:t>‹#›</a:t>
            </a:fld>
            <a:endParaRPr lang="en-US" altLang="en-US"/>
          </a:p>
        </p:txBody>
      </p:sp>
    </p:spTree>
    <p:extLst>
      <p:ext uri="{BB962C8B-B14F-4D97-AF65-F5344CB8AC3E}">
        <p14:creationId xmlns:p14="http://schemas.microsoft.com/office/powerpoint/2010/main" val="87195675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C:\Users\Admin\Desktop\New%20folder\FILE_20220920_171851_slide%201.mp3"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audio" Target="file:///C:\Users\Admin\Desktop\New%20folder\FILE_20220920_171851_slide12.mp3"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file:///C:\Users\Admin\Desktop\New%20folder\FILE_20220920_174239_slide%2013.mp3" TargetMode="Externa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file:///C:\Users\Admin\Desktop\New%20folder\FILE_20220920_174411_slide%2014.mp3"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audio" Target="file:///C:\Users\Admin\Desktop\New%20folder\FILE_20220920_171851_th&#417;.mp3" TargetMode="External"/><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audio" Target="file:///C:\Users\Admin\Desktop\New%20folder\FILE_20220920_171851_th&#417;.mp3" TargetMode="External"/><Relationship Id="rId5" Type="http://schemas.openxmlformats.org/officeDocument/2006/relationships/image" Target="../media/image2.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file:///C:\Users\Admin\Desktop\New%20folder\FILE_20220920_171851_th&#417;.mp3"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3220" y="0"/>
            <a:ext cx="12193057" cy="6858594"/>
          </a:xfrm>
          <a:prstGeom prst="rect">
            <a:avLst/>
          </a:prstGeom>
        </p:spPr>
      </p:pic>
      <p:sp>
        <p:nvSpPr>
          <p:cNvPr id="95236" name="AutoShape 4">
            <a:extLst>
              <a:ext uri="{FF2B5EF4-FFF2-40B4-BE49-F238E27FC236}">
                <a16:creationId xmlns:a16="http://schemas.microsoft.com/office/drawing/2014/main" id="{8BE845BA-4BB1-41FB-979C-52C8AF7504A2}"/>
              </a:ext>
            </a:extLst>
          </p:cNvPr>
          <p:cNvSpPr>
            <a:spLocks noChangeArrowheads="1"/>
          </p:cNvSpPr>
          <p:nvPr/>
        </p:nvSpPr>
        <p:spPr bwMode="auto">
          <a:xfrm>
            <a:off x="838200" y="0"/>
            <a:ext cx="1828800" cy="838200"/>
          </a:xfrm>
          <a:prstGeom prst="star32">
            <a:avLst>
              <a:gd name="adj" fmla="val 5694"/>
            </a:avLst>
          </a:prstGeom>
          <a:solidFill>
            <a:schemeClr val="accent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95237" name="AutoShape 5">
            <a:extLst>
              <a:ext uri="{FF2B5EF4-FFF2-40B4-BE49-F238E27FC236}">
                <a16:creationId xmlns:a16="http://schemas.microsoft.com/office/drawing/2014/main" id="{5A44F749-A8A2-447C-920E-3AC7167059A1}"/>
              </a:ext>
            </a:extLst>
          </p:cNvPr>
          <p:cNvSpPr>
            <a:spLocks noChangeArrowheads="1"/>
          </p:cNvSpPr>
          <p:nvPr/>
        </p:nvSpPr>
        <p:spPr bwMode="auto">
          <a:xfrm>
            <a:off x="685800" y="5867400"/>
            <a:ext cx="1981200" cy="990600"/>
          </a:xfrm>
          <a:prstGeom prst="star32">
            <a:avLst>
              <a:gd name="adj" fmla="val 5694"/>
            </a:avLst>
          </a:prstGeom>
          <a:solidFill>
            <a:schemeClr val="accent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95238" name="AutoShape 6">
            <a:extLst>
              <a:ext uri="{FF2B5EF4-FFF2-40B4-BE49-F238E27FC236}">
                <a16:creationId xmlns:a16="http://schemas.microsoft.com/office/drawing/2014/main" id="{E1F4D309-B84D-448E-BFD7-04F641CA504F}"/>
              </a:ext>
            </a:extLst>
          </p:cNvPr>
          <p:cNvSpPr>
            <a:spLocks noChangeArrowheads="1"/>
          </p:cNvSpPr>
          <p:nvPr/>
        </p:nvSpPr>
        <p:spPr bwMode="auto">
          <a:xfrm>
            <a:off x="9753600" y="5791200"/>
            <a:ext cx="1676400" cy="1066800"/>
          </a:xfrm>
          <a:prstGeom prst="star32">
            <a:avLst>
              <a:gd name="adj" fmla="val 5694"/>
            </a:avLst>
          </a:prstGeom>
          <a:solidFill>
            <a:schemeClr val="accent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3" name="TextBox 12">
            <a:extLst>
              <a:ext uri="{FF2B5EF4-FFF2-40B4-BE49-F238E27FC236}">
                <a16:creationId xmlns:a16="http://schemas.microsoft.com/office/drawing/2014/main" id="{D3EDFF05-7C20-420C-A4A5-3A5918AD304E}"/>
              </a:ext>
            </a:extLst>
          </p:cNvPr>
          <p:cNvSpPr txBox="1"/>
          <p:nvPr/>
        </p:nvSpPr>
        <p:spPr>
          <a:xfrm>
            <a:off x="2227138" y="1632258"/>
            <a:ext cx="7005638" cy="553998"/>
          </a:xfrm>
          <a:prstGeom prst="rect">
            <a:avLst/>
          </a:prstGeom>
          <a:noFill/>
        </p:spPr>
        <p:txBody>
          <a:bodyPr>
            <a:spAutoFit/>
          </a:bodyPr>
          <a:lstStyle/>
          <a:p>
            <a:pPr algn="ctr" eaLnBrk="1" hangingPunct="1">
              <a:defRPr/>
            </a:pPr>
            <a:r>
              <a:rPr lang="en-US" sz="3000" b="1" dirty="0">
                <a:solidFill>
                  <a:schemeClr val="accent2">
                    <a:lumMod val="75000"/>
                  </a:schemeClr>
                </a:solidFill>
                <a:latin typeface="Times New Roman" panose="02020603050405020304" pitchFamily="18" charset="0"/>
                <a:cs typeface="Times New Roman" panose="02020603050405020304" pitchFamily="18" charset="0"/>
              </a:rPr>
              <a:t>LĨNH VỰC PHÁT TRIỂN NGÔN NGỮ</a:t>
            </a:r>
          </a:p>
        </p:txBody>
      </p:sp>
      <p:sp>
        <p:nvSpPr>
          <p:cNvPr id="3081" name="TextBox 7">
            <a:extLst>
              <a:ext uri="{FF2B5EF4-FFF2-40B4-BE49-F238E27FC236}">
                <a16:creationId xmlns:a16="http://schemas.microsoft.com/office/drawing/2014/main" id="{558775A3-0F29-4A32-972F-FF2BD0B0ABD5}"/>
              </a:ext>
            </a:extLst>
          </p:cNvPr>
          <p:cNvSpPr txBox="1">
            <a:spLocks noChangeArrowheads="1"/>
          </p:cNvSpPr>
          <p:nvPr/>
        </p:nvSpPr>
        <p:spPr bwMode="auto">
          <a:xfrm>
            <a:off x="3746498" y="2502951"/>
            <a:ext cx="4699001" cy="47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dirty="0">
                <a:solidFill>
                  <a:srgbClr val="FF0000"/>
                </a:solidFill>
                <a:latin typeface="Times New Roman" panose="02020603050405020304" pitchFamily="18" charset="0"/>
                <a:cs typeface="Times New Roman" panose="02020603050405020304" pitchFamily="18" charset="0"/>
              </a:rPr>
              <a:t>LÀM QUEN VĂN HỌC</a:t>
            </a:r>
          </a:p>
        </p:txBody>
      </p:sp>
      <p:sp>
        <p:nvSpPr>
          <p:cNvPr id="3082" name="TextBox 8">
            <a:extLst>
              <a:ext uri="{FF2B5EF4-FFF2-40B4-BE49-F238E27FC236}">
                <a16:creationId xmlns:a16="http://schemas.microsoft.com/office/drawing/2014/main" id="{D8B85930-C3FA-43FA-B59F-B4F9F0DAE444}"/>
              </a:ext>
            </a:extLst>
          </p:cNvPr>
          <p:cNvSpPr txBox="1">
            <a:spLocks noChangeArrowheads="1"/>
          </p:cNvSpPr>
          <p:nvPr/>
        </p:nvSpPr>
        <p:spPr bwMode="auto">
          <a:xfrm>
            <a:off x="3505198" y="3127977"/>
            <a:ext cx="51816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err="1">
                <a:solidFill>
                  <a:srgbClr val="FF0000"/>
                </a:solidFill>
                <a:latin typeface="Times New Roman" panose="02020603050405020304" pitchFamily="18" charset="0"/>
                <a:cs typeface="Times New Roman" panose="02020603050405020304" pitchFamily="18" charset="0"/>
              </a:rPr>
              <a:t>Đề</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tài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Thơ</a:t>
            </a:r>
            <a:r>
              <a:rPr lang="en-US" altLang="en-US" dirty="0">
                <a:solidFill>
                  <a:srgbClr val="FF0000"/>
                </a:solidFill>
                <a:latin typeface="Times New Roman" panose="02020603050405020304" pitchFamily="18" charset="0"/>
                <a:cs typeface="Times New Roman" panose="02020603050405020304" pitchFamily="18" charset="0"/>
              </a:rPr>
              <a:t>:</a:t>
            </a:r>
            <a:r>
              <a:rPr lang="en-US" altLang="en-US" baseline="0" dirty="0">
                <a:solidFill>
                  <a:srgbClr val="FF0000"/>
                </a:solidFill>
                <a:latin typeface="Times New Roman" panose="02020603050405020304" pitchFamily="18" charset="0"/>
                <a:cs typeface="Times New Roman" panose="02020603050405020304" pitchFamily="18" charset="0"/>
              </a:rPr>
              <a:t> </a:t>
            </a:r>
            <a:r>
              <a:rPr lang="en-US" altLang="en-US" dirty="0">
                <a:solidFill>
                  <a:srgbClr val="FF0000"/>
                </a:solidFill>
                <a:latin typeface="Times New Roman" panose="02020603050405020304" pitchFamily="18" charset="0"/>
                <a:cs typeface="Times New Roman" panose="02020603050405020304" pitchFamily="18" charset="0"/>
              </a:rPr>
              <a:t>“Con </a:t>
            </a:r>
            <a:r>
              <a:rPr lang="en-US" altLang="en-US" dirty="0" err="1">
                <a:solidFill>
                  <a:srgbClr val="FF0000"/>
                </a:solidFill>
                <a:latin typeface="Times New Roman" panose="02020603050405020304" pitchFamily="18" charset="0"/>
                <a:cs typeface="Times New Roman" panose="02020603050405020304" pitchFamily="18" charset="0"/>
              </a:rPr>
              <a:t>tàu</a:t>
            </a:r>
            <a:r>
              <a:rPr lang="en-US" altLang="en-US" dirty="0">
                <a:solidFill>
                  <a:srgbClr val="FF0000"/>
                </a:solidFill>
                <a:latin typeface="Times New Roman" panose="02020603050405020304" pitchFamily="18" charset="0"/>
                <a:cs typeface="Times New Roman" panose="02020603050405020304" pitchFamily="18" charset="0"/>
              </a:rPr>
              <a:t>”</a:t>
            </a:r>
          </a:p>
          <a:p>
            <a:pPr algn="ctr" eaLnBrk="1" hangingPunct="1">
              <a:spcBef>
                <a:spcPct val="0"/>
              </a:spcBef>
              <a:buFontTx/>
              <a:buNone/>
            </a:pPr>
            <a:endParaRPr lang="en-US" altLang="en-US" sz="4000" dirty="0">
              <a:solidFill>
                <a:srgbClr val="FF0000"/>
              </a:solidFill>
              <a:latin typeface="Times New Roman" panose="02020603050405020304" pitchFamily="18" charset="0"/>
              <a:cs typeface="Times New Roman" panose="02020603050405020304" pitchFamily="18" charset="0"/>
            </a:endParaRPr>
          </a:p>
        </p:txBody>
      </p:sp>
      <p:sp>
        <p:nvSpPr>
          <p:cNvPr id="3084" name="TextBox 12">
            <a:extLst>
              <a:ext uri="{FF2B5EF4-FFF2-40B4-BE49-F238E27FC236}">
                <a16:creationId xmlns:a16="http://schemas.microsoft.com/office/drawing/2014/main" id="{54F05F89-8A08-49A1-8731-21830F548622}"/>
              </a:ext>
            </a:extLst>
          </p:cNvPr>
          <p:cNvSpPr txBox="1">
            <a:spLocks noChangeArrowheads="1"/>
          </p:cNvSpPr>
          <p:nvPr/>
        </p:nvSpPr>
        <p:spPr bwMode="auto">
          <a:xfrm>
            <a:off x="4182144" y="4886574"/>
            <a:ext cx="30956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err="1">
                <a:solidFill>
                  <a:srgbClr val="00B050"/>
                </a:solidFill>
                <a:latin typeface="Times New Roman" panose="02020603050405020304" pitchFamily="18" charset="0"/>
                <a:cs typeface="Times New Roman" panose="02020603050405020304" pitchFamily="18" charset="0"/>
              </a:rPr>
              <a:t>Năm</a:t>
            </a:r>
            <a:r>
              <a:rPr lang="en-US" altLang="en-US" sz="2000" b="1" dirty="0">
                <a:solidFill>
                  <a:srgbClr val="00B050"/>
                </a:solidFill>
                <a:latin typeface="Times New Roman" panose="02020603050405020304" pitchFamily="18" charset="0"/>
                <a:cs typeface="Times New Roman" panose="02020603050405020304" pitchFamily="18" charset="0"/>
              </a:rPr>
              <a:t> hoc </a:t>
            </a:r>
            <a:r>
              <a:rPr lang="vi-VN" altLang="en-US" sz="2000" b="1" dirty="0" smtClean="0">
                <a:solidFill>
                  <a:srgbClr val="00B050"/>
                </a:solidFill>
                <a:latin typeface="Times New Roman" panose="02020603050405020304" pitchFamily="18" charset="0"/>
                <a:cs typeface="Times New Roman" panose="02020603050405020304" pitchFamily="18" charset="0"/>
              </a:rPr>
              <a:t>2025</a:t>
            </a:r>
            <a:r>
              <a:rPr lang="en-US" altLang="en-US" sz="2000" b="1" dirty="0" smtClean="0">
                <a:solidFill>
                  <a:srgbClr val="00B050"/>
                </a:solidFill>
                <a:latin typeface="Times New Roman" panose="02020603050405020304" pitchFamily="18" charset="0"/>
                <a:cs typeface="Times New Roman" panose="02020603050405020304" pitchFamily="18" charset="0"/>
              </a:rPr>
              <a:t> -</a:t>
            </a:r>
            <a:r>
              <a:rPr lang="vi-VN" altLang="en-US" sz="2000" b="1" dirty="0" smtClean="0">
                <a:solidFill>
                  <a:srgbClr val="00B050"/>
                </a:solidFill>
                <a:latin typeface="Times New Roman" panose="02020603050405020304" pitchFamily="18" charset="0"/>
                <a:cs typeface="Times New Roman" panose="02020603050405020304" pitchFamily="18" charset="0"/>
              </a:rPr>
              <a:t>2026</a:t>
            </a:r>
            <a:endParaRPr lang="en-US" altLang="en-US" sz="2000" b="1" dirty="0">
              <a:solidFill>
                <a:srgbClr val="00B050"/>
              </a:solidFill>
              <a:latin typeface="Times New Roman" panose="02020603050405020304" pitchFamily="18" charset="0"/>
              <a:cs typeface="Times New Roman" panose="02020603050405020304" pitchFamily="18" charset="0"/>
            </a:endParaRPr>
          </a:p>
        </p:txBody>
      </p:sp>
      <p:sp>
        <p:nvSpPr>
          <p:cNvPr id="3085" name="TextBox 2">
            <a:extLst>
              <a:ext uri="{FF2B5EF4-FFF2-40B4-BE49-F238E27FC236}">
                <a16:creationId xmlns:a16="http://schemas.microsoft.com/office/drawing/2014/main" id="{FB343F44-5334-407F-954E-8072F3559D6E}"/>
              </a:ext>
            </a:extLst>
          </p:cNvPr>
          <p:cNvSpPr txBox="1">
            <a:spLocks noChangeArrowheads="1"/>
          </p:cNvSpPr>
          <p:nvPr/>
        </p:nvSpPr>
        <p:spPr bwMode="auto">
          <a:xfrm>
            <a:off x="-3352800" y="3790950"/>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aseline="0">
                <a:latin typeface="Times New Roman" panose="02020603050405020304" pitchFamily="18" charset="0"/>
              </a:rPr>
              <a:t> </a:t>
            </a:r>
            <a:endParaRPr lang="en-US" altLang="en-US">
              <a:latin typeface="Times New Roman" panose="02020603050405020304" pitchFamily="18" charset="0"/>
            </a:endParaRPr>
          </a:p>
        </p:txBody>
      </p:sp>
      <p:pic>
        <p:nvPicPr>
          <p:cNvPr id="2" name="FILE_20220920_171851_slide 1.mp3">
            <a:hlinkClick r:id="" action="ppaction://media"/>
            <a:extLst>
              <a:ext uri="{FF2B5EF4-FFF2-40B4-BE49-F238E27FC236}">
                <a16:creationId xmlns:a16="http://schemas.microsoft.com/office/drawing/2014/main" id="{D2E6D344-E445-4D19-A42D-3CAD73FC5F3E}"/>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838325" y="5308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5DAE3EFA-7CE0-41B6-B185-50E908786B0F}"/>
              </a:ext>
            </a:extLst>
          </p:cNvPr>
          <p:cNvSpPr txBox="1"/>
          <p:nvPr/>
        </p:nvSpPr>
        <p:spPr>
          <a:xfrm>
            <a:off x="2773115" y="130314"/>
            <a:ext cx="5913684" cy="707886"/>
          </a:xfrm>
          <a:prstGeom prst="rect">
            <a:avLst/>
          </a:prstGeom>
          <a:noFill/>
        </p:spPr>
        <p:txBody>
          <a:bodyPr wrap="square" rtlCol="0">
            <a:spAutoFit/>
          </a:bodyPr>
          <a:lstStyle/>
          <a:p>
            <a:pPr algn="ctr"/>
            <a:r>
              <a:rPr lang="en-US" sz="2000" b="1" dirty="0">
                <a:solidFill>
                  <a:srgbClr val="00B050"/>
                </a:solidFill>
                <a:latin typeface="Times New Roman" panose="02020603050405020304" pitchFamily="18" charset="0"/>
                <a:cs typeface="Times New Roman" panose="02020603050405020304" pitchFamily="18" charset="0"/>
              </a:rPr>
              <a:t>UBND </a:t>
            </a:r>
            <a:r>
              <a:rPr lang="vi-VN" sz="2000" b="1" dirty="0" smtClean="0">
                <a:solidFill>
                  <a:srgbClr val="00B050"/>
                </a:solidFill>
                <a:latin typeface="Times New Roman" panose="02020603050405020304" pitchFamily="18" charset="0"/>
                <a:cs typeface="Times New Roman" panose="02020603050405020304" pitchFamily="18" charset="0"/>
              </a:rPr>
              <a:t>PHƯỜNG VIỆT HƯNG</a:t>
            </a:r>
            <a:endParaRPr lang="en-US" sz="2000" b="1" dirty="0">
              <a:solidFill>
                <a:srgbClr val="00B050"/>
              </a:solidFill>
              <a:latin typeface="Times New Roman" panose="02020603050405020304" pitchFamily="18" charset="0"/>
              <a:cs typeface="Times New Roman" panose="02020603050405020304" pitchFamily="18" charset="0"/>
            </a:endParaRPr>
          </a:p>
          <a:p>
            <a:pPr algn="ctr"/>
            <a:r>
              <a:rPr lang="en-US" sz="2000" b="1" u="sng" dirty="0">
                <a:solidFill>
                  <a:srgbClr val="00B050"/>
                </a:solidFill>
                <a:latin typeface="Times New Roman" panose="02020603050405020304" pitchFamily="18" charset="0"/>
                <a:cs typeface="Times New Roman" panose="02020603050405020304" pitchFamily="18" charset="0"/>
              </a:rPr>
              <a:t>TRƯỜNG MẦM NON </a:t>
            </a:r>
            <a:r>
              <a:rPr lang="vi-VN" sz="2000" b="1" u="sng" dirty="0" smtClean="0">
                <a:solidFill>
                  <a:srgbClr val="00B050"/>
                </a:solidFill>
                <a:latin typeface="Times New Roman" panose="02020603050405020304" pitchFamily="18" charset="0"/>
                <a:cs typeface="Times New Roman" panose="02020603050405020304" pitchFamily="18" charset="0"/>
              </a:rPr>
              <a:t>HOA SEN</a:t>
            </a:r>
            <a:endParaRPr lang="en-US" sz="2000" b="1" u="sng" dirty="0">
              <a:solidFill>
                <a:srgbClr val="00B05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386563FD-11C8-4AD0-8D83-BC654D0DEE47}"/>
              </a:ext>
            </a:extLst>
          </p:cNvPr>
          <p:cNvSpPr txBox="1"/>
          <p:nvPr/>
        </p:nvSpPr>
        <p:spPr>
          <a:xfrm>
            <a:off x="4458054" y="3932442"/>
            <a:ext cx="3275887" cy="830997"/>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Lứa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tuổi</a:t>
            </a:r>
            <a:r>
              <a:rPr lang="en-US" sz="2400" b="1" dirty="0">
                <a:solidFill>
                  <a:srgbClr val="002060"/>
                </a:solidFill>
                <a:latin typeface="Times New Roman" panose="02020603050405020304" pitchFamily="18" charset="0"/>
                <a:cs typeface="Times New Roman" panose="02020603050405020304" pitchFamily="18" charset="0"/>
              </a:rPr>
              <a:t>: 24- 36 </a:t>
            </a:r>
            <a:r>
              <a:rPr lang="en-US" sz="2400" b="1" dirty="0" err="1">
                <a:solidFill>
                  <a:srgbClr val="002060"/>
                </a:solidFill>
                <a:latin typeface="Times New Roman" panose="02020603050405020304" pitchFamily="18" charset="0"/>
                <a:cs typeface="Times New Roman" panose="02020603050405020304" pitchFamily="18" charset="0"/>
              </a:rPr>
              <a:t>tháng</a:t>
            </a:r>
            <a:endParaRPr lang="en-US" sz="2400" b="1" dirty="0">
              <a:solidFill>
                <a:srgbClr val="002060"/>
              </a:solidFill>
              <a:latin typeface="Times New Roman" panose="02020603050405020304" pitchFamily="18" charset="0"/>
              <a:cs typeface="Times New Roman" panose="02020603050405020304" pitchFamily="18" charset="0"/>
            </a:endParaRPr>
          </a:p>
          <a:p>
            <a:r>
              <a:rPr lang="en-US" sz="2400" b="1" dirty="0" err="1">
                <a:solidFill>
                  <a:srgbClr val="002060"/>
                </a:solidFill>
                <a:latin typeface="Times New Roman" panose="02020603050405020304" pitchFamily="18" charset="0"/>
                <a:cs typeface="Times New Roman" panose="02020603050405020304" pitchFamily="18" charset="0"/>
              </a:rPr>
              <a:t>Lớp</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trẻ</a:t>
            </a:r>
            <a:r>
              <a:rPr lang="en-US" sz="2400" b="1" dirty="0">
                <a:solidFill>
                  <a:srgbClr val="002060"/>
                </a:solidFill>
                <a:latin typeface="Times New Roman" panose="02020603050405020304" pitchFamily="18" charset="0"/>
                <a:cs typeface="Times New Roman" panose="02020603050405020304" pitchFamily="18" charset="0"/>
              </a:rPr>
              <a:t> D1</a:t>
            </a:r>
            <a:endParaRPr lang="vi-VN" sz="24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fade">
                                      <p:cBhvr>
                                        <p:cTn id="7" dur="770" decel="100000"/>
                                        <p:tgtEl>
                                          <p:spTgt spid="95236"/>
                                        </p:tgtEl>
                                      </p:cBhvr>
                                    </p:animEffect>
                                    <p:animScale>
                                      <p:cBhvr>
                                        <p:cTn id="8" dur="770" decel="100000"/>
                                        <p:tgtEl>
                                          <p:spTgt spid="95236"/>
                                        </p:tgtEl>
                                      </p:cBhvr>
                                      <p:from x="10000" y="10000"/>
                                      <p:to x="200000" y="450000"/>
                                    </p:animScale>
                                    <p:animScale>
                                      <p:cBhvr>
                                        <p:cTn id="9" dur="1230" accel="100000" fill="hold">
                                          <p:stCondLst>
                                            <p:cond delay="770"/>
                                          </p:stCondLst>
                                        </p:cTn>
                                        <p:tgtEl>
                                          <p:spTgt spid="95236"/>
                                        </p:tgtEl>
                                      </p:cBhvr>
                                      <p:from x="200000" y="450000"/>
                                      <p:to x="100000" y="100000"/>
                                    </p:animScale>
                                    <p:set>
                                      <p:cBhvr>
                                        <p:cTn id="10" dur="770" fill="hold"/>
                                        <p:tgtEl>
                                          <p:spTgt spid="95236"/>
                                        </p:tgtEl>
                                        <p:attrNameLst>
                                          <p:attrName>ppt_x</p:attrName>
                                        </p:attrNameLst>
                                      </p:cBhvr>
                                      <p:to>
                                        <p:strVal val="(0.5)"/>
                                      </p:to>
                                    </p:set>
                                    <p:anim from="(0.5)" to="(#ppt_x)" calcmode="lin" valueType="num">
                                      <p:cBhvr>
                                        <p:cTn id="11" dur="1230" accel="100000" fill="hold">
                                          <p:stCondLst>
                                            <p:cond delay="770"/>
                                          </p:stCondLst>
                                        </p:cTn>
                                        <p:tgtEl>
                                          <p:spTgt spid="95236"/>
                                        </p:tgtEl>
                                        <p:attrNameLst>
                                          <p:attrName>ppt_x</p:attrName>
                                        </p:attrNameLst>
                                      </p:cBhvr>
                                    </p:anim>
                                    <p:set>
                                      <p:cBhvr>
                                        <p:cTn id="12" dur="770" fill="hold"/>
                                        <p:tgtEl>
                                          <p:spTgt spid="95236"/>
                                        </p:tgtEl>
                                        <p:attrNameLst>
                                          <p:attrName>ppt_y</p:attrName>
                                        </p:attrNameLst>
                                      </p:cBhvr>
                                      <p:to>
                                        <p:strVal val="(#ppt_y+0.4)"/>
                                      </p:to>
                                    </p:set>
                                    <p:anim from="(#ppt_y+0.4)" to="(#ppt_y)" calcmode="lin" valueType="num">
                                      <p:cBhvr>
                                        <p:cTn id="13" dur="1230" accel="100000" fill="hold">
                                          <p:stCondLst>
                                            <p:cond delay="770"/>
                                          </p:stCondLst>
                                        </p:cTn>
                                        <p:tgtEl>
                                          <p:spTgt spid="95236"/>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95237"/>
                                        </p:tgtEl>
                                        <p:attrNameLst>
                                          <p:attrName>style.visibility</p:attrName>
                                        </p:attrNameLst>
                                      </p:cBhvr>
                                      <p:to>
                                        <p:strVal val="visible"/>
                                      </p:to>
                                    </p:set>
                                    <p:animEffect transition="in" filter="fade">
                                      <p:cBhvr>
                                        <p:cTn id="16" dur="770" decel="100000"/>
                                        <p:tgtEl>
                                          <p:spTgt spid="95237"/>
                                        </p:tgtEl>
                                      </p:cBhvr>
                                    </p:animEffect>
                                    <p:animScale>
                                      <p:cBhvr>
                                        <p:cTn id="17" dur="770" decel="100000"/>
                                        <p:tgtEl>
                                          <p:spTgt spid="95237"/>
                                        </p:tgtEl>
                                      </p:cBhvr>
                                      <p:from x="10000" y="10000"/>
                                      <p:to x="200000" y="450000"/>
                                    </p:animScale>
                                    <p:animScale>
                                      <p:cBhvr>
                                        <p:cTn id="18" dur="1230" accel="100000" fill="hold">
                                          <p:stCondLst>
                                            <p:cond delay="770"/>
                                          </p:stCondLst>
                                        </p:cTn>
                                        <p:tgtEl>
                                          <p:spTgt spid="95237"/>
                                        </p:tgtEl>
                                      </p:cBhvr>
                                      <p:from x="200000" y="450000"/>
                                      <p:to x="100000" y="100000"/>
                                    </p:animScale>
                                    <p:set>
                                      <p:cBhvr>
                                        <p:cTn id="19" dur="770" fill="hold"/>
                                        <p:tgtEl>
                                          <p:spTgt spid="95237"/>
                                        </p:tgtEl>
                                        <p:attrNameLst>
                                          <p:attrName>ppt_x</p:attrName>
                                        </p:attrNameLst>
                                      </p:cBhvr>
                                      <p:to>
                                        <p:strVal val="(0.5)"/>
                                      </p:to>
                                    </p:set>
                                    <p:anim from="(0.5)" to="(#ppt_x)" calcmode="lin" valueType="num">
                                      <p:cBhvr>
                                        <p:cTn id="20" dur="1230" accel="100000" fill="hold">
                                          <p:stCondLst>
                                            <p:cond delay="770"/>
                                          </p:stCondLst>
                                        </p:cTn>
                                        <p:tgtEl>
                                          <p:spTgt spid="95237"/>
                                        </p:tgtEl>
                                        <p:attrNameLst>
                                          <p:attrName>ppt_x</p:attrName>
                                        </p:attrNameLst>
                                      </p:cBhvr>
                                    </p:anim>
                                    <p:set>
                                      <p:cBhvr>
                                        <p:cTn id="21" dur="770" fill="hold"/>
                                        <p:tgtEl>
                                          <p:spTgt spid="95237"/>
                                        </p:tgtEl>
                                        <p:attrNameLst>
                                          <p:attrName>ppt_y</p:attrName>
                                        </p:attrNameLst>
                                      </p:cBhvr>
                                      <p:to>
                                        <p:strVal val="(#ppt_y+0.4)"/>
                                      </p:to>
                                    </p:set>
                                    <p:anim from="(#ppt_y+0.4)" to="(#ppt_y)" calcmode="lin" valueType="num">
                                      <p:cBhvr>
                                        <p:cTn id="22" dur="1230" accel="100000" fill="hold">
                                          <p:stCondLst>
                                            <p:cond delay="770"/>
                                          </p:stCondLst>
                                        </p:cTn>
                                        <p:tgtEl>
                                          <p:spTgt spid="95237"/>
                                        </p:tgtEl>
                                        <p:attrNameLst>
                                          <p:attrName>ppt_y</p:attrName>
                                        </p:attrNameLst>
                                      </p:cBhvr>
                                    </p:anim>
                                  </p:childTnLst>
                                </p:cTn>
                              </p:par>
                              <p:par>
                                <p:cTn id="23" presetID="51" presetClass="entr" presetSubtype="0" fill="hold" nodeType="withEffect">
                                  <p:stCondLst>
                                    <p:cond delay="0"/>
                                  </p:stCondLst>
                                  <p:childTnLst>
                                    <p:set>
                                      <p:cBhvr>
                                        <p:cTn id="24" dur="1" fill="hold">
                                          <p:stCondLst>
                                            <p:cond delay="0"/>
                                          </p:stCondLst>
                                        </p:cTn>
                                        <p:tgtEl>
                                          <p:spTgt spid="95238"/>
                                        </p:tgtEl>
                                        <p:attrNameLst>
                                          <p:attrName>style.visibility</p:attrName>
                                        </p:attrNameLst>
                                      </p:cBhvr>
                                      <p:to>
                                        <p:strVal val="visible"/>
                                      </p:to>
                                    </p:set>
                                    <p:animEffect transition="in" filter="fade">
                                      <p:cBhvr>
                                        <p:cTn id="25" dur="770" decel="100000"/>
                                        <p:tgtEl>
                                          <p:spTgt spid="95238"/>
                                        </p:tgtEl>
                                      </p:cBhvr>
                                    </p:animEffect>
                                    <p:animScale>
                                      <p:cBhvr>
                                        <p:cTn id="26" dur="770" decel="100000"/>
                                        <p:tgtEl>
                                          <p:spTgt spid="95238"/>
                                        </p:tgtEl>
                                      </p:cBhvr>
                                      <p:from x="10000" y="10000"/>
                                      <p:to x="200000" y="450000"/>
                                    </p:animScale>
                                    <p:animScale>
                                      <p:cBhvr>
                                        <p:cTn id="27" dur="1230" accel="100000" fill="hold">
                                          <p:stCondLst>
                                            <p:cond delay="770"/>
                                          </p:stCondLst>
                                        </p:cTn>
                                        <p:tgtEl>
                                          <p:spTgt spid="95238"/>
                                        </p:tgtEl>
                                      </p:cBhvr>
                                      <p:from x="200000" y="450000"/>
                                      <p:to x="100000" y="100000"/>
                                    </p:animScale>
                                    <p:set>
                                      <p:cBhvr>
                                        <p:cTn id="28" dur="770" fill="hold"/>
                                        <p:tgtEl>
                                          <p:spTgt spid="95238"/>
                                        </p:tgtEl>
                                        <p:attrNameLst>
                                          <p:attrName>ppt_x</p:attrName>
                                        </p:attrNameLst>
                                      </p:cBhvr>
                                      <p:to>
                                        <p:strVal val="(0.5)"/>
                                      </p:to>
                                    </p:set>
                                    <p:anim from="(0.5)" to="(#ppt_x)" calcmode="lin" valueType="num">
                                      <p:cBhvr>
                                        <p:cTn id="29" dur="1230" accel="100000" fill="hold">
                                          <p:stCondLst>
                                            <p:cond delay="770"/>
                                          </p:stCondLst>
                                        </p:cTn>
                                        <p:tgtEl>
                                          <p:spTgt spid="95238"/>
                                        </p:tgtEl>
                                        <p:attrNameLst>
                                          <p:attrName>ppt_x</p:attrName>
                                        </p:attrNameLst>
                                      </p:cBhvr>
                                    </p:anim>
                                    <p:set>
                                      <p:cBhvr>
                                        <p:cTn id="30" dur="770" fill="hold"/>
                                        <p:tgtEl>
                                          <p:spTgt spid="95238"/>
                                        </p:tgtEl>
                                        <p:attrNameLst>
                                          <p:attrName>ppt_y</p:attrName>
                                        </p:attrNameLst>
                                      </p:cBhvr>
                                      <p:to>
                                        <p:strVal val="(#ppt_y+0.4)"/>
                                      </p:to>
                                    </p:set>
                                    <p:anim from="(#ppt_y+0.4)" to="(#ppt_y)" calcmode="lin" valueType="num">
                                      <p:cBhvr>
                                        <p:cTn id="31" dur="1230" accel="100000" fill="hold">
                                          <p:stCondLst>
                                            <p:cond delay="770"/>
                                          </p:stCondLst>
                                        </p:cTn>
                                        <p:tgtEl>
                                          <p:spTgt spid="95238"/>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mediacall" presetSubtype="0" fill="hold" nodeType="clickEffect">
                                  <p:stCondLst>
                                    <p:cond delay="0"/>
                                  </p:stCondLst>
                                  <p:childTnLst>
                                    <p:cmd type="call" cmd="playFrom(0.0)">
                                      <p:cBhvr>
                                        <p:cTn id="35"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00F1A375-8DDC-47A3-8FED-CFD3F2AF6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3">
            <a:extLst>
              <a:ext uri="{FF2B5EF4-FFF2-40B4-BE49-F238E27FC236}">
                <a16:creationId xmlns:a16="http://schemas.microsoft.com/office/drawing/2014/main" id="{15795368-07FE-484C-B271-2C9A14030A3C}"/>
              </a:ext>
            </a:extLst>
          </p:cNvPr>
          <p:cNvSpPr txBox="1">
            <a:spLocks noChangeArrowheads="1"/>
          </p:cNvSpPr>
          <p:nvPr/>
        </p:nvSpPr>
        <p:spPr bwMode="auto">
          <a:xfrm>
            <a:off x="533400" y="188883"/>
            <a:ext cx="59436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rPr>
              <a:t>Trò chơi củng cố : </a:t>
            </a:r>
          </a:p>
        </p:txBody>
      </p:sp>
      <p:sp>
        <p:nvSpPr>
          <p:cNvPr id="17412" name="TextBox 4">
            <a:extLst>
              <a:ext uri="{FF2B5EF4-FFF2-40B4-BE49-F238E27FC236}">
                <a16:creationId xmlns:a16="http://schemas.microsoft.com/office/drawing/2014/main" id="{C186C12D-994E-47D1-9E1F-543AA5147484}"/>
              </a:ext>
            </a:extLst>
          </p:cNvPr>
          <p:cNvSpPr txBox="1">
            <a:spLocks noChangeArrowheads="1"/>
          </p:cNvSpPr>
          <p:nvPr/>
        </p:nvSpPr>
        <p:spPr bwMode="auto">
          <a:xfrm>
            <a:off x="1028700" y="1981200"/>
            <a:ext cx="10134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4000">
                <a:latin typeface="Times New Roman" panose="02020603050405020304" pitchFamily="18" charset="0"/>
              </a:rPr>
              <a:t>          Luật chơi: Trên màn hình cô có những hình ảnh về các phương tiện giao thông , nhiệm vụ của chúng mình là tìm xem phương tiện giao thông nào vừa xuất hiện và hãy bắt chước tiếng kêu của các phương tiện mà con vừa tìm được. </a:t>
            </a:r>
          </a:p>
        </p:txBody>
      </p:sp>
      <p:sp>
        <p:nvSpPr>
          <p:cNvPr id="6" name="Star: 5 Points 5">
            <a:extLst>
              <a:ext uri="{FF2B5EF4-FFF2-40B4-BE49-F238E27FC236}">
                <a16:creationId xmlns:a16="http://schemas.microsoft.com/office/drawing/2014/main" id="{E92111AC-6BAC-48FA-B500-B9B632020E7E}"/>
              </a:ext>
            </a:extLst>
          </p:cNvPr>
          <p:cNvSpPr/>
          <p:nvPr/>
        </p:nvSpPr>
        <p:spPr bwMode="auto">
          <a:xfrm>
            <a:off x="2597150" y="3176588"/>
            <a:ext cx="381000" cy="3048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p>
        </p:txBody>
      </p:sp>
      <p:sp>
        <p:nvSpPr>
          <p:cNvPr id="12" name="Rectangle 11">
            <a:extLst>
              <a:ext uri="{FF2B5EF4-FFF2-40B4-BE49-F238E27FC236}">
                <a16:creationId xmlns:a16="http://schemas.microsoft.com/office/drawing/2014/main" id="{BD01EDF0-B0D3-40A2-8463-CAEEE33F2AA2}"/>
              </a:ext>
            </a:extLst>
          </p:cNvPr>
          <p:cNvSpPr/>
          <p:nvPr/>
        </p:nvSpPr>
        <p:spPr>
          <a:xfrm>
            <a:off x="4635664" y="798454"/>
            <a:ext cx="2920672" cy="646331"/>
          </a:xfrm>
          <a:prstGeom prst="rect">
            <a:avLst/>
          </a:prstGeom>
          <a:noFill/>
        </p:spPr>
        <p:txBody>
          <a:bodyPr wrap="none">
            <a:spAutoFit/>
          </a:bodyPr>
          <a:lstStyle/>
          <a:p>
            <a:pPr algn="ctr">
              <a:defRPr/>
            </a:pP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BÉ TÀI GIỎI</a:t>
            </a:r>
          </a:p>
        </p:txBody>
      </p:sp>
      <p:pic>
        <p:nvPicPr>
          <p:cNvPr id="2" name="FILE_20220920_171851_slide12.mp3">
            <a:hlinkClick r:id="" action="ppaction://media"/>
            <a:extLst>
              <a:ext uri="{FF2B5EF4-FFF2-40B4-BE49-F238E27FC236}">
                <a16:creationId xmlns:a16="http://schemas.microsoft.com/office/drawing/2014/main" id="{AAD8A0DB-A8C3-4699-AB4B-0414E950D82A}"/>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423400" y="58197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500"/>
                                  </p:stCondLst>
                                  <p:childTnLst>
                                    <p:set>
                                      <p:cBhvr>
                                        <p:cTn id="12" dur="1" fill="hold">
                                          <p:stCondLst>
                                            <p:cond delay="0"/>
                                          </p:stCondLst>
                                        </p:cTn>
                                        <p:tgtEl>
                                          <p:spTgt spid="17412"/>
                                        </p:tgtEl>
                                        <p:attrNameLst>
                                          <p:attrName>style.visibility</p:attrName>
                                        </p:attrNameLst>
                                      </p:cBhvr>
                                      <p:to>
                                        <p:strVal val="visible"/>
                                      </p:to>
                                    </p:set>
                                    <p:anim calcmode="lin" valueType="num">
                                      <p:cBhvr additive="base">
                                        <p:cTn id="13" dur="500" fill="hold"/>
                                        <p:tgtEl>
                                          <p:spTgt spid="17412"/>
                                        </p:tgtEl>
                                        <p:attrNameLst>
                                          <p:attrName>ppt_x</p:attrName>
                                        </p:attrNameLst>
                                      </p:cBhvr>
                                      <p:tavLst>
                                        <p:tav tm="0">
                                          <p:val>
                                            <p:strVal val="#ppt_x"/>
                                          </p:val>
                                        </p:tav>
                                        <p:tav tm="100000">
                                          <p:val>
                                            <p:strVal val="#ppt_x"/>
                                          </p:val>
                                        </p:tav>
                                      </p:tavLst>
                                    </p:anim>
                                    <p:anim calcmode="lin" valueType="num">
                                      <p:cBhvr additive="base">
                                        <p:cTn id="14"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174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icture 2">
            <a:extLst>
              <a:ext uri="{FF2B5EF4-FFF2-40B4-BE49-F238E27FC236}">
                <a16:creationId xmlns:a16="http://schemas.microsoft.com/office/drawing/2014/main" id="{D295C83B-D4FE-47B5-AFFC-3CB1AFD10DB9}"/>
              </a:ext>
            </a:extLst>
          </p:cNvPr>
          <p:cNvSpPr>
            <a:spLocks noChangeAspect="1" noChangeArrowheads="1"/>
          </p:cNvSpPr>
          <p:nvPr/>
        </p:nvSpPr>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New Roman" panose="02020603050405020304" pitchFamily="18" charset="0"/>
            </a:endParaRPr>
          </a:p>
        </p:txBody>
      </p:sp>
      <p:pic>
        <p:nvPicPr>
          <p:cNvPr id="18435" name="Picture 4">
            <a:extLst>
              <a:ext uri="{FF2B5EF4-FFF2-40B4-BE49-F238E27FC236}">
                <a16:creationId xmlns:a16="http://schemas.microsoft.com/office/drawing/2014/main" id="{FE014844-DE18-4AD4-A8E8-53FD5B4EB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353" y="170746"/>
            <a:ext cx="3771900" cy="382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a:extLst>
              <a:ext uri="{FF2B5EF4-FFF2-40B4-BE49-F238E27FC236}">
                <a16:creationId xmlns:a16="http://schemas.microsoft.com/office/drawing/2014/main" id="{1812A936-BA30-422B-B20A-564F2B8D50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117" y="170746"/>
            <a:ext cx="3861906" cy="340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a:extLst>
              <a:ext uri="{FF2B5EF4-FFF2-40B4-BE49-F238E27FC236}">
                <a16:creationId xmlns:a16="http://schemas.microsoft.com/office/drawing/2014/main" id="{18FD62C2-E3E7-40C3-9E03-4F11F92474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268" y="3530600"/>
            <a:ext cx="4648446" cy="318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0">
            <a:extLst>
              <a:ext uri="{FF2B5EF4-FFF2-40B4-BE49-F238E27FC236}">
                <a16:creationId xmlns:a16="http://schemas.microsoft.com/office/drawing/2014/main" id="{3ABD5486-5CF4-4FCF-BC20-C7930BEC2E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977" y="3406726"/>
            <a:ext cx="4617351" cy="318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FILE_20220920_174239_slide 13.mp3">
            <a:hlinkClick r:id="" action="ppaction://media"/>
            <a:extLst>
              <a:ext uri="{FF2B5EF4-FFF2-40B4-BE49-F238E27FC236}">
                <a16:creationId xmlns:a16="http://schemas.microsoft.com/office/drawing/2014/main" id="{5CA7E382-92C1-4979-B6A5-39E5FFBF8899}"/>
              </a:ext>
            </a:extLst>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9410700" y="3530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mediacall" presetSubtype="0" fill="hold" nodeType="clickEffect">
                                  <p:stCondLst>
                                    <p:cond delay="0"/>
                                  </p:stCondLst>
                                  <p:childTnLst>
                                    <p:cmd type="call" cmd="playFrom(0.0)">
                                      <p:cBhvr>
                                        <p:cTn id="1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icture 2">
            <a:extLst>
              <a:ext uri="{FF2B5EF4-FFF2-40B4-BE49-F238E27FC236}">
                <a16:creationId xmlns:a16="http://schemas.microsoft.com/office/drawing/2014/main" id="{4337F906-F2BA-452E-B1DE-91D5C45456CD}"/>
              </a:ext>
            </a:extLst>
          </p:cNvPr>
          <p:cNvSpPr>
            <a:spLocks noChangeAspect="1" noChangeArrowheads="1"/>
          </p:cNvSpPr>
          <p:nvPr/>
        </p:nvSpPr>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New Roman" panose="02020603050405020304" pitchFamily="18" charset="0"/>
            </a:endParaRPr>
          </a:p>
        </p:txBody>
      </p:sp>
      <p:pic>
        <p:nvPicPr>
          <p:cNvPr id="19459" name="Picture 2">
            <a:extLst>
              <a:ext uri="{FF2B5EF4-FFF2-40B4-BE49-F238E27FC236}">
                <a16:creationId xmlns:a16="http://schemas.microsoft.com/office/drawing/2014/main" id="{A151B749-83D7-47FC-80FA-A63A893AA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a:extLst>
              <a:ext uri="{FF2B5EF4-FFF2-40B4-BE49-F238E27FC236}">
                <a16:creationId xmlns:a16="http://schemas.microsoft.com/office/drawing/2014/main" id="{FDCB8DC0-2D5E-4124-8EC6-84BFE22E6F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104" y="373038"/>
            <a:ext cx="7068167" cy="30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a:extLst>
              <a:ext uri="{FF2B5EF4-FFF2-40B4-BE49-F238E27FC236}">
                <a16:creationId xmlns:a16="http://schemas.microsoft.com/office/drawing/2014/main" id="{7204C6B3-1163-4F15-8F0C-F5399F21590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591639" y="3124200"/>
            <a:ext cx="4519650" cy="30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415D25A-1549-4F4D-96C6-4392B1FB87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45" y="4071046"/>
            <a:ext cx="4895395"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FILE_20220920_174411_slide 14.mp3">
            <a:hlinkClick r:id="" action="ppaction://media"/>
            <a:extLst>
              <a:ext uri="{FF2B5EF4-FFF2-40B4-BE49-F238E27FC236}">
                <a16:creationId xmlns:a16="http://schemas.microsoft.com/office/drawing/2014/main" id="{5C702C7E-13D9-4BE9-BF4E-5259EB30186C}"/>
              </a:ext>
            </a:extLst>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9315450" y="57594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mediacall" presetSubtype="0" fill="hold" nodeType="clickEffect">
                                  <p:stCondLst>
                                    <p:cond delay="0"/>
                                  </p:stCondLst>
                                  <p:childTnLst>
                                    <p:cmd type="call" cmd="playFrom(0.0)">
                                      <p:cBhvr>
                                        <p:cTn id="13"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A3BA371C-F0E1-4E38-977B-37BBD9F1EF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9">
            <a:extLst>
              <a:ext uri="{FF2B5EF4-FFF2-40B4-BE49-F238E27FC236}">
                <a16:creationId xmlns:a16="http://schemas.microsoft.com/office/drawing/2014/main" id="{EDD0B480-6248-42E6-AD4D-8D4EBECFC599}"/>
              </a:ext>
            </a:extLst>
          </p:cNvPr>
          <p:cNvSpPr txBox="1">
            <a:spLocks noChangeArrowheads="1"/>
          </p:cNvSpPr>
          <p:nvPr/>
        </p:nvSpPr>
        <p:spPr bwMode="auto">
          <a:xfrm>
            <a:off x="2203450" y="654050"/>
            <a:ext cx="54165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dirty="0" err="1">
                <a:latin typeface="Times New Roman" panose="02020603050405020304" pitchFamily="18" charset="0"/>
              </a:rPr>
              <a:t>Cô</a:t>
            </a:r>
            <a:r>
              <a:rPr lang="en-US" altLang="en-US" dirty="0">
                <a:latin typeface="Times New Roman" panose="02020603050405020304" pitchFamily="18" charset="0"/>
              </a:rPr>
              <a:t>  </a:t>
            </a:r>
            <a:r>
              <a:rPr lang="en-US" altLang="en-US" dirty="0" err="1">
                <a:latin typeface="Times New Roman" panose="02020603050405020304" pitchFamily="18" charset="0"/>
              </a:rPr>
              <a:t>giới</a:t>
            </a:r>
            <a:r>
              <a:rPr lang="en-US" altLang="en-US" dirty="0">
                <a:latin typeface="Times New Roman" panose="02020603050405020304" pitchFamily="18" charset="0"/>
              </a:rPr>
              <a:t> </a:t>
            </a:r>
            <a:r>
              <a:rPr lang="en-US" altLang="en-US" dirty="0" err="1">
                <a:latin typeface="Times New Roman" panose="02020603050405020304" pitchFamily="18" charset="0"/>
              </a:rPr>
              <a:t>thiệu</a:t>
            </a:r>
            <a:r>
              <a:rPr lang="en-US" altLang="en-US" dirty="0">
                <a:latin typeface="Times New Roman" panose="02020603050405020304" pitchFamily="18" charset="0"/>
              </a:rPr>
              <a:t> ,</a:t>
            </a:r>
            <a:r>
              <a:rPr lang="en-US" altLang="en-US" dirty="0" err="1">
                <a:latin typeface="Times New Roman" panose="02020603050405020304" pitchFamily="18" charset="0"/>
              </a:rPr>
              <a:t>đọc</a:t>
            </a:r>
            <a:r>
              <a:rPr lang="en-US" altLang="en-US" dirty="0">
                <a:latin typeface="Times New Roman" panose="02020603050405020304" pitchFamily="18" charset="0"/>
              </a:rPr>
              <a:t> </a:t>
            </a:r>
            <a:r>
              <a:rPr lang="en-US" altLang="en-US" dirty="0" err="1">
                <a:latin typeface="Times New Roman" panose="02020603050405020304" pitchFamily="18" charset="0"/>
              </a:rPr>
              <a:t>mẫu</a:t>
            </a:r>
            <a:r>
              <a:rPr lang="en-US" altLang="en-US" dirty="0">
                <a:latin typeface="Times New Roman" panose="02020603050405020304" pitchFamily="18" charset="0"/>
              </a:rPr>
              <a:t> </a:t>
            </a:r>
            <a:r>
              <a:rPr lang="en-US" altLang="en-US" dirty="0" err="1">
                <a:latin typeface="Times New Roman" panose="02020603050405020304" pitchFamily="18" charset="0"/>
              </a:rPr>
              <a:t>lần</a:t>
            </a:r>
            <a:r>
              <a:rPr lang="en-US" altLang="en-US" dirty="0">
                <a:latin typeface="Times New Roman" panose="02020603050405020304" pitchFamily="18" charset="0"/>
              </a:rPr>
              <a:t> 1</a:t>
            </a:r>
          </a:p>
        </p:txBody>
      </p:sp>
      <p:sp>
        <p:nvSpPr>
          <p:cNvPr id="7175" name="TextBox 11">
            <a:extLst>
              <a:ext uri="{FF2B5EF4-FFF2-40B4-BE49-F238E27FC236}">
                <a16:creationId xmlns:a16="http://schemas.microsoft.com/office/drawing/2014/main" id="{18FDF03D-067D-44D6-B89D-31E6DD741369}"/>
              </a:ext>
            </a:extLst>
          </p:cNvPr>
          <p:cNvSpPr txBox="1">
            <a:spLocks noChangeArrowheads="1"/>
          </p:cNvSpPr>
          <p:nvPr/>
        </p:nvSpPr>
        <p:spPr bwMode="auto">
          <a:xfrm>
            <a:off x="3962400" y="1806575"/>
            <a:ext cx="3657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Xình xịch xình xịch</a:t>
            </a:r>
          </a:p>
          <a:p>
            <a:pPr>
              <a:spcBef>
                <a:spcPct val="0"/>
              </a:spcBef>
              <a:buFontTx/>
              <a:buNone/>
            </a:pPr>
            <a:endParaRPr lang="en-US" altLang="en-US">
              <a:latin typeface="Times New Roman" panose="02020603050405020304" pitchFamily="18" charset="0"/>
            </a:endParaRPr>
          </a:p>
        </p:txBody>
      </p:sp>
      <p:sp>
        <p:nvSpPr>
          <p:cNvPr id="7176" name="TextBox 13">
            <a:extLst>
              <a:ext uri="{FF2B5EF4-FFF2-40B4-BE49-F238E27FC236}">
                <a16:creationId xmlns:a16="http://schemas.microsoft.com/office/drawing/2014/main" id="{AFC7E637-DCF0-4EB0-A7F1-BB4D38976D0A}"/>
              </a:ext>
            </a:extLst>
          </p:cNvPr>
          <p:cNvSpPr txBox="1">
            <a:spLocks noChangeArrowheads="1"/>
          </p:cNvSpPr>
          <p:nvPr/>
        </p:nvSpPr>
        <p:spPr bwMode="auto">
          <a:xfrm>
            <a:off x="3962400" y="2422526"/>
            <a:ext cx="37338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Con tàu xanh xanh</a:t>
            </a:r>
          </a:p>
          <a:p>
            <a:pPr>
              <a:spcBef>
                <a:spcPct val="0"/>
              </a:spcBef>
              <a:buFontTx/>
              <a:buNone/>
            </a:pPr>
            <a:endParaRPr lang="en-US" altLang="en-US">
              <a:latin typeface="Times New Roman" panose="02020603050405020304" pitchFamily="18" charset="0"/>
            </a:endParaRPr>
          </a:p>
        </p:txBody>
      </p:sp>
      <p:sp>
        <p:nvSpPr>
          <p:cNvPr id="7177" name="TextBox 14">
            <a:extLst>
              <a:ext uri="{FF2B5EF4-FFF2-40B4-BE49-F238E27FC236}">
                <a16:creationId xmlns:a16="http://schemas.microsoft.com/office/drawing/2014/main" id="{467CAAD9-6B6C-4696-84E7-AA8D1EA10512}"/>
              </a:ext>
            </a:extLst>
          </p:cNvPr>
          <p:cNvSpPr txBox="1">
            <a:spLocks noChangeArrowheads="1"/>
          </p:cNvSpPr>
          <p:nvPr/>
        </p:nvSpPr>
        <p:spPr bwMode="auto">
          <a:xfrm>
            <a:off x="3962400" y="3032126"/>
            <a:ext cx="426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Nó chạy nhanh nhanh</a:t>
            </a:r>
          </a:p>
          <a:p>
            <a:pPr>
              <a:spcBef>
                <a:spcPct val="0"/>
              </a:spcBef>
              <a:buFontTx/>
              <a:buNone/>
            </a:pPr>
            <a:endParaRPr lang="en-US" altLang="en-US">
              <a:latin typeface="Times New Roman" panose="02020603050405020304" pitchFamily="18" charset="0"/>
            </a:endParaRPr>
          </a:p>
        </p:txBody>
      </p:sp>
      <p:sp>
        <p:nvSpPr>
          <p:cNvPr id="7178" name="TextBox 15">
            <a:extLst>
              <a:ext uri="{FF2B5EF4-FFF2-40B4-BE49-F238E27FC236}">
                <a16:creationId xmlns:a16="http://schemas.microsoft.com/office/drawing/2014/main" id="{5867B279-5DC3-4AEF-8533-5A7058D618B3}"/>
              </a:ext>
            </a:extLst>
          </p:cNvPr>
          <p:cNvSpPr txBox="1">
            <a:spLocks noChangeArrowheads="1"/>
          </p:cNvSpPr>
          <p:nvPr/>
        </p:nvSpPr>
        <p:spPr bwMode="auto">
          <a:xfrm>
            <a:off x="3962400" y="3621088"/>
            <a:ext cx="5715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Còi reo vui quá</a:t>
            </a:r>
          </a:p>
          <a:p>
            <a:pPr>
              <a:spcBef>
                <a:spcPct val="0"/>
              </a:spcBef>
              <a:buFontTx/>
              <a:buNone/>
            </a:pPr>
            <a:endParaRPr lang="en-US" altLang="en-US">
              <a:latin typeface="Times New Roman" panose="02020603050405020304" pitchFamily="18" charset="0"/>
            </a:endParaRPr>
          </a:p>
        </p:txBody>
      </p:sp>
      <p:sp>
        <p:nvSpPr>
          <p:cNvPr id="7179" name="TextBox 16">
            <a:extLst>
              <a:ext uri="{FF2B5EF4-FFF2-40B4-BE49-F238E27FC236}">
                <a16:creationId xmlns:a16="http://schemas.microsoft.com/office/drawing/2014/main" id="{09B013AD-687C-47AB-BD95-B2D090EF8D70}"/>
              </a:ext>
            </a:extLst>
          </p:cNvPr>
          <p:cNvSpPr txBox="1">
            <a:spLocks noChangeArrowheads="1"/>
          </p:cNvSpPr>
          <p:nvPr/>
        </p:nvSpPr>
        <p:spPr bwMode="auto">
          <a:xfrm>
            <a:off x="3962400" y="4348163"/>
            <a:ext cx="3886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U...u...u...u</a:t>
            </a:r>
          </a:p>
          <a:p>
            <a:pPr>
              <a:spcBef>
                <a:spcPct val="0"/>
              </a:spcBef>
              <a:buFontTx/>
              <a:buNone/>
            </a:pPr>
            <a:endParaRPr lang="en-US" altLang="en-US">
              <a:latin typeface="Times New Roman" panose="02020603050405020304" pitchFamily="18" charset="0"/>
            </a:endParaRPr>
          </a:p>
        </p:txBody>
      </p:sp>
      <p:sp>
        <p:nvSpPr>
          <p:cNvPr id="7180" name="TextBox 17">
            <a:extLst>
              <a:ext uri="{FF2B5EF4-FFF2-40B4-BE49-F238E27FC236}">
                <a16:creationId xmlns:a16="http://schemas.microsoft.com/office/drawing/2014/main" id="{FFFA36AD-10DF-4F5F-96E0-10E21C8F00FC}"/>
              </a:ext>
            </a:extLst>
          </p:cNvPr>
          <p:cNvSpPr txBox="1">
            <a:spLocks noChangeArrowheads="1"/>
          </p:cNvSpPr>
          <p:nvPr/>
        </p:nvSpPr>
        <p:spPr bwMode="auto">
          <a:xfrm>
            <a:off x="4770438" y="1228726"/>
            <a:ext cx="3657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latin typeface="Times New Roman" panose="02020603050405020304" pitchFamily="18" charset="0"/>
              </a:rPr>
              <a:t>Con tàu</a:t>
            </a:r>
          </a:p>
        </p:txBody>
      </p:sp>
      <p:pic>
        <p:nvPicPr>
          <p:cNvPr id="2" name="FILE_20220920_171851_thơ.mp3">
            <a:hlinkClick r:id="" action="ppaction://media"/>
            <a:extLst>
              <a:ext uri="{FF2B5EF4-FFF2-40B4-BE49-F238E27FC236}">
                <a16:creationId xmlns:a16="http://schemas.microsoft.com/office/drawing/2014/main" id="{903613AA-E3BB-40F9-8943-026126DCAF3B}"/>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220200" y="53879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180"/>
                                        </p:tgtEl>
                                        <p:attrNameLst>
                                          <p:attrName>style.visibility</p:attrName>
                                        </p:attrNameLst>
                                      </p:cBhvr>
                                      <p:to>
                                        <p:strVal val="visible"/>
                                      </p:to>
                                    </p:set>
                                    <p:animEffect transition="in" filter="circle(in)">
                                      <p:cBhvr>
                                        <p:cTn id="7" dur="2000"/>
                                        <p:tgtEl>
                                          <p:spTgt spid="7180"/>
                                        </p:tgtEl>
                                      </p:cBhvr>
                                    </p:animEffect>
                                  </p:childTnLst>
                                </p:cTn>
                              </p:par>
                            </p:childTnLst>
                          </p:cTn>
                        </p:par>
                        <p:par>
                          <p:cTn id="8" fill="hold" nodeType="afterGroup">
                            <p:stCondLst>
                              <p:cond delay="2000"/>
                            </p:stCondLst>
                            <p:childTnLst>
                              <p:par>
                                <p:cTn id="9" presetID="6" presetClass="entr" presetSubtype="16" fill="hold" grpId="0" nodeType="afterEffect">
                                  <p:stCondLst>
                                    <p:cond delay="250"/>
                                  </p:stCondLst>
                                  <p:childTnLst>
                                    <p:set>
                                      <p:cBhvr>
                                        <p:cTn id="10" dur="1" fill="hold">
                                          <p:stCondLst>
                                            <p:cond delay="0"/>
                                          </p:stCondLst>
                                        </p:cTn>
                                        <p:tgtEl>
                                          <p:spTgt spid="7175"/>
                                        </p:tgtEl>
                                        <p:attrNameLst>
                                          <p:attrName>style.visibility</p:attrName>
                                        </p:attrNameLst>
                                      </p:cBhvr>
                                      <p:to>
                                        <p:strVal val="visible"/>
                                      </p:to>
                                    </p:set>
                                    <p:animEffect transition="in" filter="circle(in)">
                                      <p:cBhvr>
                                        <p:cTn id="11" dur="2000"/>
                                        <p:tgtEl>
                                          <p:spTgt spid="7175"/>
                                        </p:tgtEl>
                                      </p:cBhvr>
                                    </p:animEffect>
                                  </p:childTnLst>
                                </p:cTn>
                              </p:par>
                            </p:childTnLst>
                          </p:cTn>
                        </p:par>
                        <p:par>
                          <p:cTn id="12" fill="hold" nodeType="afterGroup">
                            <p:stCondLst>
                              <p:cond delay="4250"/>
                            </p:stCondLst>
                            <p:childTnLst>
                              <p:par>
                                <p:cTn id="13" presetID="6" presetClass="entr" presetSubtype="16" fill="hold" grpId="0" nodeType="afterEffect">
                                  <p:stCondLst>
                                    <p:cond delay="500"/>
                                  </p:stCondLst>
                                  <p:childTnLst>
                                    <p:set>
                                      <p:cBhvr>
                                        <p:cTn id="14" dur="1" fill="hold">
                                          <p:stCondLst>
                                            <p:cond delay="0"/>
                                          </p:stCondLst>
                                        </p:cTn>
                                        <p:tgtEl>
                                          <p:spTgt spid="7176"/>
                                        </p:tgtEl>
                                        <p:attrNameLst>
                                          <p:attrName>style.visibility</p:attrName>
                                        </p:attrNameLst>
                                      </p:cBhvr>
                                      <p:to>
                                        <p:strVal val="visible"/>
                                      </p:to>
                                    </p:set>
                                    <p:animEffect transition="in" filter="circle(in)">
                                      <p:cBhvr>
                                        <p:cTn id="15" dur="2000"/>
                                        <p:tgtEl>
                                          <p:spTgt spid="7176"/>
                                        </p:tgtEl>
                                      </p:cBhvr>
                                    </p:animEffect>
                                  </p:childTnLst>
                                </p:cTn>
                              </p:par>
                            </p:childTnLst>
                          </p:cTn>
                        </p:par>
                        <p:par>
                          <p:cTn id="16" fill="hold" nodeType="afterGroup">
                            <p:stCondLst>
                              <p:cond delay="6750"/>
                            </p:stCondLst>
                            <p:childTnLst>
                              <p:par>
                                <p:cTn id="17" presetID="6" presetClass="entr" presetSubtype="16" fill="hold" grpId="0" nodeType="afterEffect">
                                  <p:stCondLst>
                                    <p:cond delay="750"/>
                                  </p:stCondLst>
                                  <p:childTnLst>
                                    <p:set>
                                      <p:cBhvr>
                                        <p:cTn id="18" dur="1" fill="hold">
                                          <p:stCondLst>
                                            <p:cond delay="0"/>
                                          </p:stCondLst>
                                        </p:cTn>
                                        <p:tgtEl>
                                          <p:spTgt spid="7177"/>
                                        </p:tgtEl>
                                        <p:attrNameLst>
                                          <p:attrName>style.visibility</p:attrName>
                                        </p:attrNameLst>
                                      </p:cBhvr>
                                      <p:to>
                                        <p:strVal val="visible"/>
                                      </p:to>
                                    </p:set>
                                    <p:animEffect transition="in" filter="circle(in)">
                                      <p:cBhvr>
                                        <p:cTn id="19" dur="2000"/>
                                        <p:tgtEl>
                                          <p:spTgt spid="7177"/>
                                        </p:tgtEl>
                                      </p:cBhvr>
                                    </p:animEffect>
                                  </p:childTnLst>
                                </p:cTn>
                              </p:par>
                            </p:childTnLst>
                          </p:cTn>
                        </p:par>
                        <p:par>
                          <p:cTn id="20" fill="hold" nodeType="afterGroup">
                            <p:stCondLst>
                              <p:cond delay="9500"/>
                            </p:stCondLst>
                            <p:childTnLst>
                              <p:par>
                                <p:cTn id="21" presetID="6" presetClass="entr" presetSubtype="16" fill="hold" grpId="0" nodeType="afterEffect">
                                  <p:stCondLst>
                                    <p:cond delay="1000"/>
                                  </p:stCondLst>
                                  <p:childTnLst>
                                    <p:set>
                                      <p:cBhvr>
                                        <p:cTn id="22" dur="1" fill="hold">
                                          <p:stCondLst>
                                            <p:cond delay="0"/>
                                          </p:stCondLst>
                                        </p:cTn>
                                        <p:tgtEl>
                                          <p:spTgt spid="7178"/>
                                        </p:tgtEl>
                                        <p:attrNameLst>
                                          <p:attrName>style.visibility</p:attrName>
                                        </p:attrNameLst>
                                      </p:cBhvr>
                                      <p:to>
                                        <p:strVal val="visible"/>
                                      </p:to>
                                    </p:set>
                                    <p:animEffect transition="in" filter="circle(in)">
                                      <p:cBhvr>
                                        <p:cTn id="23" dur="2000"/>
                                        <p:tgtEl>
                                          <p:spTgt spid="7178"/>
                                        </p:tgtEl>
                                      </p:cBhvr>
                                    </p:animEffect>
                                  </p:childTnLst>
                                </p:cTn>
                              </p:par>
                            </p:childTnLst>
                          </p:cTn>
                        </p:par>
                        <p:par>
                          <p:cTn id="24" fill="hold" nodeType="afterGroup">
                            <p:stCondLst>
                              <p:cond delay="12500"/>
                            </p:stCondLst>
                            <p:childTnLst>
                              <p:par>
                                <p:cTn id="25" presetID="6" presetClass="entr" presetSubtype="16" fill="hold" grpId="0" nodeType="afterEffect">
                                  <p:stCondLst>
                                    <p:cond delay="1250"/>
                                  </p:stCondLst>
                                  <p:childTnLst>
                                    <p:set>
                                      <p:cBhvr>
                                        <p:cTn id="26" dur="1" fill="hold">
                                          <p:stCondLst>
                                            <p:cond delay="0"/>
                                          </p:stCondLst>
                                        </p:cTn>
                                        <p:tgtEl>
                                          <p:spTgt spid="7179"/>
                                        </p:tgtEl>
                                        <p:attrNameLst>
                                          <p:attrName>style.visibility</p:attrName>
                                        </p:attrNameLst>
                                      </p:cBhvr>
                                      <p:to>
                                        <p:strVal val="visible"/>
                                      </p:to>
                                    </p:set>
                                    <p:animEffect transition="in" filter="circle(in)">
                                      <p:cBhvr>
                                        <p:cTn id="27" dur="2000"/>
                                        <p:tgtEl>
                                          <p:spTgt spid="71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mediacall" presetSubtype="0" fill="hold" nodeType="clickEffect">
                                  <p:stCondLst>
                                    <p:cond delay="0"/>
                                  </p:stCondLst>
                                  <p:childTnLst>
                                    <p:cmd type="call" cmd="playFrom(0.0)">
                                      <p:cBhvr>
                                        <p:cTn id="3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7175" grpId="0"/>
      <p:bldP spid="7176" grpId="0"/>
      <p:bldP spid="7177" grpId="0"/>
      <p:bldP spid="7178" grpId="0"/>
      <p:bldP spid="7179" grpId="0"/>
      <p:bldP spid="71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0FF6D94F-B7D0-43A8-9EF0-8AAFE67C0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9">
            <a:extLst>
              <a:ext uri="{FF2B5EF4-FFF2-40B4-BE49-F238E27FC236}">
                <a16:creationId xmlns:a16="http://schemas.microsoft.com/office/drawing/2014/main" id="{A5892422-E084-4AF6-A08F-4BE381F3598F}"/>
              </a:ext>
            </a:extLst>
          </p:cNvPr>
          <p:cNvSpPr txBox="1">
            <a:spLocks noChangeArrowheads="1"/>
          </p:cNvSpPr>
          <p:nvPr/>
        </p:nvSpPr>
        <p:spPr bwMode="auto">
          <a:xfrm>
            <a:off x="914400" y="1676400"/>
            <a:ext cx="11201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dirty="0" err="1">
                <a:latin typeface="Times New Roman" panose="02020603050405020304" pitchFamily="18" charset="0"/>
              </a:rPr>
              <a:t>Cô</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vừa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đọc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các</a:t>
            </a:r>
            <a:r>
              <a:rPr lang="en-US" altLang="en-US" sz="3600" dirty="0">
                <a:latin typeface="Times New Roman" panose="02020603050405020304" pitchFamily="18" charset="0"/>
              </a:rPr>
              <a:t> con </a:t>
            </a:r>
            <a:r>
              <a:rPr lang="en-US" altLang="en-US" sz="3600" dirty="0" err="1">
                <a:latin typeface="Times New Roman" panose="02020603050405020304" pitchFamily="18" charset="0"/>
              </a:rPr>
              <a:t>nghe</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bài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thơ</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gì</a:t>
            </a:r>
            <a:r>
              <a:rPr lang="en-US" altLang="en-US" sz="3600" dirty="0">
                <a:latin typeface="Times New Roman" panose="02020603050405020304" pitchFamily="18" charset="0"/>
              </a:rPr>
              <a:t>?</a:t>
            </a:r>
          </a:p>
          <a:p>
            <a:pPr>
              <a:spcBef>
                <a:spcPct val="0"/>
              </a:spcBef>
              <a:buFontTx/>
              <a:buNone/>
            </a:pPr>
            <a:endParaRPr lang="en-US" altLang="en-US" sz="3600" dirty="0">
              <a:latin typeface="Times New Roman" panose="02020603050405020304" pitchFamily="18" charset="0"/>
            </a:endParaRPr>
          </a:p>
          <a:p>
            <a:pPr>
              <a:spcBef>
                <a:spcPct val="0"/>
              </a:spcBef>
              <a:buFontTx/>
              <a:buNone/>
            </a:pPr>
            <a:r>
              <a:rPr lang="en-US" altLang="en-US" sz="3600" dirty="0" err="1">
                <a:latin typeface="Times New Roman" panose="02020603050405020304" pitchFamily="18" charset="0"/>
              </a:rPr>
              <a:t>Của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tác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giả</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nào</a:t>
            </a:r>
            <a:r>
              <a:rPr lang="en-US" altLang="en-US" sz="3600" dirty="0">
                <a:latin typeface="Times New Roman" panose="02020603050405020304" pitchFamily="18" charset="0"/>
              </a:rPr>
              <a:t>?</a:t>
            </a:r>
          </a:p>
          <a:p>
            <a:pPr>
              <a:spcBef>
                <a:spcPct val="0"/>
              </a:spcBef>
              <a:buFontTx/>
              <a:buNone/>
            </a:pPr>
            <a:endParaRPr lang="en-US" altLang="en-US" sz="3600" dirty="0">
              <a:latin typeface="Times New Roman" panose="02020603050405020304" pitchFamily="18" charset="0"/>
            </a:endParaRPr>
          </a:p>
          <a:p>
            <a:pPr>
              <a:spcBef>
                <a:spcPct val="0"/>
              </a:spcBef>
              <a:buFontTx/>
              <a:buNone/>
            </a:pPr>
            <a:r>
              <a:rPr lang="en-US" altLang="en-US" sz="3600" dirty="0" err="1">
                <a:latin typeface="Times New Roman" panose="02020603050405020304" pitchFamily="18" charset="0"/>
              </a:rPr>
              <a:t>Cô</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mời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các</a:t>
            </a:r>
            <a:r>
              <a:rPr lang="en-US" altLang="en-US" sz="3600" dirty="0">
                <a:latin typeface="Times New Roman" panose="02020603050405020304" pitchFamily="18" charset="0"/>
              </a:rPr>
              <a:t> con </a:t>
            </a:r>
            <a:r>
              <a:rPr lang="en-US" altLang="en-US" sz="3600" dirty="0" err="1">
                <a:latin typeface="Times New Roman" panose="02020603050405020304" pitchFamily="18" charset="0"/>
              </a:rPr>
              <a:t>cùng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nghe</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lại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bài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thơ</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này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một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lần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nữa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nhé</a:t>
            </a:r>
            <a:r>
              <a:rPr lang="en-US" altLang="en-US" sz="3600" dirty="0">
                <a:latin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animEffect transition="in" filter="fade">
                                      <p:cBhvr>
                                        <p:cTn id="9"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3" descr="Tàu-Sài-Gòn">
            <a:extLst>
              <a:ext uri="{FF2B5EF4-FFF2-40B4-BE49-F238E27FC236}">
                <a16:creationId xmlns:a16="http://schemas.microsoft.com/office/drawing/2014/main" id="{C77D8463-A27E-4E7A-84E3-3AAC6B334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a:extLst>
              <a:ext uri="{FF2B5EF4-FFF2-40B4-BE49-F238E27FC236}">
                <a16:creationId xmlns:a16="http://schemas.microsoft.com/office/drawing/2014/main" id="{C6C86CC9-D1B6-4A4F-92B4-29EBDCCA4AAD}"/>
              </a:ext>
            </a:extLst>
          </p:cNvPr>
          <p:cNvSpPr>
            <a:spLocks noChangeArrowheads="1"/>
          </p:cNvSpPr>
          <p:nvPr/>
        </p:nvSpPr>
        <p:spPr bwMode="auto">
          <a:xfrm>
            <a:off x="228600" y="1074509"/>
            <a:ext cx="52578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4000" b="1">
                <a:solidFill>
                  <a:srgbClr val="FFFF00"/>
                </a:solidFill>
                <a:latin typeface="Times New Roman" panose="02020603050405020304" pitchFamily="18" charset="0"/>
              </a:rPr>
              <a:t>Xình xịch xình xịch</a:t>
            </a:r>
          </a:p>
          <a:p>
            <a:pPr eaLnBrk="1" hangingPunct="1">
              <a:spcBef>
                <a:spcPct val="30000"/>
              </a:spcBef>
              <a:buFontTx/>
              <a:buNone/>
            </a:pPr>
            <a:r>
              <a:rPr lang="en-US" altLang="en-US" sz="4000" b="1">
                <a:solidFill>
                  <a:srgbClr val="FFFF00"/>
                </a:solidFill>
                <a:latin typeface="Times New Roman" panose="02020603050405020304" pitchFamily="18" charset="0"/>
              </a:rPr>
              <a:t>Con tàu xanh xanh</a:t>
            </a:r>
          </a:p>
          <a:p>
            <a:pPr eaLnBrk="1" hangingPunct="1">
              <a:spcBef>
                <a:spcPct val="30000"/>
              </a:spcBef>
              <a:buFontTx/>
              <a:buNone/>
            </a:pPr>
            <a:r>
              <a:rPr lang="en-US" altLang="en-US" sz="4000" b="1">
                <a:solidFill>
                  <a:srgbClr val="FFFF00"/>
                </a:solidFill>
                <a:latin typeface="Times New Roman" panose="02020603050405020304" pitchFamily="18" charset="0"/>
              </a:rPr>
              <a:t>Nó chạy nhanh nhanh</a:t>
            </a:r>
          </a:p>
          <a:p>
            <a:pPr eaLnBrk="1" hangingPunct="1">
              <a:spcBef>
                <a:spcPct val="30000"/>
              </a:spcBef>
              <a:buFontTx/>
              <a:buNone/>
            </a:pPr>
            <a:r>
              <a:rPr lang="en-US" altLang="en-US" sz="4000" b="1">
                <a:solidFill>
                  <a:srgbClr val="FFFF00"/>
                </a:solidFill>
                <a:latin typeface="Times New Roman" panose="02020603050405020304" pitchFamily="18" charset="0"/>
              </a:rPr>
              <a:t>Còi reo vui quá</a:t>
            </a:r>
          </a:p>
          <a:p>
            <a:pPr eaLnBrk="1" hangingPunct="1">
              <a:spcBef>
                <a:spcPct val="30000"/>
              </a:spcBef>
              <a:buFontTx/>
              <a:buNone/>
            </a:pPr>
            <a:r>
              <a:rPr lang="en-US" altLang="en-US" sz="4000" b="1">
                <a:solidFill>
                  <a:srgbClr val="FFFF00"/>
                </a:solidFill>
                <a:latin typeface="Times New Roman" panose="02020603050405020304" pitchFamily="18" charset="0"/>
              </a:rPr>
              <a:t>U...u...u...u</a:t>
            </a:r>
          </a:p>
          <a:p>
            <a:pPr eaLnBrk="1" hangingPunct="1">
              <a:spcBef>
                <a:spcPct val="30000"/>
              </a:spcBef>
              <a:buFontTx/>
              <a:buNone/>
            </a:pPr>
            <a:endParaRPr lang="en-US" altLang="en-US" sz="4000" b="1">
              <a:solidFill>
                <a:srgbClr val="0000FF"/>
              </a:solidFill>
              <a:latin typeface="Times New Roman" panose="02020603050405020304" pitchFamily="18" charset="0"/>
            </a:endParaRPr>
          </a:p>
        </p:txBody>
      </p:sp>
      <p:sp>
        <p:nvSpPr>
          <p:cNvPr id="10244" name="TextBox 1">
            <a:extLst>
              <a:ext uri="{FF2B5EF4-FFF2-40B4-BE49-F238E27FC236}">
                <a16:creationId xmlns:a16="http://schemas.microsoft.com/office/drawing/2014/main" id="{CDD04814-DCFF-47A5-98C8-735EBD5544ED}"/>
              </a:ext>
            </a:extLst>
          </p:cNvPr>
          <p:cNvSpPr txBox="1">
            <a:spLocks noChangeArrowheads="1"/>
          </p:cNvSpPr>
          <p:nvPr/>
        </p:nvSpPr>
        <p:spPr bwMode="auto">
          <a:xfrm>
            <a:off x="838200" y="269224"/>
            <a:ext cx="3276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solidFill>
                  <a:srgbClr val="0000FF"/>
                </a:solidFill>
                <a:latin typeface="Times New Roman" panose="02020603050405020304" pitchFamily="18" charset="0"/>
              </a:rPr>
              <a:t>Thơ: Con tàu</a:t>
            </a:r>
          </a:p>
        </p:txBody>
      </p:sp>
      <p:pic>
        <p:nvPicPr>
          <p:cNvPr id="2" name="FILE_20220920_171851_thơ.mp3">
            <a:hlinkClick r:id="" action="ppaction://media"/>
            <a:extLst>
              <a:ext uri="{FF2B5EF4-FFF2-40B4-BE49-F238E27FC236}">
                <a16:creationId xmlns:a16="http://schemas.microsoft.com/office/drawing/2014/main" id="{01588599-F558-492F-8F63-39E96CD4B695}"/>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7536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6" presetClass="entr" presetSubtype="16" fill="hold" grpId="0" nodeType="afterEffect">
                                  <p:stCondLst>
                                    <p:cond delay="250"/>
                                  </p:stCondLst>
                                  <p:childTnLst>
                                    <p:set>
                                      <p:cBhvr>
                                        <p:cTn id="11" dur="1" fill="hold">
                                          <p:stCondLst>
                                            <p:cond delay="0"/>
                                          </p:stCondLst>
                                        </p:cTn>
                                        <p:tgtEl>
                                          <p:spTgt spid="10243"/>
                                        </p:tgtEl>
                                        <p:attrNameLst>
                                          <p:attrName>style.visibility</p:attrName>
                                        </p:attrNameLst>
                                      </p:cBhvr>
                                      <p:to>
                                        <p:strVal val="visible"/>
                                      </p:to>
                                    </p:set>
                                    <p:animEffect transition="in" filter="circle(in)">
                                      <p:cBhvr>
                                        <p:cTn id="12" dur="2000"/>
                                        <p:tgtEl>
                                          <p:spTgt spid="102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mediacall" presetSubtype="0" fill="hold" nodeType="clickEffect">
                                  <p:stCondLst>
                                    <p:cond delay="0"/>
                                  </p:stCondLst>
                                  <p:childTnLst>
                                    <p:cmd type="call" cmd="playFrom(0.0)">
                                      <p:cBhvr>
                                        <p:cTn id="1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0243" grpId="0"/>
      <p:bldP spid="102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33D4BECC-B964-4A15-970E-DD1B620BD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5">
            <a:extLst>
              <a:ext uri="{FF2B5EF4-FFF2-40B4-BE49-F238E27FC236}">
                <a16:creationId xmlns:a16="http://schemas.microsoft.com/office/drawing/2014/main" id="{CF42F8ED-6F5A-4956-A8DC-11B4C0E43E34}"/>
              </a:ext>
            </a:extLst>
          </p:cNvPr>
          <p:cNvSpPr txBox="1">
            <a:spLocks noChangeArrowheads="1"/>
          </p:cNvSpPr>
          <p:nvPr/>
        </p:nvSpPr>
        <p:spPr bwMode="auto">
          <a:xfrm>
            <a:off x="2628900" y="1981201"/>
            <a:ext cx="8115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a:solidFill>
                  <a:srgbClr val="0000FF"/>
                </a:solidFill>
                <a:latin typeface="Sitka Subheading" panose="02000505000000020004" pitchFamily="2" charset="0"/>
              </a:rPr>
              <a:t>CÔ VỪA ĐỌC CHO CẢ LỚP NGHE </a:t>
            </a:r>
          </a:p>
          <a:p>
            <a:pPr algn="ctr" eaLnBrk="1" hangingPunct="1">
              <a:spcBef>
                <a:spcPct val="0"/>
              </a:spcBef>
              <a:buFontTx/>
              <a:buNone/>
            </a:pPr>
            <a:r>
              <a:rPr lang="en-US" altLang="en-US" sz="4000" b="1" dirty="0">
                <a:solidFill>
                  <a:srgbClr val="0000FF"/>
                </a:solidFill>
                <a:latin typeface="Sitka Subheading" panose="02000505000000020004" pitchFamily="2" charset="0"/>
              </a:rPr>
              <a:t>BÀI THƠ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DC6C740-35F0-4B72-B64B-41320B892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4">
            <a:extLst>
              <a:ext uri="{FF2B5EF4-FFF2-40B4-BE49-F238E27FC236}">
                <a16:creationId xmlns:a16="http://schemas.microsoft.com/office/drawing/2014/main" id="{6E1CC740-A035-48BA-988D-F7C263BE682D}"/>
              </a:ext>
            </a:extLst>
          </p:cNvPr>
          <p:cNvSpPr txBox="1">
            <a:spLocks noChangeArrowheads="1"/>
          </p:cNvSpPr>
          <p:nvPr/>
        </p:nvSpPr>
        <p:spPr bwMode="auto">
          <a:xfrm>
            <a:off x="3352800" y="1981200"/>
            <a:ext cx="5695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dirty="0">
                <a:solidFill>
                  <a:srgbClr val="0000FF"/>
                </a:solidFill>
                <a:latin typeface="Times New Roman" panose="02020603050405020304" pitchFamily="18" charset="0"/>
              </a:rPr>
              <a:t>BÀI THƠ DO AI SÁNG TÁC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73521309-A6E0-4DE0-A1B5-88D86AC55E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4">
            <a:extLst>
              <a:ext uri="{FF2B5EF4-FFF2-40B4-BE49-F238E27FC236}">
                <a16:creationId xmlns:a16="http://schemas.microsoft.com/office/drawing/2014/main" id="{1696D200-8FD7-4E27-9294-AE3760294378}"/>
              </a:ext>
            </a:extLst>
          </p:cNvPr>
          <p:cNvSpPr txBox="1">
            <a:spLocks noChangeArrowheads="1"/>
          </p:cNvSpPr>
          <p:nvPr/>
        </p:nvSpPr>
        <p:spPr bwMode="auto">
          <a:xfrm>
            <a:off x="2819400" y="2057401"/>
            <a:ext cx="6934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a:solidFill>
                  <a:srgbClr val="0000FF"/>
                </a:solidFill>
                <a:latin typeface="Times New Roman" panose="02020603050405020304" pitchFamily="18" charset="0"/>
              </a:rPr>
              <a:t>BÀI THƠ NÓI VỀ </a:t>
            </a:r>
          </a:p>
          <a:p>
            <a:pPr algn="ctr" eaLnBrk="1" hangingPunct="1">
              <a:spcBef>
                <a:spcPct val="0"/>
              </a:spcBef>
              <a:buFontTx/>
              <a:buNone/>
            </a:pPr>
            <a:r>
              <a:rPr lang="en-US" altLang="en-US" sz="4800" b="1">
                <a:solidFill>
                  <a:srgbClr val="0000FF"/>
                </a:solidFill>
                <a:latin typeface="Times New Roman" panose="02020603050405020304" pitchFamily="18" charset="0"/>
              </a:rPr>
              <a:t>PHƯƠNG TIỆN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250"/>
                                  </p:stCondLst>
                                  <p:childTnLst>
                                    <p:set>
                                      <p:cBhvr>
                                        <p:cTn id="6" dur="1" fill="hold">
                                          <p:stCondLst>
                                            <p:cond delay="0"/>
                                          </p:stCondLst>
                                        </p:cTn>
                                        <p:tgtEl>
                                          <p:spTgt spid="14339"/>
                                        </p:tgtEl>
                                        <p:attrNameLst>
                                          <p:attrName>style.visibility</p:attrName>
                                        </p:attrNameLst>
                                      </p:cBhvr>
                                      <p:to>
                                        <p:strVal val="visible"/>
                                      </p:to>
                                    </p:set>
                                    <p:animEffect transition="in" filter="randombar(horizontal)">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E6DB2603-F275-441C-B677-9463D1D8B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5">
            <a:extLst>
              <a:ext uri="{FF2B5EF4-FFF2-40B4-BE49-F238E27FC236}">
                <a16:creationId xmlns:a16="http://schemas.microsoft.com/office/drawing/2014/main" id="{3145CE60-01B3-4053-85EF-2FB185814122}"/>
              </a:ext>
            </a:extLst>
          </p:cNvPr>
          <p:cNvSpPr txBox="1">
            <a:spLocks noChangeArrowheads="1"/>
          </p:cNvSpPr>
          <p:nvPr/>
        </p:nvSpPr>
        <p:spPr bwMode="auto">
          <a:xfrm>
            <a:off x="2286000" y="708293"/>
            <a:ext cx="72961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0000FF"/>
                </a:solidFill>
                <a:latin typeface="Times New Roman" panose="02020603050405020304" pitchFamily="18" charset="0"/>
              </a:rPr>
              <a:t>TRONG BÀI THƠ CON TÀU </a:t>
            </a:r>
          </a:p>
          <a:p>
            <a:pPr algn="ctr" eaLnBrk="1" hangingPunct="1">
              <a:spcBef>
                <a:spcPct val="0"/>
              </a:spcBef>
              <a:buFontTx/>
              <a:buNone/>
            </a:pPr>
            <a:r>
              <a:rPr lang="en-US" altLang="en-US" sz="4000" b="1">
                <a:solidFill>
                  <a:srgbClr val="0000FF"/>
                </a:solidFill>
                <a:latin typeface="Times New Roman" panose="02020603050405020304" pitchFamily="18" charset="0"/>
              </a:rPr>
              <a:t>CÓ MÀU GÌ VẬY CÁC CON?</a:t>
            </a:r>
          </a:p>
        </p:txBody>
      </p:sp>
      <p:sp>
        <p:nvSpPr>
          <p:cNvPr id="15364" name="TextBox 7">
            <a:extLst>
              <a:ext uri="{FF2B5EF4-FFF2-40B4-BE49-F238E27FC236}">
                <a16:creationId xmlns:a16="http://schemas.microsoft.com/office/drawing/2014/main" id="{C7B165C3-77B2-4257-BDBE-1FB11FE8A290}"/>
              </a:ext>
            </a:extLst>
          </p:cNvPr>
          <p:cNvSpPr txBox="1">
            <a:spLocks noChangeArrowheads="1"/>
          </p:cNvSpPr>
          <p:nvPr/>
        </p:nvSpPr>
        <p:spPr bwMode="auto">
          <a:xfrm>
            <a:off x="2459404" y="3286393"/>
            <a:ext cx="7797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0000FF"/>
                </a:solidFill>
                <a:latin typeface="Times New Roman" panose="02020603050405020304" pitchFamily="18" charset="0"/>
              </a:rPr>
              <a:t>KHI TÀU CHUYỂN BÁNH THÌ CON TÀU CHẠY THẾ NÀO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15364"/>
                                        </p:tgtEl>
                                        <p:attrNameLst>
                                          <p:attrName>style.visibility</p:attrName>
                                        </p:attrNameLst>
                                      </p:cBhvr>
                                      <p:to>
                                        <p:strVal val="visible"/>
                                      </p:to>
                                    </p:set>
                                    <p:anim calcmode="lin" valueType="num">
                                      <p:cBhvr additive="base">
                                        <p:cTn id="12" dur="500" fill="hold"/>
                                        <p:tgtEl>
                                          <p:spTgt spid="15364"/>
                                        </p:tgtEl>
                                        <p:attrNameLst>
                                          <p:attrName>ppt_x</p:attrName>
                                        </p:attrNameLst>
                                      </p:cBhvr>
                                      <p:tavLst>
                                        <p:tav tm="0">
                                          <p:val>
                                            <p:strVal val="#ppt_x"/>
                                          </p:val>
                                        </p:tav>
                                        <p:tav tm="100000">
                                          <p:val>
                                            <p:strVal val="#ppt_x"/>
                                          </p:val>
                                        </p:tav>
                                      </p:tavLst>
                                    </p:anim>
                                    <p:anim calcmode="lin" valueType="num">
                                      <p:cBhvr additive="base">
                                        <p:cTn id="13"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8E5BB33F-C903-495E-B8F7-D94296699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a:extLst>
              <a:ext uri="{FF2B5EF4-FFF2-40B4-BE49-F238E27FC236}">
                <a16:creationId xmlns:a16="http://schemas.microsoft.com/office/drawing/2014/main" id="{EA8BBAE0-222B-49DB-994E-59BAB4D0E721}"/>
              </a:ext>
            </a:extLst>
          </p:cNvPr>
          <p:cNvSpPr txBox="1">
            <a:spLocks noChangeArrowheads="1"/>
          </p:cNvSpPr>
          <p:nvPr/>
        </p:nvSpPr>
        <p:spPr bwMode="auto">
          <a:xfrm>
            <a:off x="228600" y="169096"/>
            <a:ext cx="5181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a:latin typeface="Times New Roman" panose="02020603050405020304" pitchFamily="18" charset="0"/>
              </a:rPr>
              <a:t>- Cô cho trẻ đọc thơ </a:t>
            </a:r>
          </a:p>
        </p:txBody>
      </p:sp>
      <p:sp>
        <p:nvSpPr>
          <p:cNvPr id="16388" name="TextBox 4">
            <a:extLst>
              <a:ext uri="{FF2B5EF4-FFF2-40B4-BE49-F238E27FC236}">
                <a16:creationId xmlns:a16="http://schemas.microsoft.com/office/drawing/2014/main" id="{45B9A134-E0C0-4C18-BE05-05CAD227EAFB}"/>
              </a:ext>
            </a:extLst>
          </p:cNvPr>
          <p:cNvSpPr txBox="1">
            <a:spLocks noChangeArrowheads="1"/>
          </p:cNvSpPr>
          <p:nvPr/>
        </p:nvSpPr>
        <p:spPr bwMode="auto">
          <a:xfrm>
            <a:off x="255562" y="1025143"/>
            <a:ext cx="72882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a:latin typeface="Times New Roman" panose="02020603050405020304" pitchFamily="18" charset="0"/>
              </a:rPr>
              <a:t>- Chú ý trẻ đọc ngọng sửa cho trẻ</a:t>
            </a:r>
          </a:p>
        </p:txBody>
      </p:sp>
      <p:sp>
        <p:nvSpPr>
          <p:cNvPr id="16389" name="TextBox 5">
            <a:extLst>
              <a:ext uri="{FF2B5EF4-FFF2-40B4-BE49-F238E27FC236}">
                <a16:creationId xmlns:a16="http://schemas.microsoft.com/office/drawing/2014/main" id="{307EA728-AD6E-4767-9072-6410D8DEDA0A}"/>
              </a:ext>
            </a:extLst>
          </p:cNvPr>
          <p:cNvSpPr txBox="1">
            <a:spLocks noChangeArrowheads="1"/>
          </p:cNvSpPr>
          <p:nvPr/>
        </p:nvSpPr>
        <p:spPr bwMode="auto">
          <a:xfrm>
            <a:off x="4343400" y="2887664"/>
            <a:ext cx="57150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4000">
                <a:solidFill>
                  <a:srgbClr val="FF0000"/>
                </a:solidFill>
                <a:latin typeface="Times New Roman" panose="02020603050405020304" pitchFamily="18" charset="0"/>
              </a:rPr>
              <a:t>Xình xịch xình xịch</a:t>
            </a:r>
          </a:p>
          <a:p>
            <a:pPr eaLnBrk="1" hangingPunct="1">
              <a:spcBef>
                <a:spcPct val="30000"/>
              </a:spcBef>
              <a:buFontTx/>
              <a:buNone/>
            </a:pPr>
            <a:r>
              <a:rPr lang="en-US" altLang="en-US" sz="4000">
                <a:solidFill>
                  <a:srgbClr val="FF0000"/>
                </a:solidFill>
                <a:latin typeface="Times New Roman" panose="02020603050405020304" pitchFamily="18" charset="0"/>
              </a:rPr>
              <a:t>Con tàu xanh xanh</a:t>
            </a:r>
          </a:p>
          <a:p>
            <a:pPr eaLnBrk="1" hangingPunct="1">
              <a:spcBef>
                <a:spcPct val="30000"/>
              </a:spcBef>
              <a:buFontTx/>
              <a:buNone/>
            </a:pPr>
            <a:r>
              <a:rPr lang="en-US" altLang="en-US" sz="4000">
                <a:solidFill>
                  <a:srgbClr val="FF0000"/>
                </a:solidFill>
                <a:latin typeface="Times New Roman" panose="02020603050405020304" pitchFamily="18" charset="0"/>
              </a:rPr>
              <a:t>Nó chạy nhanh nhanh</a:t>
            </a:r>
          </a:p>
          <a:p>
            <a:pPr eaLnBrk="1" hangingPunct="1">
              <a:spcBef>
                <a:spcPct val="30000"/>
              </a:spcBef>
              <a:buFontTx/>
              <a:buNone/>
            </a:pPr>
            <a:r>
              <a:rPr lang="en-US" altLang="en-US" sz="4000">
                <a:solidFill>
                  <a:srgbClr val="FF0000"/>
                </a:solidFill>
                <a:latin typeface="Times New Roman" panose="02020603050405020304" pitchFamily="18" charset="0"/>
              </a:rPr>
              <a:t>Còi reo vui quá</a:t>
            </a:r>
          </a:p>
          <a:p>
            <a:pPr eaLnBrk="1" hangingPunct="1">
              <a:spcBef>
                <a:spcPct val="30000"/>
              </a:spcBef>
              <a:buFontTx/>
              <a:buNone/>
            </a:pPr>
            <a:r>
              <a:rPr lang="en-US" altLang="en-US" sz="4000">
                <a:solidFill>
                  <a:srgbClr val="FF0000"/>
                </a:solidFill>
                <a:latin typeface="Times New Roman" panose="02020603050405020304" pitchFamily="18" charset="0"/>
              </a:rPr>
              <a:t>U...u...u...u</a:t>
            </a:r>
          </a:p>
        </p:txBody>
      </p:sp>
      <p:sp>
        <p:nvSpPr>
          <p:cNvPr id="16390" name="TextBox 6">
            <a:extLst>
              <a:ext uri="{FF2B5EF4-FFF2-40B4-BE49-F238E27FC236}">
                <a16:creationId xmlns:a16="http://schemas.microsoft.com/office/drawing/2014/main" id="{57502091-53A5-4C53-98B7-3F85934E9BBF}"/>
              </a:ext>
            </a:extLst>
          </p:cNvPr>
          <p:cNvSpPr txBox="1">
            <a:spLocks noChangeArrowheads="1"/>
          </p:cNvSpPr>
          <p:nvPr/>
        </p:nvSpPr>
        <p:spPr bwMode="auto">
          <a:xfrm>
            <a:off x="4364502" y="1860213"/>
            <a:ext cx="42291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solidFill>
                  <a:srgbClr val="FF0000"/>
                </a:solidFill>
                <a:latin typeface="Times New Roman" panose="02020603050405020304" pitchFamily="18" charset="0"/>
              </a:rPr>
              <a:t>Thơ: Con Tàu</a:t>
            </a:r>
          </a:p>
        </p:txBody>
      </p:sp>
      <p:pic>
        <p:nvPicPr>
          <p:cNvPr id="2" name="FILE_20220920_171851_thơ.mp3">
            <a:hlinkClick r:id="" action="ppaction://media"/>
            <a:extLst>
              <a:ext uri="{FF2B5EF4-FFF2-40B4-BE49-F238E27FC236}">
                <a16:creationId xmlns:a16="http://schemas.microsoft.com/office/drawing/2014/main" id="{54348304-B708-4084-83A2-6D3D2D2A63CB}"/>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458200" y="51593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circle(in)">
                                      <p:cBhvr>
                                        <p:cTn id="7" dur="2000"/>
                                        <p:tgtEl>
                                          <p:spTgt spid="16390"/>
                                        </p:tgtEl>
                                      </p:cBhvr>
                                    </p:animEffect>
                                  </p:childTnLst>
                                </p:cTn>
                              </p:par>
                            </p:childTnLst>
                          </p:cTn>
                        </p:par>
                        <p:par>
                          <p:cTn id="8" fill="hold" nodeType="afterGroup">
                            <p:stCondLst>
                              <p:cond delay="2000"/>
                            </p:stCondLst>
                            <p:childTnLst>
                              <p:par>
                                <p:cTn id="9" presetID="6" presetClass="entr" presetSubtype="16" fill="hold" grpId="0" nodeType="afterEffect">
                                  <p:stCondLst>
                                    <p:cond delay="250"/>
                                  </p:stCondLst>
                                  <p:childTnLst>
                                    <p:set>
                                      <p:cBhvr>
                                        <p:cTn id="10" dur="1" fill="hold">
                                          <p:stCondLst>
                                            <p:cond delay="0"/>
                                          </p:stCondLst>
                                        </p:cTn>
                                        <p:tgtEl>
                                          <p:spTgt spid="16389"/>
                                        </p:tgtEl>
                                        <p:attrNameLst>
                                          <p:attrName>style.visibility</p:attrName>
                                        </p:attrNameLst>
                                      </p:cBhvr>
                                      <p:to>
                                        <p:strVal val="visible"/>
                                      </p:to>
                                    </p:set>
                                    <p:animEffect transition="in" filter="circle(in)">
                                      <p:cBhvr>
                                        <p:cTn id="11" dur="2000"/>
                                        <p:tgtEl>
                                          <p:spTgt spid="1638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mediacall" presetSubtype="0" fill="hold" nodeType="clickEffect">
                                  <p:stCondLst>
                                    <p:cond delay="0"/>
                                  </p:stCondLst>
                                  <p:childTnLst>
                                    <p:cmd type="call" cmd="playFrom(0.0)">
                                      <p:cBhvr>
                                        <p:cTn id="15"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16389" grpId="0"/>
      <p:bldP spid="16390" grpId="0"/>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1445</TotalTime>
  <Words>289</Words>
  <Application>Microsoft Office PowerPoint</Application>
  <PresentationFormat>Widescreen</PresentationFormat>
  <Paragraphs>49</Paragraphs>
  <Slides>12</Slides>
  <Notes>3</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Sitka Subheading</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acer</cp:lastModifiedBy>
  <cp:revision>109</cp:revision>
  <dcterms:created xsi:type="dcterms:W3CDTF">2010-12-01T15:18:36Z</dcterms:created>
  <dcterms:modified xsi:type="dcterms:W3CDTF">2026-01-04T11:33:37Z</dcterms:modified>
</cp:coreProperties>
</file>