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21" r:id="rId3"/>
    <p:sldId id="362" r:id="rId4"/>
    <p:sldId id="320" r:id="rId5"/>
    <p:sldId id="387" r:id="rId6"/>
    <p:sldId id="267" r:id="rId7"/>
    <p:sldId id="268" r:id="rId8"/>
    <p:sldId id="269" r:id="rId9"/>
    <p:sldId id="345" r:id="rId10"/>
    <p:sldId id="281" r:id="rId11"/>
    <p:sldId id="290" r:id="rId12"/>
    <p:sldId id="291" r:id="rId13"/>
    <p:sldId id="293" r:id="rId14"/>
    <p:sldId id="294" r:id="rId15"/>
    <p:sldId id="295" r:id="rId16"/>
    <p:sldId id="296" r:id="rId17"/>
    <p:sldId id="337" r:id="rId18"/>
    <p:sldId id="338" r:id="rId19"/>
    <p:sldId id="381" r:id="rId20"/>
    <p:sldId id="339" r:id="rId21"/>
    <p:sldId id="382" r:id="rId22"/>
    <p:sldId id="340" r:id="rId23"/>
    <p:sldId id="383" r:id="rId24"/>
    <p:sldId id="306" r:id="rId25"/>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516" y="120"/>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14" name="chimes.wav"/>
          </p:stSnd>
        </p:sndAc>
      </p:transition>
    </mc:Choice>
    <mc:Fallback>
      <p:transition spd="slow">
        <p:fade/>
        <p:sndAc>
          <p:stSnd>
            <p:snd r:embed="rId13"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3.GIF"/><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3.GIF"/><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3.GIF"/><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4.jpg"/><Relationship Id="rId5" Type="http://schemas.openxmlformats.org/officeDocument/2006/relationships/image" Target="../media/image7.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audio" Target="file:///C:\Users\NONG%20THI%20HA\Downloads\NhacNen-Hoatau_r2t9.mp3" TargetMode="External"/><Relationship Id="rId10" Type="http://schemas.openxmlformats.org/officeDocument/2006/relationships/image" Target="../media/image6.GIF"/><Relationship Id="rId4" Type="http://schemas.microsoft.com/office/2007/relationships/media" Target="file:///C:\Users\NONG%20THI%20HA\Downloads\NhacNen-Hoatau_r2t9.mp3" TargetMode="External"/><Relationship Id="rId9"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FD91C6B-B8CF-FF4B-10A3-9879AD9A8741}"/>
              </a:ext>
            </a:extLst>
          </p:cNvPr>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90B6281-94AD-3F56-D5C7-305C8F922B86}"/>
              </a:ext>
            </a:extLst>
          </p:cNvPr>
          <p:cNvSpPr txBox="1"/>
          <p:nvPr/>
        </p:nvSpPr>
        <p:spPr>
          <a:xfrm>
            <a:off x="3590010" y="180287"/>
            <a:ext cx="5477789" cy="707886"/>
          </a:xfrm>
          <a:prstGeom prst="rect">
            <a:avLst/>
          </a:prstGeom>
          <a:noFill/>
        </p:spPr>
        <p:txBody>
          <a:bodyPr wrap="square" rtlCol="0">
            <a:spAutoFit/>
          </a:bodyPr>
          <a:lstStyle/>
          <a:p>
            <a:pPr algn="ctr"/>
            <a:r>
              <a:rPr lang="vi-VN" sz="2000" dirty="0">
                <a:solidFill>
                  <a:srgbClr val="FF0000"/>
                </a:solidFill>
                <a:latin typeface="Times New Roman" panose="02020603050405020304" pitchFamily="18" charset="0"/>
                <a:cs typeface="Times New Roman" panose="02020603050405020304" pitchFamily="18" charset="0"/>
              </a:rPr>
              <a:t>UBND QUẬN LONG BIÊN</a:t>
            </a:r>
          </a:p>
          <a:p>
            <a:pPr algn="ctr"/>
            <a:r>
              <a:rPr lang="vi-VN" sz="2000" b="1" dirty="0">
                <a:solidFill>
                  <a:srgbClr val="FF0000"/>
                </a:solidFill>
                <a:latin typeface="Times New Roman" panose="02020603050405020304" pitchFamily="18" charset="0"/>
                <a:cs typeface="Times New Roman" panose="02020603050405020304" pitchFamily="18" charset="0"/>
              </a:rPr>
              <a:t>TRƯỜNG MẦM NON </a:t>
            </a:r>
            <a:r>
              <a:rPr lang="en-US" sz="2000" b="1" dirty="0" smtClean="0">
                <a:solidFill>
                  <a:srgbClr val="FF0000"/>
                </a:solidFill>
                <a:latin typeface="Times New Roman" panose="02020603050405020304" pitchFamily="18" charset="0"/>
                <a:cs typeface="Times New Roman" panose="02020603050405020304" pitchFamily="18" charset="0"/>
              </a:rPr>
              <a:t>HOA HƯỚNG DƯƠNG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8DD4FCA0-F741-83BA-7EA6-4C8BE01D134B}"/>
              </a:ext>
            </a:extLst>
          </p:cNvPr>
          <p:cNvSpPr txBox="1"/>
          <p:nvPr/>
        </p:nvSpPr>
        <p:spPr>
          <a:xfrm>
            <a:off x="1649895" y="1067178"/>
            <a:ext cx="8892209" cy="3200284"/>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2800" b="1" dirty="0">
                <a:solidFill>
                  <a:srgbClr val="7F7258"/>
                </a:solidFill>
                <a:latin typeface="Times New Roman" panose="02020603050405020304" pitchFamily="18" charset="0"/>
                <a:cs typeface="Times New Roman" panose="02020603050405020304" pitchFamily="18" charset="0"/>
              </a:rPr>
              <a:t>HOẠT ĐỘNG </a:t>
            </a:r>
            <a:r>
              <a:rPr lang="en-US" sz="2800" b="1" dirty="0">
                <a:solidFill>
                  <a:srgbClr val="7F7258"/>
                </a:solidFill>
                <a:latin typeface="Times New Roman" panose="02020603050405020304" pitchFamily="18" charset="0"/>
                <a:cs typeface="Times New Roman" panose="02020603050405020304" pitchFamily="18" charset="0"/>
              </a:rPr>
              <a:t>LÀM QUEN VỚI TOÁN</a:t>
            </a:r>
            <a:endParaRPr lang="vi-VN" sz="2800" b="1" dirty="0">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dirty="0">
                <a:solidFill>
                  <a:srgbClr val="046335"/>
                </a:solidFill>
                <a:latin typeface="Times New Roman" panose="02020603050405020304" pitchFamily="18" charset="0"/>
                <a:cs typeface="Times New Roman" panose="02020603050405020304" pitchFamily="18" charset="0"/>
              </a:rPr>
              <a:t>ĐỀ TÀI</a:t>
            </a:r>
            <a:r>
              <a:rPr lang="vi-VN" sz="2800" b="1" dirty="0">
                <a:solidFill>
                  <a:srgbClr val="FF5D92"/>
                </a:solidFill>
                <a:latin typeface="Times New Roman" panose="02020603050405020304" pitchFamily="18" charset="0"/>
                <a:cs typeface="Times New Roman" panose="02020603050405020304" pitchFamily="18" charset="0"/>
              </a:rPr>
              <a:t>: </a:t>
            </a:r>
            <a:r>
              <a:rPr lang="vi-VN" altLang="en-US" sz="2400" b="1" dirty="0">
                <a:solidFill>
                  <a:srgbClr val="FF5D92"/>
                </a:solidFill>
                <a:latin typeface="Arial" panose="020B0604020202020204" pitchFamily="34" charset="0"/>
                <a:cs typeface="Arial" panose="020B0604020202020204" pitchFamily="34" charset="0"/>
              </a:rPr>
              <a:t>Ý NGHĨA CỦA CÁC CON SỐ ĐƯỢC SỬ DỤNG TRONG CUỘC SỐNG HẰNG NGÀY </a:t>
            </a:r>
            <a:endParaRPr lang="en-US" sz="2800" b="1" dirty="0">
              <a:solidFill>
                <a:srgbClr val="FF5D92"/>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a16="http://schemas.microsoft.com/office/drawing/2014/main" id="{7E418A3B-86B0-E270-4B44-D24DC90F998F}"/>
              </a:ext>
            </a:extLst>
          </p:cNvPr>
          <p:cNvSpPr/>
          <p:nvPr/>
        </p:nvSpPr>
        <p:spPr>
          <a:xfrm>
            <a:off x="5274165" y="4997699"/>
            <a:ext cx="3556000"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tuổi: </a:t>
            </a:r>
            <a:r>
              <a:rPr lang="en-US"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tuổi</a:t>
            </a:r>
          </a:p>
        </p:txBody>
      </p:sp>
    </p:spTree>
    <p:extLst>
      <p:ext uri="{BB962C8B-B14F-4D97-AF65-F5344CB8AC3E}">
        <p14:creationId xmlns:p14="http://schemas.microsoft.com/office/powerpoint/2010/main" val="5109062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endParaRPr lang="en-US" sz="2400" b="1">
              <a:solidFill>
                <a:srgbClr val="0C75A3"/>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8"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9"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12" name="chimes.wav"/>
          </p:stSnd>
        </p:sndAc>
      </p:transition>
    </mc:Choice>
    <mc:Fallback>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175</Words>
  <Application>Microsoft Office PowerPoint</Application>
  <PresentationFormat>Widescreen</PresentationFormat>
  <Paragraphs>40</Paragraphs>
  <Slides>24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.VnTime</vt:lpstr>
      <vt:lpstr>Arial</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acer</cp:lastModifiedBy>
  <cp:revision>56</cp:revision>
  <dcterms:created xsi:type="dcterms:W3CDTF">2013-04-08T00:59:00Z</dcterms:created>
  <dcterms:modified xsi:type="dcterms:W3CDTF">2026-01-04T11:21:09Z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