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65" r:id="rId4"/>
    <p:sldId id="266" r:id="rId5"/>
    <p:sldId id="267" r:id="rId6"/>
    <p:sldId id="263" r:id="rId7"/>
    <p:sldId id="257" r:id="rId8"/>
    <p:sldId id="258" r:id="rId9"/>
    <p:sldId id="259" r:id="rId10"/>
    <p:sldId id="261" r:id="rId11"/>
    <p:sldId id="262" r:id="rId12"/>
    <p:sldId id="272" r:id="rId13"/>
    <p:sldId id="273" r:id="rId14"/>
    <p:sldId id="279" r:id="rId15"/>
    <p:sldId id="270" r:id="rId16"/>
    <p:sldId id="280" r:id="rId17"/>
    <p:sldId id="271" r:id="rId18"/>
    <p:sldId id="281" r:id="rId19"/>
    <p:sldId id="274" r:id="rId20"/>
    <p:sldId id="282" r:id="rId21"/>
    <p:sldId id="275" r:id="rId22"/>
    <p:sldId id="283" r:id="rId23"/>
    <p:sldId id="276" r:id="rId24"/>
    <p:sldId id="277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080D-186B-4A4B-A48B-5441A7734660}" type="datetimeFigureOut">
              <a:rPr lang="vi-VN" smtClean="0"/>
              <a:pPr/>
              <a:t>04/01/2026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6494"/>
            <a:ext cx="9144000" cy="692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3610484"/>
            <a:ext cx="28584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Lứa tuổi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 –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Dung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6007" y="1361824"/>
            <a:ext cx="546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LĨNH VỰC PHÁT TRIỂN NGÔN NGỮ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4493" y="2393858"/>
            <a:ext cx="4413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chào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6882" y="14512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UBND </a:t>
            </a:r>
            <a:r>
              <a:rPr lang="vi-VN" dirty="0" smtClean="0"/>
              <a:t>PHƯỜNG VIỆT HƯNG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r>
              <a:rPr lang="vi-VN" dirty="0" smtClean="0"/>
              <a:t>TRƯỜNG MẦM NON </a:t>
            </a:r>
            <a:r>
              <a:rPr lang="en-US" dirty="0" smtClean="0"/>
              <a:t>HOA SEN</a:t>
            </a: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105400" y="0"/>
            <a:ext cx="3886200" cy="914400"/>
          </a:xfrm>
          <a:prstGeom prst="wedgeEllipseCallout">
            <a:avLst>
              <a:gd name="adj1" fmla="val -36889"/>
              <a:gd name="adj2" fmla="val 94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vi-VN" sz="2400" dirty="0">
              <a:latin typeface="+mj-lt"/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486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28600"/>
            <a:ext cx="1977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BỐ ĐI VẮNG</a:t>
            </a:r>
            <a:endParaRPr lang="vi-VN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514600" y="2590800"/>
            <a:ext cx="504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Ô CỬA BÍ MẬT</a:t>
            </a:r>
            <a:endParaRPr lang="vi-VN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TR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19200"/>
            <a:ext cx="46482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590800"/>
            <a:ext cx="3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+mj-lt"/>
              </a:rPr>
              <a:t>Cô vừa đọc bài thơ gì?</a:t>
            </a:r>
          </a:p>
          <a:p>
            <a:pPr algn="ctr"/>
            <a:r>
              <a:rPr lang="vi-VN" sz="3200" dirty="0" smtClean="0">
                <a:latin typeface="+mj-lt"/>
              </a:rPr>
              <a:t>Do ai sáng tác?</a:t>
            </a:r>
            <a:endParaRPr lang="vi-VN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NỀ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858000" cy="4191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2888159"/>
            <a:ext cx="646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/>
              <a:t>Đi về bạn nhỏ đã làm gì?</a:t>
            </a:r>
            <a:endParaRPr lang="vi-V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TAM GI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4038600"/>
            <a:ext cx="4464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atin typeface="+mj-lt"/>
              </a:rPr>
              <a:t>Ra vườn bạn làm gì?</a:t>
            </a:r>
            <a:endParaRPr lang="vi-VN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V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486400" cy="4830763"/>
          </a:xfrm>
        </p:spPr>
      </p:pic>
      <p:sp>
        <p:nvSpPr>
          <p:cNvPr id="5" name="TextBox 4"/>
          <p:cNvSpPr txBox="1"/>
          <p:nvPr/>
        </p:nvSpPr>
        <p:spPr>
          <a:xfrm>
            <a:off x="1752600" y="3429000"/>
            <a:ext cx="560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Gặp ông bé chào, bé nói như thế nào?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6400800" y="685800"/>
            <a:ext cx="24384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Cháu chào ông ạ!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E BE DI H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2438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4400" y="2971800"/>
            <a:ext cx="10507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Lời chào của bạn nhỏ đẹp như thế nào?</a:t>
            </a:r>
            <a:endParaRPr lang="vi-VN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vi-VN" sz="4400" dirty="0" smtClean="0">
              <a:latin typeface="+mj-lt"/>
            </a:endParaRPr>
          </a:p>
          <a:p>
            <a:pPr algn="ctr">
              <a:buNone/>
            </a:pPr>
            <a:endParaRPr lang="vi-V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vi-V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Ổn định trò chuyện</a:t>
            </a:r>
            <a:endParaRPr lang="vi-V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vuon-ho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E CH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3276600"/>
            <a:ext cx="91165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Chi co ai là không được bé tặng chào?</a:t>
            </a:r>
            <a:endParaRPr lang="vi-VN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5257800" y="0"/>
            <a:ext cx="38862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Chỉ những người đi vắng em không được tặng chào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428" y="2967335"/>
            <a:ext cx="675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DẠY TRẺ ĐỌC THƠ</a:t>
            </a: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609600" y="2819400"/>
            <a:ext cx="8121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CHÚC CÁC BÉ CHĂM NGOAN HỌC GiỎI</a:t>
            </a:r>
            <a:endParaRPr lang="vi-VN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Rectangle 5"/>
          <p:cNvSpPr/>
          <p:nvPr/>
        </p:nvSpPr>
        <p:spPr>
          <a:xfrm>
            <a:off x="1143000" y="2895600"/>
            <a:ext cx="6684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 NGHE ĐiỀU GÌ?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2819400"/>
            <a:ext cx="3708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 smtClean="0"/>
              <a:t>      </a:t>
            </a:r>
            <a:endParaRPr lang="vi-VN" sz="3600" dirty="0" smtClean="0">
              <a:latin typeface="+mj-lt"/>
            </a:endParaRPr>
          </a:p>
          <a:p>
            <a:pPr algn="ctr"/>
            <a:endParaRPr lang="vi-VN" dirty="0" smtClean="0"/>
          </a:p>
          <a:p>
            <a:pPr algn="ctr"/>
            <a:r>
              <a:rPr lang="vi-VN" dirty="0" smtClean="0"/>
              <a:t>      </a:t>
            </a:r>
            <a:r>
              <a:rPr lang="vi-V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TÁC GiẢ: PHẠM CÚC</a:t>
            </a:r>
            <a:endParaRPr lang="vi-VN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133600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THƠ: LỜI CHÀO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vuon-hoa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141</Words>
  <Application>Microsoft Office PowerPoint</Application>
  <PresentationFormat>On-screen Show (4:3)</PresentationFormat>
  <Paragraphs>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anhtuyen</dc:creator>
  <cp:lastModifiedBy>acer</cp:lastModifiedBy>
  <cp:revision>41</cp:revision>
  <dcterms:created xsi:type="dcterms:W3CDTF">2016-09-24T12:20:27Z</dcterms:created>
  <dcterms:modified xsi:type="dcterms:W3CDTF">2026-01-04T11:04:11Z</dcterms:modified>
</cp:coreProperties>
</file>