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76" r:id="rId2"/>
    <p:sldId id="259" r:id="rId3"/>
    <p:sldId id="261" r:id="rId4"/>
    <p:sldId id="264" r:id="rId5"/>
    <p:sldId id="260" r:id="rId6"/>
    <p:sldId id="262" r:id="rId7"/>
    <p:sldId id="265" r:id="rId8"/>
    <p:sldId id="266" r:id="rId9"/>
    <p:sldId id="267" r:id="rId10"/>
    <p:sldId id="270" r:id="rId11"/>
    <p:sldId id="269" r:id="rId12"/>
    <p:sldId id="271" r:id="rId13"/>
    <p:sldId id="268" r:id="rId14"/>
    <p:sldId id="272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2" d="100"/>
          <a:sy n="82" d="100"/>
        </p:scale>
        <p:origin x="1474" y="5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45C821F-6911-4D3B-AB1D-9FA0BDED44CF}" type="datetimeFigureOut">
              <a:rPr lang="en-US" smtClean="0"/>
              <a:t>3/11/2026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1A94E69-B39B-438A-B04C-22A66559FF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538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A94E69-B39B-438A-B04C-22A66559FF46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051832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A94E69-B39B-438A-B04C-22A66559FF46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53401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037E39-C9B2-49C1-A491-B6D8B9DA70F6}" type="datetimeFigureOut">
              <a:rPr lang="en-US" smtClean="0"/>
              <a:t>3/11/2026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65EC71-4C5D-40DB-B9A0-C7BCF1F3D7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17340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037E39-C9B2-49C1-A491-B6D8B9DA70F6}" type="datetimeFigureOut">
              <a:rPr lang="en-US" smtClean="0"/>
              <a:t>3/11/2026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65EC71-4C5D-40DB-B9A0-C7BCF1F3D7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73919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037E39-C9B2-49C1-A491-B6D8B9DA70F6}" type="datetimeFigureOut">
              <a:rPr lang="en-US" smtClean="0"/>
              <a:t>3/11/2026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65EC71-4C5D-40DB-B9A0-C7BCF1F3D7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19250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037E39-C9B2-49C1-A491-B6D8B9DA70F6}" type="datetimeFigureOut">
              <a:rPr lang="en-US" smtClean="0"/>
              <a:t>3/11/2026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65EC71-4C5D-40DB-B9A0-C7BCF1F3D7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3596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037E39-C9B2-49C1-A491-B6D8B9DA70F6}" type="datetimeFigureOut">
              <a:rPr lang="en-US" smtClean="0"/>
              <a:t>3/11/2026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65EC71-4C5D-40DB-B9A0-C7BCF1F3D7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83339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037E39-C9B2-49C1-A491-B6D8B9DA70F6}" type="datetimeFigureOut">
              <a:rPr lang="en-US" smtClean="0"/>
              <a:t>3/11/2026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65EC71-4C5D-40DB-B9A0-C7BCF1F3D7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66248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037E39-C9B2-49C1-A491-B6D8B9DA70F6}" type="datetimeFigureOut">
              <a:rPr lang="en-US" smtClean="0"/>
              <a:t>3/11/2026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65EC71-4C5D-40DB-B9A0-C7BCF1F3D7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97531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037E39-C9B2-49C1-A491-B6D8B9DA70F6}" type="datetimeFigureOut">
              <a:rPr lang="en-US" smtClean="0"/>
              <a:t>3/11/2026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65EC71-4C5D-40DB-B9A0-C7BCF1F3D7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82447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037E39-C9B2-49C1-A491-B6D8B9DA70F6}" type="datetimeFigureOut">
              <a:rPr lang="en-US" smtClean="0"/>
              <a:t>3/11/2026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65EC71-4C5D-40DB-B9A0-C7BCF1F3D7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41190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037E39-C9B2-49C1-A491-B6D8B9DA70F6}" type="datetimeFigureOut">
              <a:rPr lang="en-US" smtClean="0"/>
              <a:t>3/11/2026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65EC71-4C5D-40DB-B9A0-C7BCF1F3D7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87200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037E39-C9B2-49C1-A491-B6D8B9DA70F6}" type="datetimeFigureOut">
              <a:rPr lang="en-US" smtClean="0"/>
              <a:t>3/11/2026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65EC71-4C5D-40DB-B9A0-C7BCF1F3D7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35750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037E39-C9B2-49C1-A491-B6D8B9DA70F6}" type="datetimeFigureOut">
              <a:rPr lang="en-US" smtClean="0"/>
              <a:t>3/11/2026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65EC71-4C5D-40DB-B9A0-C7BCF1F3D7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16929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1.jpg"/><Relationship Id="rId4" Type="http://schemas.openxmlformats.org/officeDocument/2006/relationships/image" Target="../media/image20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7" Type="http://schemas.openxmlformats.org/officeDocument/2006/relationships/image" Target="../media/image27.pn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jp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jpg"/><Relationship Id="rId5" Type="http://schemas.openxmlformats.org/officeDocument/2006/relationships/image" Target="../media/image14.jpeg"/><Relationship Id="rId4" Type="http://schemas.openxmlformats.org/officeDocument/2006/relationships/image" Target="../media/image13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681529" y="2590800"/>
            <a:ext cx="5780942" cy="298543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endParaRPr lang="en-US" sz="4400" dirty="0">
              <a:solidFill>
                <a:srgbClr val="FF0000"/>
              </a:solidFill>
            </a:endParaRPr>
          </a:p>
          <a:p>
            <a:pPr algn="ctr"/>
            <a:r>
              <a:rPr lang="en-US" sz="3600" dirty="0"/>
              <a:t>  </a:t>
            </a:r>
            <a:r>
              <a:rPr lang="en-US" sz="3600" dirty="0" err="1"/>
              <a:t>Đề</a:t>
            </a:r>
            <a:r>
              <a:rPr lang="en-US" sz="3600" dirty="0"/>
              <a:t> </a:t>
            </a:r>
            <a:r>
              <a:rPr lang="en-US" sz="3600" dirty="0" err="1"/>
              <a:t>tài</a:t>
            </a:r>
            <a:r>
              <a:rPr lang="en-US" sz="3600" dirty="0"/>
              <a:t>: NBTN: </a:t>
            </a:r>
            <a:r>
              <a:rPr lang="en-US" sz="3600" dirty="0" err="1"/>
              <a:t>su</a:t>
            </a:r>
            <a:r>
              <a:rPr lang="en-US" sz="3600" dirty="0"/>
              <a:t> </a:t>
            </a:r>
            <a:r>
              <a:rPr lang="en-US" sz="3600" dirty="0" err="1"/>
              <a:t>hào</a:t>
            </a:r>
            <a:r>
              <a:rPr lang="en-US" sz="3600" dirty="0"/>
              <a:t>, </a:t>
            </a:r>
            <a:r>
              <a:rPr lang="en-US" sz="3600" dirty="0" err="1"/>
              <a:t>bắp</a:t>
            </a:r>
            <a:r>
              <a:rPr lang="en-US" sz="3600" dirty="0"/>
              <a:t> </a:t>
            </a:r>
            <a:r>
              <a:rPr lang="en-US" sz="3600" dirty="0" err="1"/>
              <a:t>cải</a:t>
            </a:r>
            <a:endParaRPr lang="en-US" sz="3600" dirty="0"/>
          </a:p>
          <a:p>
            <a:pPr algn="ctr"/>
            <a:r>
              <a:rPr lang="en-US" sz="3600" dirty="0" err="1"/>
              <a:t>Đối</a:t>
            </a:r>
            <a:r>
              <a:rPr lang="en-US" sz="3600" dirty="0"/>
              <a:t> </a:t>
            </a:r>
            <a:r>
              <a:rPr lang="en-US" sz="3600" dirty="0" err="1"/>
              <a:t>tượng</a:t>
            </a:r>
            <a:r>
              <a:rPr lang="en-US" sz="3600" dirty="0"/>
              <a:t>: 24-36 </a:t>
            </a:r>
            <a:r>
              <a:rPr lang="en-US" sz="3600" dirty="0" err="1"/>
              <a:t>tháng</a:t>
            </a:r>
            <a:r>
              <a:rPr lang="en-US" sz="3600" dirty="0"/>
              <a:t> </a:t>
            </a:r>
            <a:r>
              <a:rPr lang="en-US" sz="3600" dirty="0" err="1"/>
              <a:t>tuổi</a:t>
            </a:r>
            <a:endParaRPr lang="en-US" sz="3600" dirty="0"/>
          </a:p>
          <a:p>
            <a:pPr algn="ctr"/>
            <a:r>
              <a:rPr lang="en-US" sz="3600" dirty="0" err="1"/>
              <a:t>Thời</a:t>
            </a:r>
            <a:r>
              <a:rPr lang="en-US" sz="3600" dirty="0"/>
              <a:t> </a:t>
            </a:r>
            <a:r>
              <a:rPr lang="en-US" sz="3600" dirty="0" err="1"/>
              <a:t>gian</a:t>
            </a:r>
            <a:r>
              <a:rPr lang="en-US" sz="3600" dirty="0"/>
              <a:t>: 15-20 </a:t>
            </a:r>
            <a:r>
              <a:rPr lang="en-US" sz="3600" dirty="0" err="1"/>
              <a:t>phút</a:t>
            </a:r>
            <a:endParaRPr lang="en-US" sz="3600" dirty="0"/>
          </a:p>
          <a:p>
            <a:pPr algn="ctr"/>
            <a:r>
              <a:rPr lang="en-US" sz="3600" dirty="0" err="1"/>
              <a:t>Người</a:t>
            </a:r>
            <a:r>
              <a:rPr lang="en-US" sz="3600" dirty="0"/>
              <a:t> </a:t>
            </a:r>
            <a:r>
              <a:rPr lang="en-US" sz="3600" dirty="0" err="1"/>
              <a:t>dạy</a:t>
            </a:r>
            <a:r>
              <a:rPr lang="en-US" sz="3600"/>
              <a:t>: Nguyễn Thị Thành</a:t>
            </a:r>
            <a:endParaRPr lang="en-US" sz="3600" dirty="0"/>
          </a:p>
        </p:txBody>
      </p:sp>
      <p:sp>
        <p:nvSpPr>
          <p:cNvPr id="7" name="Rectangle 19">
            <a:extLst>
              <a:ext uri="{FF2B5EF4-FFF2-40B4-BE49-F238E27FC236}">
                <a16:creationId xmlns:a16="http://schemas.microsoft.com/office/drawing/2014/main" id="{FA3A6B6B-545A-4D09-94FC-8CE7B594A1F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3400" y="200900"/>
            <a:ext cx="8303029" cy="5909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rtlCol="0" anchor="ctr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0" i="0" u="none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vi-VN" sz="1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ỦY BAN NHÂN </a:t>
            </a:r>
            <a:r>
              <a:rPr lang="vi-VN" sz="180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DÂN </a:t>
            </a:r>
            <a:r>
              <a:rPr lang="en-US" sz="180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PHƯỜNG </a:t>
            </a:r>
            <a:r>
              <a:rPr lang="en-US" sz="1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LONG BIÊN</a:t>
            </a:r>
            <a:endParaRPr lang="vi-VN" sz="18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vi-VN" sz="1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TRƯỜNG </a:t>
            </a:r>
            <a:r>
              <a:rPr lang="en-US" sz="1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MẦM </a:t>
            </a:r>
            <a:r>
              <a:rPr lang="en-US" sz="1800" b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NON HOA PHƯỢNG</a:t>
            </a:r>
            <a:endParaRPr lang="en-US" sz="18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687900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05000"/>
            <a:ext cx="6602327" cy="4952999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3362" y="13854"/>
            <a:ext cx="4220637" cy="2729345"/>
          </a:xfrm>
          <a:prstGeom prst="rect">
            <a:avLst/>
          </a:prstGeom>
        </p:spPr>
      </p:pic>
      <p:sp>
        <p:nvSpPr>
          <p:cNvPr id="4" name="Heart 3"/>
          <p:cNvSpPr/>
          <p:nvPr/>
        </p:nvSpPr>
        <p:spPr>
          <a:xfrm>
            <a:off x="1905000" y="685800"/>
            <a:ext cx="1295400" cy="1066800"/>
          </a:xfrm>
          <a:prstGeom prst="hear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291317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1" dur="2000" fill="hold"/>
                                        <p:tgtEl>
                                          <p:spTgt spid="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6073" y="3672320"/>
            <a:ext cx="4121727" cy="3033279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597"/>
            <a:ext cx="4294909" cy="35052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1500" y="34635"/>
            <a:ext cx="4762500" cy="35433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672320"/>
            <a:ext cx="4762500" cy="3171825"/>
          </a:xfrm>
          <a:prstGeom prst="rect">
            <a:avLst/>
          </a:prstGeom>
        </p:spPr>
      </p:pic>
      <p:sp>
        <p:nvSpPr>
          <p:cNvPr id="6" name="Heart 5"/>
          <p:cNvSpPr/>
          <p:nvPr/>
        </p:nvSpPr>
        <p:spPr>
          <a:xfrm>
            <a:off x="3581400" y="2689945"/>
            <a:ext cx="2038350" cy="1775980"/>
          </a:xfrm>
          <a:prstGeom prst="hear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4060262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05001"/>
            <a:ext cx="2429151" cy="21336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9151" y="1905000"/>
            <a:ext cx="2321391" cy="213360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0542" y="1905001"/>
            <a:ext cx="2227739" cy="2133599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267200"/>
            <a:ext cx="2232025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2537" y="4267200"/>
            <a:ext cx="2425700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3154" y="4267200"/>
            <a:ext cx="2322513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5830" y="4267200"/>
            <a:ext cx="2232025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5667" y="1923623"/>
            <a:ext cx="2134786" cy="20872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766983" y="304800"/>
            <a:ext cx="5882508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400">
                <a:latin typeface=".VnAvant" pitchFamily="34" charset="0"/>
              </a:rPr>
              <a:t>Trß ch¬i “ Ai tinh m¾t”</a:t>
            </a:r>
          </a:p>
        </p:txBody>
      </p:sp>
    </p:spTree>
    <p:extLst>
      <p:ext uri="{BB962C8B-B14F-4D97-AF65-F5344CB8AC3E}">
        <p14:creationId xmlns:p14="http://schemas.microsoft.com/office/powerpoint/2010/main" val="32254953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9144000" cy="6858001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304800" y="609600"/>
            <a:ext cx="3609107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err="1">
                <a:latin typeface=".VnAvant" pitchFamily="34" charset="0"/>
              </a:rPr>
              <a:t>Trß</a:t>
            </a:r>
            <a:r>
              <a:rPr lang="en-US" sz="4400" dirty="0">
                <a:latin typeface=".VnAvant" pitchFamily="34" charset="0"/>
              </a:rPr>
              <a:t> </a:t>
            </a:r>
            <a:r>
              <a:rPr lang="en-US" sz="4400" dirty="0" err="1">
                <a:latin typeface=".VnAvant" pitchFamily="34" charset="0"/>
              </a:rPr>
              <a:t>ch¬i</a:t>
            </a:r>
            <a:endParaRPr lang="en-US" sz="4400" dirty="0">
              <a:latin typeface=".VnAvant" pitchFamily="34" charset="0"/>
            </a:endParaRPr>
          </a:p>
          <a:p>
            <a:pPr algn="ctr"/>
            <a:r>
              <a:rPr lang="en-US" sz="4400" dirty="0">
                <a:latin typeface=".VnAvant" pitchFamily="34" charset="0"/>
              </a:rPr>
              <a:t> “ </a:t>
            </a:r>
            <a:r>
              <a:rPr lang="en-US" sz="4400" dirty="0" err="1">
                <a:latin typeface="Times" pitchFamily="18" charset="0"/>
              </a:rPr>
              <a:t>Đôi</a:t>
            </a:r>
            <a:r>
              <a:rPr lang="en-US" sz="4400" dirty="0">
                <a:latin typeface="Times" pitchFamily="18" charset="0"/>
              </a:rPr>
              <a:t> </a:t>
            </a:r>
            <a:r>
              <a:rPr lang="en-US" sz="4400" dirty="0" err="1">
                <a:latin typeface="Times" pitchFamily="18" charset="0"/>
              </a:rPr>
              <a:t>nào</a:t>
            </a:r>
            <a:r>
              <a:rPr lang="en-US" sz="4400" dirty="0">
                <a:latin typeface="Times" pitchFamily="18" charset="0"/>
              </a:rPr>
              <a:t> </a:t>
            </a:r>
            <a:r>
              <a:rPr lang="en-US" sz="4400" dirty="0" err="1">
                <a:latin typeface="Times" pitchFamily="18" charset="0"/>
              </a:rPr>
              <a:t>nhanh</a:t>
            </a:r>
            <a:r>
              <a:rPr lang="en-US" sz="4400" dirty="0">
                <a:latin typeface=".VnAvant" pitchFamily="34" charset="0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1631819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828800" y="2216727"/>
            <a:ext cx="5257800" cy="144655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en-US" sz="8800" b="1" cap="all" spc="0" dirty="0" err="1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</a:rPr>
              <a:t>Kết</a:t>
            </a:r>
            <a:r>
              <a:rPr lang="en-US" sz="8800" b="1" cap="all" spc="0" dirty="0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</a:rPr>
              <a:t> </a:t>
            </a:r>
            <a:r>
              <a:rPr lang="en-US" sz="8800" b="1" cap="all" spc="0" dirty="0" err="1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</a:rPr>
              <a:t>thúc</a:t>
            </a:r>
            <a:endParaRPr lang="en-US" sz="8800" b="1" cap="all" spc="0" dirty="0">
              <a:ln w="0"/>
              <a:solidFill>
                <a:srgbClr val="FF0000"/>
              </a:solidFill>
              <a:effectLst>
                <a:reflection blurRad="12700" stA="50000" endPos="50000" dist="5000" dir="5400000" sy="-100000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5166028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1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7251" y="-13855"/>
            <a:ext cx="6517912" cy="6517912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3276599" y="6102414"/>
            <a:ext cx="2957861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>
                <a:latin typeface=".VnAvant" pitchFamily="34" charset="0"/>
              </a:rPr>
              <a:t>Cñ su hµo</a:t>
            </a:r>
          </a:p>
        </p:txBody>
      </p:sp>
    </p:spTree>
    <p:extLst>
      <p:ext uri="{BB962C8B-B14F-4D97-AF65-F5344CB8AC3E}">
        <p14:creationId xmlns:p14="http://schemas.microsoft.com/office/powerpoint/2010/main" val="1554902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59600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334" y="304800"/>
            <a:ext cx="4972050" cy="503872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9599" y="2491653"/>
            <a:ext cx="4710545" cy="381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9584450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401" y="0"/>
            <a:ext cx="7869198" cy="68580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3048000" y="6088559"/>
            <a:ext cx="3658374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>
                <a:latin typeface=".VnAvant" pitchFamily="34" charset="0"/>
              </a:rPr>
              <a:t>C©y b¾p c¶i</a:t>
            </a:r>
          </a:p>
        </p:txBody>
      </p:sp>
    </p:spTree>
    <p:extLst>
      <p:ext uri="{BB962C8B-B14F-4D97-AF65-F5344CB8AC3E}">
        <p14:creationId xmlns:p14="http://schemas.microsoft.com/office/powerpoint/2010/main" val="2482761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381000"/>
            <a:ext cx="7900384" cy="59969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5963425"/>
      </p:ext>
    </p:extLst>
  </p:cSld>
  <p:clrMapOvr>
    <a:masterClrMapping/>
  </p:clrMapOvr>
  <p:transition spd="slow">
    <p:cover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9000" y="0"/>
            <a:ext cx="5715000" cy="380047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44" y="2819400"/>
            <a:ext cx="4547973" cy="4038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02510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660" y="1142068"/>
            <a:ext cx="4888460" cy="4422990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0203" y="914400"/>
            <a:ext cx="4325937" cy="4325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634219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975" y="190500"/>
            <a:ext cx="3200400" cy="32004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1000" y="3728605"/>
            <a:ext cx="4953000" cy="314325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975" y="3710520"/>
            <a:ext cx="3918025" cy="314748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1900" y="0"/>
            <a:ext cx="5372100" cy="3581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440278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190</TotalTime>
  <Words>77</Words>
  <Application>Microsoft Office PowerPoint</Application>
  <PresentationFormat>On-screen Show (4:3)</PresentationFormat>
  <Paragraphs>15</Paragraphs>
  <Slides>14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0" baseType="lpstr">
      <vt:lpstr>.VnAvant</vt:lpstr>
      <vt:lpstr>Arial</vt:lpstr>
      <vt:lpstr>Calibri</vt:lpstr>
      <vt:lpstr>Times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home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Vtec</dc:creator>
  <cp:lastModifiedBy>Dell</cp:lastModifiedBy>
  <cp:revision>29</cp:revision>
  <dcterms:created xsi:type="dcterms:W3CDTF">2016-10-10T07:07:35Z</dcterms:created>
  <dcterms:modified xsi:type="dcterms:W3CDTF">2026-03-11T00:50:49Z</dcterms:modified>
</cp:coreProperties>
</file>